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629" r:id="rId2"/>
    <p:sldId id="900" r:id="rId3"/>
    <p:sldId id="8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47"/>
    <p:restoredTop sz="95846"/>
  </p:normalViewPr>
  <p:slideViewPr>
    <p:cSldViewPr snapToGrid="0" snapToObjects="1" showGuides="1">
      <p:cViewPr varScale="1">
        <p:scale>
          <a:sx n="107" d="100"/>
          <a:sy n="107" d="100"/>
        </p:scale>
        <p:origin x="776" y="176"/>
      </p:cViewPr>
      <p:guideLst>
        <p:guide orient="horz" pos="340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4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50878-68E3-5F48-834B-C6F385F74FA3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FB4A4-D152-9941-8DCB-9AF92542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0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B4A4-D152-9941-8DCB-9AF92542F8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9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9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2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6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7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2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2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2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EF0C-E524-3844-AD14-B51045F3AD27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DD808-6A0C-C643-A822-E8694EA9CD8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nn diagram&#10;&#10;Description automatically generated">
            <a:extLst>
              <a:ext uri="{FF2B5EF4-FFF2-40B4-BE49-F238E27FC236}">
                <a16:creationId xmlns:a16="http://schemas.microsoft.com/office/drawing/2014/main" id="{3FDB5861-5626-E44A-8C9E-EBCD9FF41B5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1557" y="126206"/>
            <a:ext cx="407152" cy="47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9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Fgjr0fnYQ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923307" y="0"/>
            <a:ext cx="5997029" cy="6858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47310" y="1994981"/>
            <a:ext cx="7497379" cy="2757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Garamond"/>
                <a:cs typeface="Garamond"/>
              </a:rPr>
              <a:t>Salty Frog</a:t>
            </a:r>
          </a:p>
          <a:p>
            <a:pPr algn="ctr"/>
            <a:endParaRPr lang="en-US" dirty="0">
              <a:latin typeface="Garamond"/>
              <a:cs typeface="Garamond"/>
            </a:endParaRPr>
          </a:p>
          <a:p>
            <a:pPr algn="ctr"/>
            <a:endParaRPr lang="en-US" dirty="0">
              <a:latin typeface="Garamond"/>
              <a:cs typeface="Garamond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2000" dirty="0">
                <a:latin typeface="Garamond"/>
                <a:cs typeface="Garamond"/>
              </a:rPr>
              <a:t>PX009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2000" dirty="0">
                <a:latin typeface="Garamond"/>
                <a:cs typeface="Garamond"/>
              </a:rPr>
              <a:t>William Fisher </a:t>
            </a:r>
            <a:br>
              <a:rPr lang="en-US" sz="2000">
                <a:latin typeface="Garamond"/>
                <a:cs typeface="Garamond"/>
              </a:rPr>
            </a:br>
            <a:r>
              <a:rPr lang="en-US" sz="2000">
                <a:latin typeface="Garamond"/>
                <a:cs typeface="Garamond"/>
              </a:rPr>
              <a:t>February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32643" y="2449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4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A5BBD-ED90-C002-79EF-8D33D213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66278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Obvious?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5E885-BA40-156F-50B9-56003D493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8758" y="795647"/>
            <a:ext cx="6056416" cy="59139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Prior 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Fishermen have long used frozen salted minnows to catch trout.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"Spice Up Your Lures" (1972) stated that fish "taste" the lure before biting.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The Modern Book of the Black Bass</a:t>
            </a:r>
            <a:r>
              <a:rPr lang="en-US" dirty="0"/>
              <a:t> (1972) described the use of salted pork rind as bait.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 Patent No. 3,079,722 described a fishing fly formed from squirrel hair with yeast and salt baked in, and explained that salt is an attractant to fish.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 Patent No. 2,979,778 described a plastic lure containing an organic fish attractant, preferably </a:t>
            </a:r>
            <a:r>
              <a:rPr lang="en-US" dirty="0" err="1"/>
              <a:t>rhodinyl</a:t>
            </a:r>
            <a:r>
              <a:rPr lang="en-US" dirty="0"/>
              <a:t> acetate; this reference warned against the use of insoluble additives in plastic lures.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patent to </a:t>
            </a:r>
            <a:r>
              <a:rPr lang="en-US" dirty="0" err="1"/>
              <a:t>Orn</a:t>
            </a:r>
            <a:r>
              <a:rPr lang="en-US" dirty="0"/>
              <a:t> suggested as lure additives fish attractants having "the flavor or odor of natural bait."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EDD1B-48B0-C36B-3306-C39716BE0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5818" y="950026"/>
            <a:ext cx="4287982" cy="52269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Patent Claim</a:t>
            </a:r>
          </a:p>
          <a:p>
            <a:r>
              <a:rPr lang="en-US" sz="2800" dirty="0"/>
              <a:t>“I claim: 1. In a fishing lure comprising a body part and at least one hook part connected thereto, the improvement wherein said body part is formed of a plastisol of a resin dispersed in an organic solvent, said plastisol being impregnated with sufficient salt to impart a salty taste to said body part.”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18AFD8-6C6D-7646-38FB-938E20139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0780" y="4289611"/>
            <a:ext cx="3027012" cy="241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1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BAD38E-83D3-E641-92A2-462F49784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the curious:  Adding salt to lures (Jan. 7, 2021)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FEF71-7FC3-CB42-BCB9-F025D5E79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https://www.youtube.com/watch?v=XFgjr0fnYQ4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94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32434</TotalTime>
  <Words>236</Words>
  <Application>Microsoft Macintosh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Office Theme</vt:lpstr>
      <vt:lpstr>PowerPoint Presentation</vt:lpstr>
      <vt:lpstr>Obvious?</vt:lpstr>
      <vt:lpstr>For the curious:  Adding salt to lures (Jan. 7, 2021)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Context</dc:title>
  <dc:creator>Fisher, William</dc:creator>
  <cp:lastModifiedBy>Terry Fisher</cp:lastModifiedBy>
  <cp:revision>217</cp:revision>
  <dcterms:created xsi:type="dcterms:W3CDTF">2017-10-01T16:49:19Z</dcterms:created>
  <dcterms:modified xsi:type="dcterms:W3CDTF">2024-02-29T18:14:13Z</dcterms:modified>
</cp:coreProperties>
</file>