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341" r:id="rId3"/>
    <p:sldId id="278" r:id="rId4"/>
    <p:sldId id="286" r:id="rId5"/>
    <p:sldId id="268" r:id="rId6"/>
    <p:sldId id="796" r:id="rId7"/>
    <p:sldId id="258" r:id="rId8"/>
    <p:sldId id="260" r:id="rId9"/>
    <p:sldId id="261" r:id="rId10"/>
    <p:sldId id="784" r:id="rId11"/>
    <p:sldId id="786" r:id="rId12"/>
    <p:sldId id="802" r:id="rId13"/>
    <p:sldId id="80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68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02"/>
    <p:restoredTop sz="96327"/>
  </p:normalViewPr>
  <p:slideViewPr>
    <p:cSldViewPr snapToGrid="0" snapToObjects="1" showGuides="1">
      <p:cViewPr varScale="1">
        <p:scale>
          <a:sx n="131" d="100"/>
          <a:sy n="131" d="100"/>
        </p:scale>
        <p:origin x="568" y="184"/>
      </p:cViewPr>
      <p:guideLst>
        <p:guide orient="horz" pos="268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62FBFD-E147-1542-AF44-20B66E904C24}" type="datetimeFigureOut">
              <a:rPr lang="en-US" smtClean="0"/>
              <a:t>2/14/24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631FC7-2CB4-BB42-A4FA-F3FB7BE4559E}" type="slidenum">
              <a:rPr lang="en-US" smtClean="0"/>
              <a:t>‹#›</a:t>
            </a:fld>
            <a:endParaRPr lang="en-US"/>
          </a:p>
        </p:txBody>
      </p:sp>
    </p:spTree>
    <p:extLst>
      <p:ext uri="{BB962C8B-B14F-4D97-AF65-F5344CB8AC3E}">
        <p14:creationId xmlns:p14="http://schemas.microsoft.com/office/powerpoint/2010/main" val="2687129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a:extLst>
              <a:ext uri="{FF2B5EF4-FFF2-40B4-BE49-F238E27FC236}">
                <a16:creationId xmlns:a16="http://schemas.microsoft.com/office/drawing/2014/main" id="{893394BB-00F8-6747-A3E9-F7A0655AF6A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fld id="{E48C2D43-0E17-0644-8381-5BD01243BE21}" type="slidenum">
              <a:rPr lang="en-US" altLang="en-US" sz="1200"/>
              <a:pPr/>
              <a:t>2</a:t>
            </a:fld>
            <a:endParaRPr lang="en-US" altLang="en-US" sz="1200"/>
          </a:p>
        </p:txBody>
      </p:sp>
      <p:sp>
        <p:nvSpPr>
          <p:cNvPr id="43010" name="Rectangle 2">
            <a:extLst>
              <a:ext uri="{FF2B5EF4-FFF2-40B4-BE49-F238E27FC236}">
                <a16:creationId xmlns:a16="http://schemas.microsoft.com/office/drawing/2014/main" id="{20C2F5F8-208F-D249-A89A-CFD4E7223ED4}"/>
              </a:ext>
            </a:extLst>
          </p:cNvPr>
          <p:cNvSpPr>
            <a:spLocks noGrp="1" noRot="1" noChangeAspect="1" noChangeArrowheads="1" noTextEdit="1"/>
          </p:cNvSpPr>
          <p:nvPr>
            <p:ph type="sldImg"/>
          </p:nvPr>
        </p:nvSpPr>
        <p:spPr>
          <a:ln/>
        </p:spPr>
      </p:sp>
      <p:sp>
        <p:nvSpPr>
          <p:cNvPr id="43011" name="Rectangle 3">
            <a:extLst>
              <a:ext uri="{FF2B5EF4-FFF2-40B4-BE49-F238E27FC236}">
                <a16:creationId xmlns:a16="http://schemas.microsoft.com/office/drawing/2014/main" id="{8BAD455C-87E3-3F44-BDBE-2FF34FFD72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1174411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61AD9-7B5A-7F42-9493-E44EE43F0A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E714BC-B8E2-E543-A7F6-4BB75714ED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CDD3BD-9778-324F-9CD4-34551EB1989B}"/>
              </a:ext>
            </a:extLst>
          </p:cNvPr>
          <p:cNvSpPr>
            <a:spLocks noGrp="1"/>
          </p:cNvSpPr>
          <p:nvPr>
            <p:ph type="dt" sz="half" idx="10"/>
          </p:nvPr>
        </p:nvSpPr>
        <p:spPr/>
        <p:txBody>
          <a:bodyPr/>
          <a:lstStyle/>
          <a:p>
            <a:fld id="{8461B9B7-8D68-2849-9407-124980CABF70}" type="datetimeFigureOut">
              <a:rPr lang="en-US" smtClean="0"/>
              <a:t>2/14/24</a:t>
            </a:fld>
            <a:endParaRPr lang="en-US"/>
          </a:p>
        </p:txBody>
      </p:sp>
      <p:sp>
        <p:nvSpPr>
          <p:cNvPr id="5" name="Footer Placeholder 4">
            <a:extLst>
              <a:ext uri="{FF2B5EF4-FFF2-40B4-BE49-F238E27FC236}">
                <a16:creationId xmlns:a16="http://schemas.microsoft.com/office/drawing/2014/main" id="{A09C17C9-59BB-CD47-B0E8-09914EB851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AD862C-26FB-B946-8C68-B9DD1F316D5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404818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25C07-E934-9F4B-96B0-AB9B4598C5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360903-B776-B24E-9066-BD2B9664D1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6693FF-7592-B843-9AB4-846CD2CE9E11}"/>
              </a:ext>
            </a:extLst>
          </p:cNvPr>
          <p:cNvSpPr>
            <a:spLocks noGrp="1"/>
          </p:cNvSpPr>
          <p:nvPr>
            <p:ph type="dt" sz="half" idx="10"/>
          </p:nvPr>
        </p:nvSpPr>
        <p:spPr/>
        <p:txBody>
          <a:bodyPr/>
          <a:lstStyle/>
          <a:p>
            <a:fld id="{8461B9B7-8D68-2849-9407-124980CABF70}" type="datetimeFigureOut">
              <a:rPr lang="en-US" smtClean="0"/>
              <a:t>2/14/24</a:t>
            </a:fld>
            <a:endParaRPr lang="en-US"/>
          </a:p>
        </p:txBody>
      </p:sp>
      <p:sp>
        <p:nvSpPr>
          <p:cNvPr id="5" name="Footer Placeholder 4">
            <a:extLst>
              <a:ext uri="{FF2B5EF4-FFF2-40B4-BE49-F238E27FC236}">
                <a16:creationId xmlns:a16="http://schemas.microsoft.com/office/drawing/2014/main" id="{A652214D-36AB-2045-B873-1449A47ED3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FDA5DE-BE37-7447-ABF1-9C8E34CB95F7}"/>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7776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FEDF86-5BB3-464B-8C6A-89C68FEC83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308C93-6BDC-1846-A5A8-708B39A430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02699D-0A8C-8A4A-8C3A-0A0E1404DA23}"/>
              </a:ext>
            </a:extLst>
          </p:cNvPr>
          <p:cNvSpPr>
            <a:spLocks noGrp="1"/>
          </p:cNvSpPr>
          <p:nvPr>
            <p:ph type="dt" sz="half" idx="10"/>
          </p:nvPr>
        </p:nvSpPr>
        <p:spPr/>
        <p:txBody>
          <a:bodyPr/>
          <a:lstStyle/>
          <a:p>
            <a:fld id="{8461B9B7-8D68-2849-9407-124980CABF70}" type="datetimeFigureOut">
              <a:rPr lang="en-US" smtClean="0"/>
              <a:t>2/14/24</a:t>
            </a:fld>
            <a:endParaRPr lang="en-US"/>
          </a:p>
        </p:txBody>
      </p:sp>
      <p:sp>
        <p:nvSpPr>
          <p:cNvPr id="5" name="Footer Placeholder 4">
            <a:extLst>
              <a:ext uri="{FF2B5EF4-FFF2-40B4-BE49-F238E27FC236}">
                <a16:creationId xmlns:a16="http://schemas.microsoft.com/office/drawing/2014/main" id="{E1CAF299-53D3-7E4E-A49C-640B7447F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40EB71-8B52-554D-80F9-88DD5BF5CFFC}"/>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267242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a:p>
        </p:txBody>
      </p:sp>
      <p:sp>
        <p:nvSpPr>
          <p:cNvPr id="4" name="Date Placeholder 3">
            <a:extLst>
              <a:ext uri="{FF2B5EF4-FFF2-40B4-BE49-F238E27FC236}">
                <a16:creationId xmlns:a16="http://schemas.microsoft.com/office/drawing/2014/main" id="{9C0CF40F-06EC-9E42-B313-86A02AC56629}"/>
              </a:ext>
            </a:extLst>
          </p:cNvPr>
          <p:cNvSpPr>
            <a:spLocks noGrp="1" noChangeArrowheads="1"/>
          </p:cNvSpPr>
          <p:nvPr>
            <p:ph type="dt" sz="half" idx="10"/>
          </p:nvPr>
        </p:nvSpPr>
        <p:spPr/>
        <p:txBody>
          <a:bodyPr/>
          <a:lstStyle>
            <a:lvl1pPr>
              <a:defRPr/>
            </a:lvl1pPr>
          </a:lstStyle>
          <a:p>
            <a:fld id="{9CA418FC-DB9B-614D-9E5D-503089F96566}" type="datetime1">
              <a:rPr lang="en-US" altLang="en-US"/>
              <a:pPr/>
              <a:t>2/14/24</a:t>
            </a:fld>
            <a:endParaRPr lang="en-US" altLang="en-US"/>
          </a:p>
        </p:txBody>
      </p:sp>
      <p:sp>
        <p:nvSpPr>
          <p:cNvPr id="5" name="Footer Placeholder 4">
            <a:extLst>
              <a:ext uri="{FF2B5EF4-FFF2-40B4-BE49-F238E27FC236}">
                <a16:creationId xmlns:a16="http://schemas.microsoft.com/office/drawing/2014/main" id="{5DA2D4C5-071B-364A-BEDC-91C384D5D3DA}"/>
              </a:ext>
            </a:extLst>
          </p:cNvPr>
          <p:cNvSpPr>
            <a:spLocks noGrp="1" noChangeArrowheads="1"/>
          </p:cNvSpPr>
          <p:nvPr>
            <p:ph type="ftr" sz="quarter" idx="11"/>
          </p:nvPr>
        </p:nvSpPr>
        <p:spPr>
          <a:xfrm>
            <a:off x="2133600" y="6686550"/>
            <a:ext cx="7924800" cy="171450"/>
          </a:xfrm>
          <a:prstGeom prst="rect">
            <a:avLst/>
          </a:prstGeom>
        </p:spPr>
        <p:txBody>
          <a:bodyPr/>
          <a:lstStyle>
            <a:lvl1pPr>
              <a:defRPr smtClean="0">
                <a:latin typeface="Times New Roman" charset="0"/>
                <a:cs typeface="+mn-cs"/>
              </a:defRPr>
            </a:lvl1pPr>
          </a:lstStyle>
          <a:p>
            <a:pPr>
              <a:defRPr/>
            </a:pPr>
            <a:r>
              <a:rPr lang="en-US" altLang="x-none"/>
              <a:t>© 2008, William Fisher.  This work is licensed under the Creative Commons Attribution-NonCommercial-ShareAlike 2.5 License.</a:t>
            </a:r>
          </a:p>
        </p:txBody>
      </p:sp>
    </p:spTree>
    <p:extLst>
      <p:ext uri="{BB962C8B-B14F-4D97-AF65-F5344CB8AC3E}">
        <p14:creationId xmlns:p14="http://schemas.microsoft.com/office/powerpoint/2010/main" val="162014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1BB46-168C-1248-BBD3-5F80381AC9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1AD2DC-E70F-CE46-BCB2-F17BDB71D9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4395B9-4752-2B4D-B4A2-415E5B481BBB}"/>
              </a:ext>
            </a:extLst>
          </p:cNvPr>
          <p:cNvSpPr>
            <a:spLocks noGrp="1"/>
          </p:cNvSpPr>
          <p:nvPr>
            <p:ph type="dt" sz="half" idx="10"/>
          </p:nvPr>
        </p:nvSpPr>
        <p:spPr/>
        <p:txBody>
          <a:bodyPr/>
          <a:lstStyle/>
          <a:p>
            <a:fld id="{8461B9B7-8D68-2849-9407-124980CABF70}" type="datetimeFigureOut">
              <a:rPr lang="en-US" smtClean="0"/>
              <a:t>2/14/24</a:t>
            </a:fld>
            <a:endParaRPr lang="en-US"/>
          </a:p>
        </p:txBody>
      </p:sp>
      <p:sp>
        <p:nvSpPr>
          <p:cNvPr id="5" name="Footer Placeholder 4">
            <a:extLst>
              <a:ext uri="{FF2B5EF4-FFF2-40B4-BE49-F238E27FC236}">
                <a16:creationId xmlns:a16="http://schemas.microsoft.com/office/drawing/2014/main" id="{5849B6AD-9D8A-6F47-B4ED-5C8E55B7D4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F0877-4B23-C842-B98C-1A1E00A843B2}"/>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89878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81FA9-4C40-C14E-A876-8BDF994A49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8108EA-45A2-9044-B13B-8A3FF96432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D2414D-30D0-AD48-9A7D-E9CF197D8C82}"/>
              </a:ext>
            </a:extLst>
          </p:cNvPr>
          <p:cNvSpPr>
            <a:spLocks noGrp="1"/>
          </p:cNvSpPr>
          <p:nvPr>
            <p:ph type="dt" sz="half" idx="10"/>
          </p:nvPr>
        </p:nvSpPr>
        <p:spPr/>
        <p:txBody>
          <a:bodyPr/>
          <a:lstStyle/>
          <a:p>
            <a:fld id="{8461B9B7-8D68-2849-9407-124980CABF70}" type="datetimeFigureOut">
              <a:rPr lang="en-US" smtClean="0"/>
              <a:t>2/14/24</a:t>
            </a:fld>
            <a:endParaRPr lang="en-US"/>
          </a:p>
        </p:txBody>
      </p:sp>
      <p:sp>
        <p:nvSpPr>
          <p:cNvPr id="5" name="Footer Placeholder 4">
            <a:extLst>
              <a:ext uri="{FF2B5EF4-FFF2-40B4-BE49-F238E27FC236}">
                <a16:creationId xmlns:a16="http://schemas.microsoft.com/office/drawing/2014/main" id="{A4433800-5D47-484E-BC88-B90B7456B5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01F653-5173-D24B-B17C-C06319704075}"/>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213631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B48B1-66E0-9C49-B9FE-569E9D6C80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5A8E95-18E3-E746-9BC7-86892A9017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F1012C-A4DC-F24D-88BE-D48E015279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E290C6-FFBD-1B43-BD50-DB39120DF07E}"/>
              </a:ext>
            </a:extLst>
          </p:cNvPr>
          <p:cNvSpPr>
            <a:spLocks noGrp="1"/>
          </p:cNvSpPr>
          <p:nvPr>
            <p:ph type="dt" sz="half" idx="10"/>
          </p:nvPr>
        </p:nvSpPr>
        <p:spPr/>
        <p:txBody>
          <a:bodyPr/>
          <a:lstStyle/>
          <a:p>
            <a:fld id="{8461B9B7-8D68-2849-9407-124980CABF70}" type="datetimeFigureOut">
              <a:rPr lang="en-US" smtClean="0"/>
              <a:t>2/14/24</a:t>
            </a:fld>
            <a:endParaRPr lang="en-US"/>
          </a:p>
        </p:txBody>
      </p:sp>
      <p:sp>
        <p:nvSpPr>
          <p:cNvPr id="6" name="Footer Placeholder 5">
            <a:extLst>
              <a:ext uri="{FF2B5EF4-FFF2-40B4-BE49-F238E27FC236}">
                <a16:creationId xmlns:a16="http://schemas.microsoft.com/office/drawing/2014/main" id="{13D05371-04E8-3848-9495-D427CE415D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71A1EF-37A8-F246-90F5-3ACC63C993B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7454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5060B-4FE3-C944-96ED-7473F92808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4D211F-C7CF-0344-8FB8-ECB45C0C0F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585D1E-E95F-314B-BD1C-CBB7E7F46D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B0C63F-2E83-534B-8094-98AD35D6E6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BD4E8F-C3BD-F844-8903-BC7F66F966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C1E4C4-E6C8-1845-89C9-6001A7F8DD84}"/>
              </a:ext>
            </a:extLst>
          </p:cNvPr>
          <p:cNvSpPr>
            <a:spLocks noGrp="1"/>
          </p:cNvSpPr>
          <p:nvPr>
            <p:ph type="dt" sz="half" idx="10"/>
          </p:nvPr>
        </p:nvSpPr>
        <p:spPr/>
        <p:txBody>
          <a:bodyPr/>
          <a:lstStyle/>
          <a:p>
            <a:fld id="{8461B9B7-8D68-2849-9407-124980CABF70}" type="datetimeFigureOut">
              <a:rPr lang="en-US" smtClean="0"/>
              <a:t>2/14/24</a:t>
            </a:fld>
            <a:endParaRPr lang="en-US"/>
          </a:p>
        </p:txBody>
      </p:sp>
      <p:sp>
        <p:nvSpPr>
          <p:cNvPr id="8" name="Footer Placeholder 7">
            <a:extLst>
              <a:ext uri="{FF2B5EF4-FFF2-40B4-BE49-F238E27FC236}">
                <a16:creationId xmlns:a16="http://schemas.microsoft.com/office/drawing/2014/main" id="{C47BB842-23A9-C445-8899-C8DF468A6A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2AB77B-A0C7-BD4E-8C84-1FF8DC0B69F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2558404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55C15-6E8E-1843-9026-8822AECE87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E1C88D-0039-EA46-ACDE-3E3A7C3315A2}"/>
              </a:ext>
            </a:extLst>
          </p:cNvPr>
          <p:cNvSpPr>
            <a:spLocks noGrp="1"/>
          </p:cNvSpPr>
          <p:nvPr>
            <p:ph type="dt" sz="half" idx="10"/>
          </p:nvPr>
        </p:nvSpPr>
        <p:spPr/>
        <p:txBody>
          <a:bodyPr/>
          <a:lstStyle/>
          <a:p>
            <a:fld id="{8461B9B7-8D68-2849-9407-124980CABF70}" type="datetimeFigureOut">
              <a:rPr lang="en-US" smtClean="0"/>
              <a:t>2/14/24</a:t>
            </a:fld>
            <a:endParaRPr lang="en-US"/>
          </a:p>
        </p:txBody>
      </p:sp>
      <p:sp>
        <p:nvSpPr>
          <p:cNvPr id="4" name="Footer Placeholder 3">
            <a:extLst>
              <a:ext uri="{FF2B5EF4-FFF2-40B4-BE49-F238E27FC236}">
                <a16:creationId xmlns:a16="http://schemas.microsoft.com/office/drawing/2014/main" id="{9E6A6A55-1820-4044-90BF-56DF205731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1792E2-64AE-304A-8303-5E4F0A08FFFC}"/>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718056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0C0F9B-696F-EE49-9EAE-F1AB9FB1A1BD}"/>
              </a:ext>
            </a:extLst>
          </p:cNvPr>
          <p:cNvSpPr>
            <a:spLocks noGrp="1"/>
          </p:cNvSpPr>
          <p:nvPr>
            <p:ph type="dt" sz="half" idx="10"/>
          </p:nvPr>
        </p:nvSpPr>
        <p:spPr/>
        <p:txBody>
          <a:bodyPr/>
          <a:lstStyle/>
          <a:p>
            <a:fld id="{8461B9B7-8D68-2849-9407-124980CABF70}" type="datetimeFigureOut">
              <a:rPr lang="en-US" smtClean="0"/>
              <a:t>2/14/24</a:t>
            </a:fld>
            <a:endParaRPr lang="en-US"/>
          </a:p>
        </p:txBody>
      </p:sp>
      <p:sp>
        <p:nvSpPr>
          <p:cNvPr id="3" name="Footer Placeholder 2">
            <a:extLst>
              <a:ext uri="{FF2B5EF4-FFF2-40B4-BE49-F238E27FC236}">
                <a16:creationId xmlns:a16="http://schemas.microsoft.com/office/drawing/2014/main" id="{9DB8CF19-B21F-0248-9258-DACCC48A44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DF8CF9-3EC8-1F4C-8ADE-FBB09647DA50}"/>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656331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265C9-A249-7A4C-B5A4-E95314718F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3E3F29-5B71-064D-9BD9-0B69C4C2C5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F2194A-AA13-704D-A541-BD12432BC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6B47D1-D2CB-064B-94A4-057C7CF8DE96}"/>
              </a:ext>
            </a:extLst>
          </p:cNvPr>
          <p:cNvSpPr>
            <a:spLocks noGrp="1"/>
          </p:cNvSpPr>
          <p:nvPr>
            <p:ph type="dt" sz="half" idx="10"/>
          </p:nvPr>
        </p:nvSpPr>
        <p:spPr/>
        <p:txBody>
          <a:bodyPr/>
          <a:lstStyle/>
          <a:p>
            <a:fld id="{8461B9B7-8D68-2849-9407-124980CABF70}" type="datetimeFigureOut">
              <a:rPr lang="en-US" smtClean="0"/>
              <a:t>2/14/24</a:t>
            </a:fld>
            <a:endParaRPr lang="en-US"/>
          </a:p>
        </p:txBody>
      </p:sp>
      <p:sp>
        <p:nvSpPr>
          <p:cNvPr id="6" name="Footer Placeholder 5">
            <a:extLst>
              <a:ext uri="{FF2B5EF4-FFF2-40B4-BE49-F238E27FC236}">
                <a16:creationId xmlns:a16="http://schemas.microsoft.com/office/drawing/2014/main" id="{240093AA-4DCD-0F44-ADB5-AAF33517BA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89F3A-6C78-7B4A-A3CA-DF69F258CC2A}"/>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994410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E0463-BB13-2847-987B-6AE6193B95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0D94EC-9E0C-D340-A3CC-014B59AB8F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A4AFD71-E295-7E4B-8D72-12164A6D03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115F9A-8BBD-124A-A8A9-F0E93076EE18}"/>
              </a:ext>
            </a:extLst>
          </p:cNvPr>
          <p:cNvSpPr>
            <a:spLocks noGrp="1"/>
          </p:cNvSpPr>
          <p:nvPr>
            <p:ph type="dt" sz="half" idx="10"/>
          </p:nvPr>
        </p:nvSpPr>
        <p:spPr/>
        <p:txBody>
          <a:bodyPr/>
          <a:lstStyle/>
          <a:p>
            <a:fld id="{8461B9B7-8D68-2849-9407-124980CABF70}" type="datetimeFigureOut">
              <a:rPr lang="en-US" smtClean="0"/>
              <a:t>2/14/24</a:t>
            </a:fld>
            <a:endParaRPr lang="en-US"/>
          </a:p>
        </p:txBody>
      </p:sp>
      <p:sp>
        <p:nvSpPr>
          <p:cNvPr id="6" name="Footer Placeholder 5">
            <a:extLst>
              <a:ext uri="{FF2B5EF4-FFF2-40B4-BE49-F238E27FC236}">
                <a16:creationId xmlns:a16="http://schemas.microsoft.com/office/drawing/2014/main" id="{8A318CD7-FB5D-EF47-B8EF-02417938B8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D5F28-0348-B84C-9894-1B496318A175}"/>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3341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469DF5-A3E3-C040-8322-B58D924642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189B51-9ABD-3942-9E9D-DBE7938F5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E22FF2-F1EA-104A-A24E-965031B617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1B9B7-8D68-2849-9407-124980CABF70}" type="datetimeFigureOut">
              <a:rPr lang="en-US" smtClean="0"/>
              <a:t>2/14/24</a:t>
            </a:fld>
            <a:endParaRPr lang="en-US"/>
          </a:p>
        </p:txBody>
      </p:sp>
      <p:sp>
        <p:nvSpPr>
          <p:cNvPr id="5" name="Footer Placeholder 4">
            <a:extLst>
              <a:ext uri="{FF2B5EF4-FFF2-40B4-BE49-F238E27FC236}">
                <a16:creationId xmlns:a16="http://schemas.microsoft.com/office/drawing/2014/main" id="{E81A7716-F34D-3945-9EF5-4585D9EE3E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8A44E7-4829-F74B-A376-2E5C1077BD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2F3FF-FDE3-0044-A8C5-8D9393D66326}" type="slidenum">
              <a:rPr lang="en-US" smtClean="0"/>
              <a:t>‹#›</a:t>
            </a:fld>
            <a:endParaRPr lang="en-US"/>
          </a:p>
        </p:txBody>
      </p:sp>
      <p:pic>
        <p:nvPicPr>
          <p:cNvPr id="10" name="Picture 9" descr="Venn diagram&#10;&#10;Description automatically generated">
            <a:extLst>
              <a:ext uri="{FF2B5EF4-FFF2-40B4-BE49-F238E27FC236}">
                <a16:creationId xmlns:a16="http://schemas.microsoft.com/office/drawing/2014/main" id="{0068E1D7-B931-6F49-8113-97B1AA0FD0AC}"/>
              </a:ext>
            </a:extLst>
          </p:cNvPr>
          <p:cNvPicPr>
            <a:picLocks noChangeAspect="1"/>
          </p:cNvPicPr>
          <p:nvPr userDrawn="1"/>
        </p:nvPicPr>
        <p:blipFill>
          <a:blip r:embed="rId14"/>
          <a:stretch>
            <a:fillRect/>
          </a:stretch>
        </p:blipFill>
        <p:spPr>
          <a:xfrm>
            <a:off x="171557" y="126206"/>
            <a:ext cx="407152" cy="477838"/>
          </a:xfrm>
          <a:prstGeom prst="rect">
            <a:avLst/>
          </a:prstGeom>
        </p:spPr>
      </p:pic>
    </p:spTree>
    <p:extLst>
      <p:ext uri="{BB962C8B-B14F-4D97-AF65-F5344CB8AC3E}">
        <p14:creationId xmlns:p14="http://schemas.microsoft.com/office/powerpoint/2010/main" val="1838420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repatha.com/what-is-repatha#video" TargetMode="External"/><Relationship Id="rId2" Type="http://schemas.openxmlformats.org/officeDocument/2006/relationships/hyperlink" Target="https://www.youtube.com/watch?v=h6sGMaf6Yew"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FB3D-912B-BF4C-B5AF-BD003D62DE61}"/>
              </a:ext>
            </a:extLst>
          </p:cNvPr>
          <p:cNvSpPr>
            <a:spLocks noGrp="1"/>
          </p:cNvSpPr>
          <p:nvPr>
            <p:ph type="ctrTitle"/>
          </p:nvPr>
        </p:nvSpPr>
        <p:spPr/>
        <p:txBody>
          <a:bodyPr>
            <a:normAutofit/>
          </a:bodyPr>
          <a:lstStyle/>
          <a:p>
            <a:r>
              <a:rPr lang="en-US" sz="4400" dirty="0">
                <a:latin typeface="Times New Roman" panose="02020603050405020304" pitchFamily="18" charset="0"/>
                <a:cs typeface="Times New Roman" panose="02020603050405020304" pitchFamily="18" charset="0"/>
              </a:rPr>
              <a:t>Amgen v. Sanofi</a:t>
            </a:r>
            <a:br>
              <a:rPr lang="en-US" sz="4400" dirty="0">
                <a:latin typeface="Times New Roman" panose="02020603050405020304" pitchFamily="18" charset="0"/>
                <a:cs typeface="Times New Roman" panose="02020603050405020304" pitchFamily="18" charset="0"/>
              </a:rPr>
            </a:br>
            <a:endParaRPr lang="en-US" sz="4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8710E927-6CDF-EE40-A58F-3FA4914FDE2C}"/>
              </a:ext>
            </a:extLst>
          </p:cNvPr>
          <p:cNvSpPr>
            <a:spLocks noGrp="1"/>
          </p:cNvSpPr>
          <p:nvPr>
            <p:ph type="subTitle" idx="1"/>
          </p:nvPr>
        </p:nvSpPr>
        <p:spPr/>
        <p:txBody>
          <a:bodyPr/>
          <a:lstStyle/>
          <a:p>
            <a:r>
              <a:rPr lang="en-US" dirty="0">
                <a:latin typeface="Times New Roman" panose="02020603050405020304" pitchFamily="18" charset="0"/>
                <a:cs typeface="Times New Roman" panose="02020603050405020304" pitchFamily="18" charset="0"/>
              </a:rPr>
              <a:t>PX036</a:t>
            </a:r>
          </a:p>
          <a:p>
            <a:r>
              <a:rPr lang="en-US" dirty="0">
                <a:latin typeface="Times New Roman" panose="02020603050405020304" pitchFamily="18" charset="0"/>
                <a:cs typeface="Times New Roman" panose="02020603050405020304" pitchFamily="18" charset="0"/>
              </a:rPr>
              <a:t>William Fisher</a:t>
            </a:r>
          </a:p>
          <a:p>
            <a:r>
              <a:rPr lang="en-US" dirty="0">
                <a:latin typeface="Times New Roman" panose="02020603050405020304" pitchFamily="18" charset="0"/>
                <a:cs typeface="Times New Roman" panose="02020603050405020304" pitchFamily="18" charset="0"/>
              </a:rPr>
              <a:t>February 2024</a:t>
            </a:r>
          </a:p>
        </p:txBody>
      </p:sp>
    </p:spTree>
    <p:extLst>
      <p:ext uri="{BB962C8B-B14F-4D97-AF65-F5344CB8AC3E}">
        <p14:creationId xmlns:p14="http://schemas.microsoft.com/office/powerpoint/2010/main" val="4264535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2FC76-096A-1C43-AEB7-8A6A8F47665C}"/>
              </a:ext>
            </a:extLst>
          </p:cNvPr>
          <p:cNvSpPr>
            <a:spLocks noGrp="1"/>
          </p:cNvSpPr>
          <p:nvPr>
            <p:ph type="title"/>
          </p:nvPr>
        </p:nvSpPr>
        <p:spPr/>
        <p:txBody>
          <a:bodyPr>
            <a:normAutofit/>
          </a:bodyPr>
          <a:lstStyle/>
          <a:p>
            <a:r>
              <a:rPr lang="en-US" sz="3600" dirty="0"/>
              <a:t>Specification</a:t>
            </a:r>
          </a:p>
        </p:txBody>
      </p:sp>
      <p:sp>
        <p:nvSpPr>
          <p:cNvPr id="3" name="Content Placeholder 2">
            <a:extLst>
              <a:ext uri="{FF2B5EF4-FFF2-40B4-BE49-F238E27FC236}">
                <a16:creationId xmlns:a16="http://schemas.microsoft.com/office/drawing/2014/main" id="{E2C072C7-A485-F44C-9FBE-3BF464163D3E}"/>
              </a:ext>
            </a:extLst>
          </p:cNvPr>
          <p:cNvSpPr>
            <a:spLocks noGrp="1"/>
          </p:cNvSpPr>
          <p:nvPr>
            <p:ph idx="1"/>
          </p:nvPr>
        </p:nvSpPr>
        <p:spPr/>
        <p:txBody>
          <a:bodyPr/>
          <a:lstStyle/>
          <a:p>
            <a:r>
              <a:rPr lang="en-US" dirty="0"/>
              <a:t>“[T]he specification discloses three-dimensional structures for the antibodies designated 21B12 and 31H4 and shows where those antibodies bind to PCSK9.”</a:t>
            </a:r>
          </a:p>
          <a:p>
            <a:endParaRPr lang="en-US" dirty="0"/>
          </a:p>
        </p:txBody>
      </p:sp>
    </p:spTree>
    <p:extLst>
      <p:ext uri="{BB962C8B-B14F-4D97-AF65-F5344CB8AC3E}">
        <p14:creationId xmlns:p14="http://schemas.microsoft.com/office/powerpoint/2010/main" val="754210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7631-B31D-3B45-82E6-9AB89DCB0618}"/>
              </a:ext>
            </a:extLst>
          </p:cNvPr>
          <p:cNvSpPr>
            <a:spLocks noGrp="1"/>
          </p:cNvSpPr>
          <p:nvPr>
            <p:ph type="title"/>
          </p:nvPr>
        </p:nvSpPr>
        <p:spPr/>
        <p:txBody>
          <a:bodyPr/>
          <a:lstStyle/>
          <a:p>
            <a:r>
              <a:rPr lang="en-US" dirty="0"/>
              <a:t>Contested Claims include:</a:t>
            </a:r>
          </a:p>
        </p:txBody>
      </p:sp>
      <p:sp>
        <p:nvSpPr>
          <p:cNvPr id="3" name="Content Placeholder 2">
            <a:extLst>
              <a:ext uri="{FF2B5EF4-FFF2-40B4-BE49-F238E27FC236}">
                <a16:creationId xmlns:a16="http://schemas.microsoft.com/office/drawing/2014/main" id="{0089E570-419B-0845-87B4-C0978929F42C}"/>
              </a:ext>
            </a:extLst>
          </p:cNvPr>
          <p:cNvSpPr>
            <a:spLocks noGrp="1"/>
          </p:cNvSpPr>
          <p:nvPr>
            <p:ph idx="1"/>
          </p:nvPr>
        </p:nvSpPr>
        <p:spPr/>
        <p:txBody>
          <a:bodyPr/>
          <a:lstStyle/>
          <a:p>
            <a:r>
              <a:rPr lang="en-US" dirty="0"/>
              <a:t>“1. An isolated monoclonal antibody, wherein, when bound to PCSK9, the monoclonal antibody binds to at least one of the following residues: S153, I154, P155, R194, D238, A239, I369, S372, D374, C375, T377, C378, F379, V380, or S381 of SEQ ID NO:3, and wherein the monoclonal antibody blocks binding of PCSK9 to LDLR. ”</a:t>
            </a:r>
          </a:p>
        </p:txBody>
      </p:sp>
    </p:spTree>
    <p:extLst>
      <p:ext uri="{BB962C8B-B14F-4D97-AF65-F5344CB8AC3E}">
        <p14:creationId xmlns:p14="http://schemas.microsoft.com/office/powerpoint/2010/main" val="149160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D660C-CBC8-A04C-863E-8BA897F5D21F}"/>
              </a:ext>
            </a:extLst>
          </p:cNvPr>
          <p:cNvSpPr>
            <a:spLocks noGrp="1"/>
          </p:cNvSpPr>
          <p:nvPr>
            <p:ph type="title"/>
          </p:nvPr>
        </p:nvSpPr>
        <p:spPr>
          <a:xfrm>
            <a:off x="838200" y="117991"/>
            <a:ext cx="10515600" cy="697556"/>
          </a:xfrm>
        </p:spPr>
        <p:txBody>
          <a:bodyPr>
            <a:normAutofit/>
          </a:bodyPr>
          <a:lstStyle/>
          <a:p>
            <a:r>
              <a:rPr lang="en-US" sz="3600" dirty="0"/>
              <a:t>CAFC Holding</a:t>
            </a:r>
          </a:p>
        </p:txBody>
      </p:sp>
      <p:sp>
        <p:nvSpPr>
          <p:cNvPr id="3" name="Content Placeholder 2">
            <a:extLst>
              <a:ext uri="{FF2B5EF4-FFF2-40B4-BE49-F238E27FC236}">
                <a16:creationId xmlns:a16="http://schemas.microsoft.com/office/drawing/2014/main" id="{D3BE8D84-7696-B14E-BCA2-D6FA70949E6B}"/>
              </a:ext>
            </a:extLst>
          </p:cNvPr>
          <p:cNvSpPr>
            <a:spLocks noGrp="1"/>
          </p:cNvSpPr>
          <p:nvPr>
            <p:ph sz="half" idx="1"/>
          </p:nvPr>
        </p:nvSpPr>
        <p:spPr>
          <a:xfrm>
            <a:off x="333634" y="970610"/>
            <a:ext cx="5066270" cy="5924461"/>
          </a:xfrm>
        </p:spPr>
        <p:txBody>
          <a:bodyPr>
            <a:normAutofit fontScale="70000" lnSpcReduction="20000"/>
          </a:bodyPr>
          <a:lstStyle/>
          <a:p>
            <a:r>
              <a:rPr lang="en-US" dirty="0"/>
              <a:t>“What emerges from our case law is that the enablement inquiry for claims that include functional requirements can be particularly focused on the breadth of those requirements, especially where predictability and guidance fall short. </a:t>
            </a:r>
          </a:p>
          <a:p>
            <a:r>
              <a:rPr lang="en-US" dirty="0"/>
              <a:t>“In particular, it is important to consider the quantity of experimentation that would be required to make and use, not only the limited number of embodiments that the patent discloses, but also the full scope of the claim. …</a:t>
            </a:r>
          </a:p>
          <a:p>
            <a:r>
              <a:rPr lang="en-US" dirty="0"/>
              <a:t>“In cases involving claims that state certain structural requirements and also require performance of some function (e.g., efficacy for a certain purpose), we have explained that undue experimentation can include undue experimentation in identifying, from among the many concretely identified compounds that meet the structural requirements, the compounds that satisfy the functional requirement.” </a:t>
            </a:r>
          </a:p>
          <a:p>
            <a:endParaRPr lang="en-US" dirty="0"/>
          </a:p>
          <a:p>
            <a:endParaRPr lang="en-US" dirty="0"/>
          </a:p>
        </p:txBody>
      </p:sp>
      <p:sp>
        <p:nvSpPr>
          <p:cNvPr id="4" name="Content Placeholder 3">
            <a:extLst>
              <a:ext uri="{FF2B5EF4-FFF2-40B4-BE49-F238E27FC236}">
                <a16:creationId xmlns:a16="http://schemas.microsoft.com/office/drawing/2014/main" id="{CDC4C768-A5C6-0744-925F-CA1173D082A7}"/>
              </a:ext>
            </a:extLst>
          </p:cNvPr>
          <p:cNvSpPr>
            <a:spLocks noGrp="1"/>
          </p:cNvSpPr>
          <p:nvPr>
            <p:ph sz="half" idx="2"/>
          </p:nvPr>
        </p:nvSpPr>
        <p:spPr>
          <a:xfrm>
            <a:off x="6096000" y="247134"/>
            <a:ext cx="5902411" cy="6610865"/>
          </a:xfrm>
        </p:spPr>
        <p:txBody>
          <a:bodyPr>
            <a:normAutofit fontScale="70000" lnSpcReduction="20000"/>
          </a:bodyPr>
          <a:lstStyle/>
          <a:p>
            <a:pPr marL="0" indent="0">
              <a:buNone/>
            </a:pPr>
            <a:r>
              <a:rPr lang="en-US" dirty="0">
                <a:solidFill>
                  <a:srgbClr val="0070C0"/>
                </a:solidFill>
              </a:rPr>
              <a:t>Applied</a:t>
            </a:r>
          </a:p>
          <a:p>
            <a:r>
              <a:rPr lang="en-US" dirty="0">
                <a:solidFill>
                  <a:srgbClr val="0070C0"/>
                </a:solidFill>
              </a:rPr>
              <a:t>“While in and of itself this does not close the analysis, the district court properly considered that these claims were indisputably broad. … If the genus is analogized to a plot of land, the disclosed species and guidance only abide in a corner of the genus.</a:t>
            </a:r>
          </a:p>
          <a:p>
            <a:r>
              <a:rPr lang="en-US" dirty="0">
                <a:solidFill>
                  <a:srgbClr val="0070C0"/>
                </a:solidFill>
              </a:rPr>
              <a:t>“Further, the use of broad functional claim limitations raises the bar for enablement, a bar that the district court found was not met. </a:t>
            </a:r>
          </a:p>
          <a:p>
            <a:r>
              <a:rPr lang="en-US" dirty="0">
                <a:solidFill>
                  <a:srgbClr val="0070C0"/>
                </a:solidFill>
              </a:rPr>
              <a:t>“We also agree with the district court that this invention is in an unpredictable field of science with respect to satisfying the full scope of the functional limitations. … Here, even assuming that the patent’s “roadmap” provided guidance for making antibodies with binding properties similar to those of the working examples, no reasonable factfinder could conclude that there was adequate guidance beyond the narrow scope of the working examples that the patent’s “roadmap” produced. </a:t>
            </a:r>
          </a:p>
          <a:p>
            <a:r>
              <a:rPr lang="en-US" dirty="0">
                <a:solidFill>
                  <a:srgbClr val="0070C0"/>
                </a:solidFill>
              </a:rPr>
              <a:t>As the district court noted, the only ways for a person of ordinary skill to discover undisclosed claimed embodiments would be through either “trial and error, by making changes to the disclosed antibodies and then screening those antibodies for the desired binding and blocking properties,” or else “by discovering the antibodies </a:t>
            </a:r>
            <a:r>
              <a:rPr lang="en-US" i="1" dirty="0">
                <a:solidFill>
                  <a:srgbClr val="0070C0"/>
                </a:solidFill>
              </a:rPr>
              <a:t>de novo</a:t>
            </a:r>
            <a:r>
              <a:rPr lang="en-US" dirty="0">
                <a:solidFill>
                  <a:srgbClr val="0070C0"/>
                </a:solidFill>
              </a:rPr>
              <a:t>” according to a randomization-and-screening “roadmap.” </a:t>
            </a:r>
          </a:p>
          <a:p>
            <a:endParaRPr lang="en-US" dirty="0">
              <a:solidFill>
                <a:srgbClr val="0070C0"/>
              </a:solidFill>
            </a:endParaRPr>
          </a:p>
          <a:p>
            <a:endParaRPr lang="en-US" dirty="0">
              <a:solidFill>
                <a:srgbClr val="0070C0"/>
              </a:solidFill>
            </a:endParaRPr>
          </a:p>
          <a:p>
            <a:endParaRPr lang="en-US" dirty="0">
              <a:solidFill>
                <a:srgbClr val="0070C0"/>
              </a:solidFill>
            </a:endParaRPr>
          </a:p>
          <a:p>
            <a:endParaRPr lang="en-US" dirty="0">
              <a:solidFill>
                <a:srgbClr val="0070C0"/>
              </a:solidFill>
            </a:endParaRPr>
          </a:p>
          <a:p>
            <a:endParaRPr lang="en-US" dirty="0">
              <a:solidFill>
                <a:srgbClr val="0070C0"/>
              </a:solidFill>
            </a:endParaRPr>
          </a:p>
        </p:txBody>
      </p:sp>
    </p:spTree>
    <p:extLst>
      <p:ext uri="{BB962C8B-B14F-4D97-AF65-F5344CB8AC3E}">
        <p14:creationId xmlns:p14="http://schemas.microsoft.com/office/powerpoint/2010/main" val="642221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D660C-CBC8-A04C-863E-8BA897F5D21F}"/>
              </a:ext>
            </a:extLst>
          </p:cNvPr>
          <p:cNvSpPr>
            <a:spLocks noGrp="1"/>
          </p:cNvSpPr>
          <p:nvPr>
            <p:ph type="title"/>
          </p:nvPr>
        </p:nvSpPr>
        <p:spPr>
          <a:xfrm>
            <a:off x="838200" y="102235"/>
            <a:ext cx="10515600" cy="1325563"/>
          </a:xfrm>
        </p:spPr>
        <p:txBody>
          <a:bodyPr>
            <a:normAutofit/>
          </a:bodyPr>
          <a:lstStyle/>
          <a:p>
            <a:r>
              <a:rPr lang="en-US" sz="3600" dirty="0"/>
              <a:t>SCOTUS Holding</a:t>
            </a:r>
          </a:p>
        </p:txBody>
      </p:sp>
      <p:sp>
        <p:nvSpPr>
          <p:cNvPr id="3" name="Content Placeholder 2">
            <a:extLst>
              <a:ext uri="{FF2B5EF4-FFF2-40B4-BE49-F238E27FC236}">
                <a16:creationId xmlns:a16="http://schemas.microsoft.com/office/drawing/2014/main" id="{D3BE8D84-7696-B14E-BCA2-D6FA70949E6B}"/>
              </a:ext>
            </a:extLst>
          </p:cNvPr>
          <p:cNvSpPr>
            <a:spLocks noGrp="1"/>
          </p:cNvSpPr>
          <p:nvPr>
            <p:ph idx="1"/>
          </p:nvPr>
        </p:nvSpPr>
        <p:spPr>
          <a:xfrm>
            <a:off x="480060" y="1165860"/>
            <a:ext cx="10995660" cy="5452110"/>
          </a:xfrm>
        </p:spPr>
        <p:txBody>
          <a:bodyPr>
            <a:normAutofit fontScale="70000" lnSpcReduction="20000"/>
          </a:bodyPr>
          <a:lstStyle/>
          <a:p>
            <a:pPr>
              <a:lnSpc>
                <a:spcPct val="120000"/>
              </a:lnSpc>
            </a:pPr>
            <a:r>
              <a:rPr lang="en-US" dirty="0"/>
              <a:t>“Our decisions in </a:t>
            </a:r>
            <a:r>
              <a:rPr lang="en-US" i="1" dirty="0"/>
              <a:t>Morse</a:t>
            </a:r>
            <a:r>
              <a:rPr lang="en-US" dirty="0"/>
              <a:t>, </a:t>
            </a:r>
            <a:r>
              <a:rPr lang="en-US" i="1" dirty="0"/>
              <a:t>Incandescent Lamp</a:t>
            </a:r>
            <a:r>
              <a:rPr lang="en-US" dirty="0"/>
              <a:t>, and </a:t>
            </a:r>
            <a:r>
              <a:rPr lang="en-US" i="1" dirty="0"/>
              <a:t>Holland Furniture </a:t>
            </a:r>
            <a:r>
              <a:rPr lang="en-US" dirty="0"/>
              <a:t>reinforce the simple statutory command. If a patent claims an entire class of processes, machines, manufactures, or compositions of matter, the patent’s specification must enable a person skilled in the art to make and use the entire class. In other words, the specification must enable the full scope of the invention as defined by its claims. The more one claims, the more one must enable…. </a:t>
            </a:r>
          </a:p>
          <a:p>
            <a:pPr>
              <a:lnSpc>
                <a:spcPct val="120000"/>
              </a:lnSpc>
            </a:pPr>
            <a:r>
              <a:rPr lang="en-US" dirty="0"/>
              <a:t>“Decisions such as </a:t>
            </a:r>
            <a:r>
              <a:rPr lang="en-US" i="1" dirty="0"/>
              <a:t>Wood </a:t>
            </a:r>
            <a:r>
              <a:rPr lang="en-US" dirty="0"/>
              <a:t>and </a:t>
            </a:r>
            <a:r>
              <a:rPr lang="en-US" i="1" dirty="0"/>
              <a:t>Minerals Separation </a:t>
            </a:r>
            <a:r>
              <a:rPr lang="en-US" dirty="0"/>
              <a:t>establish that a specification may call for a reasonable amount of experimentation to make and use a patented invention. What is reasonable in any case will depend on the nature of the invention and the underlying art. …</a:t>
            </a:r>
          </a:p>
          <a:p>
            <a:pPr>
              <a:lnSpc>
                <a:spcPct val="120000"/>
              </a:lnSpc>
            </a:pPr>
            <a:r>
              <a:rPr lang="en-US" dirty="0"/>
              <a:t>“Amgen next argues that the Federal Circuit erroneously “raise[d] the bar” for enablement of claims that, like Amgen’s, encompass an entire “genus” of embodiments defined by their function. This is impermissible, Amgen argues, because the Patent Act “provides a single, universal enablement standard for all invention[s].” Here, too, we agree with Amgen in principle: There is one statutory enablement standard. But, once more, we do not understand the Federal Circuit to have thought differently. Instead, we understand that court to have recognized only that the more a party claims for itself the more it must enable. As we have seen, that much is entirely consistent with Congress’s directive and this Court’s precedents.”</a:t>
            </a:r>
          </a:p>
          <a:p>
            <a:pPr>
              <a:lnSpc>
                <a:spcPct val="120000"/>
              </a:lnSpc>
            </a:pPr>
            <a:endParaRPr lang="en-US" dirty="0"/>
          </a:p>
          <a:p>
            <a:pPr>
              <a:lnSpc>
                <a:spcPct val="120000"/>
              </a:lnSpc>
            </a:pPr>
            <a:endParaRPr lang="en-US" dirty="0"/>
          </a:p>
          <a:p>
            <a:pPr>
              <a:lnSpc>
                <a:spcPct val="120000"/>
              </a:lnSpc>
            </a:pPr>
            <a:endParaRPr lang="en-US" dirty="0"/>
          </a:p>
          <a:p>
            <a:pPr>
              <a:lnSpc>
                <a:spcPct val="120000"/>
              </a:lnSpc>
            </a:pPr>
            <a:endParaRPr lang="en-US" dirty="0"/>
          </a:p>
        </p:txBody>
      </p:sp>
    </p:spTree>
    <p:extLst>
      <p:ext uri="{BB962C8B-B14F-4D97-AF65-F5344CB8AC3E}">
        <p14:creationId xmlns:p14="http://schemas.microsoft.com/office/powerpoint/2010/main" val="1331087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a:extLst>
              <a:ext uri="{FF2B5EF4-FFF2-40B4-BE49-F238E27FC236}">
                <a16:creationId xmlns:a16="http://schemas.microsoft.com/office/drawing/2014/main" id="{C9C488FA-54E4-0C4F-9336-98BF40D348D2}"/>
              </a:ext>
            </a:extLst>
          </p:cNvPr>
          <p:cNvSpPr>
            <a:spLocks noGrp="1" noChangeArrowheads="1"/>
          </p:cNvSpPr>
          <p:nvPr>
            <p:ph type="title"/>
          </p:nvPr>
        </p:nvSpPr>
        <p:spPr>
          <a:xfrm>
            <a:off x="1828800" y="304800"/>
            <a:ext cx="8534400" cy="838200"/>
          </a:xfrm>
        </p:spPr>
        <p:txBody>
          <a:bodyPr/>
          <a:lstStyle/>
          <a:p>
            <a:pPr eaLnBrk="1" hangingPunct="1"/>
            <a:r>
              <a:rPr kumimoji="1" lang="en-US" altLang="en-US" sz="4000"/>
              <a:t>Patent Doctrines by Technology Sector</a:t>
            </a:r>
          </a:p>
        </p:txBody>
      </p:sp>
      <p:sp>
        <p:nvSpPr>
          <p:cNvPr id="41986" name="Line 3">
            <a:extLst>
              <a:ext uri="{FF2B5EF4-FFF2-40B4-BE49-F238E27FC236}">
                <a16:creationId xmlns:a16="http://schemas.microsoft.com/office/drawing/2014/main" id="{75A3D9C5-F8E9-A942-BC74-5506C3241884}"/>
              </a:ext>
            </a:extLst>
          </p:cNvPr>
          <p:cNvSpPr>
            <a:spLocks noChangeShapeType="1"/>
          </p:cNvSpPr>
          <p:nvPr/>
        </p:nvSpPr>
        <p:spPr bwMode="auto">
          <a:xfrm>
            <a:off x="2057400" y="5715000"/>
            <a:ext cx="822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987" name="Text Box 4">
            <a:extLst>
              <a:ext uri="{FF2B5EF4-FFF2-40B4-BE49-F238E27FC236}">
                <a16:creationId xmlns:a16="http://schemas.microsoft.com/office/drawing/2014/main" id="{1ED6C774-D78A-8940-A9C4-459677D8BE3E}"/>
              </a:ext>
            </a:extLst>
          </p:cNvPr>
          <p:cNvSpPr txBox="1">
            <a:spLocks noChangeArrowheads="1"/>
          </p:cNvSpPr>
          <p:nvPr/>
        </p:nvSpPr>
        <p:spPr bwMode="auto">
          <a:xfrm>
            <a:off x="2193925" y="5781676"/>
            <a:ext cx="11128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sz="2800"/>
              <a:t>Utility</a:t>
            </a:r>
          </a:p>
        </p:txBody>
      </p:sp>
      <p:sp>
        <p:nvSpPr>
          <p:cNvPr id="41988" name="Text Box 5">
            <a:extLst>
              <a:ext uri="{FF2B5EF4-FFF2-40B4-BE49-F238E27FC236}">
                <a16:creationId xmlns:a16="http://schemas.microsoft.com/office/drawing/2014/main" id="{DF9CABFE-0D2D-E743-9F8C-24939FB27223}"/>
              </a:ext>
            </a:extLst>
          </p:cNvPr>
          <p:cNvSpPr txBox="1">
            <a:spLocks noChangeArrowheads="1"/>
          </p:cNvSpPr>
          <p:nvPr/>
        </p:nvSpPr>
        <p:spPr bwMode="auto">
          <a:xfrm>
            <a:off x="4343401" y="5805488"/>
            <a:ext cx="1330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sz="2800"/>
              <a:t>Novelty</a:t>
            </a:r>
          </a:p>
        </p:txBody>
      </p:sp>
      <p:sp>
        <p:nvSpPr>
          <p:cNvPr id="41989" name="Text Box 6">
            <a:extLst>
              <a:ext uri="{FF2B5EF4-FFF2-40B4-BE49-F238E27FC236}">
                <a16:creationId xmlns:a16="http://schemas.microsoft.com/office/drawing/2014/main" id="{FD607EE0-660B-BC40-A8FD-C977B1781B25}"/>
              </a:ext>
            </a:extLst>
          </p:cNvPr>
          <p:cNvSpPr txBox="1">
            <a:spLocks noChangeArrowheads="1"/>
          </p:cNvSpPr>
          <p:nvPr/>
        </p:nvSpPr>
        <p:spPr bwMode="auto">
          <a:xfrm>
            <a:off x="6096000" y="5805488"/>
            <a:ext cx="20018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sz="2800"/>
              <a:t>Obviousness</a:t>
            </a:r>
          </a:p>
        </p:txBody>
      </p:sp>
      <p:sp>
        <p:nvSpPr>
          <p:cNvPr id="41990" name="Text Box 7">
            <a:extLst>
              <a:ext uri="{FF2B5EF4-FFF2-40B4-BE49-F238E27FC236}">
                <a16:creationId xmlns:a16="http://schemas.microsoft.com/office/drawing/2014/main" id="{A3A1A8E8-86E4-4D43-A1AE-BE663B7793D6}"/>
              </a:ext>
            </a:extLst>
          </p:cNvPr>
          <p:cNvSpPr txBox="1">
            <a:spLocks noChangeArrowheads="1"/>
          </p:cNvSpPr>
          <p:nvPr/>
        </p:nvSpPr>
        <p:spPr bwMode="auto">
          <a:xfrm>
            <a:off x="8610601" y="5805488"/>
            <a:ext cx="17049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sz="2800"/>
              <a:t>Disclosure</a:t>
            </a:r>
          </a:p>
        </p:txBody>
      </p:sp>
      <p:sp>
        <p:nvSpPr>
          <p:cNvPr id="41991" name="Rectangle 8">
            <a:extLst>
              <a:ext uri="{FF2B5EF4-FFF2-40B4-BE49-F238E27FC236}">
                <a16:creationId xmlns:a16="http://schemas.microsoft.com/office/drawing/2014/main" id="{FC344D63-6944-A84F-98BB-90F1BC730E70}"/>
              </a:ext>
            </a:extLst>
          </p:cNvPr>
          <p:cNvSpPr>
            <a:spLocks noChangeArrowheads="1"/>
          </p:cNvSpPr>
          <p:nvPr/>
        </p:nvSpPr>
        <p:spPr bwMode="auto">
          <a:xfrm>
            <a:off x="2286000" y="5105400"/>
            <a:ext cx="304800" cy="609600"/>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1992" name="Rectangle 9">
            <a:extLst>
              <a:ext uri="{FF2B5EF4-FFF2-40B4-BE49-F238E27FC236}">
                <a16:creationId xmlns:a16="http://schemas.microsoft.com/office/drawing/2014/main" id="{B8F4FBE2-1847-A049-AF67-99727A21B0E3}"/>
              </a:ext>
            </a:extLst>
          </p:cNvPr>
          <p:cNvSpPr>
            <a:spLocks noChangeArrowheads="1"/>
          </p:cNvSpPr>
          <p:nvPr/>
        </p:nvSpPr>
        <p:spPr bwMode="auto">
          <a:xfrm>
            <a:off x="4419600" y="3505200"/>
            <a:ext cx="304800" cy="2209800"/>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1993" name="Rectangle 10">
            <a:extLst>
              <a:ext uri="{FF2B5EF4-FFF2-40B4-BE49-F238E27FC236}">
                <a16:creationId xmlns:a16="http://schemas.microsoft.com/office/drawing/2014/main" id="{BA118B13-4288-3D4A-8EC3-82C7583AF41F}"/>
              </a:ext>
            </a:extLst>
          </p:cNvPr>
          <p:cNvSpPr>
            <a:spLocks noChangeArrowheads="1"/>
          </p:cNvSpPr>
          <p:nvPr/>
        </p:nvSpPr>
        <p:spPr bwMode="auto">
          <a:xfrm>
            <a:off x="6400800" y="3505200"/>
            <a:ext cx="304800" cy="2209800"/>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1994" name="Rectangle 11">
            <a:extLst>
              <a:ext uri="{FF2B5EF4-FFF2-40B4-BE49-F238E27FC236}">
                <a16:creationId xmlns:a16="http://schemas.microsoft.com/office/drawing/2014/main" id="{4F963C4D-EC4F-4F4F-A105-D34230EE7042}"/>
              </a:ext>
            </a:extLst>
          </p:cNvPr>
          <p:cNvSpPr>
            <a:spLocks noChangeArrowheads="1"/>
          </p:cNvSpPr>
          <p:nvPr/>
        </p:nvSpPr>
        <p:spPr bwMode="auto">
          <a:xfrm>
            <a:off x="8915400" y="4191000"/>
            <a:ext cx="304800" cy="1524000"/>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1995" name="Rectangle 12">
            <a:extLst>
              <a:ext uri="{FF2B5EF4-FFF2-40B4-BE49-F238E27FC236}">
                <a16:creationId xmlns:a16="http://schemas.microsoft.com/office/drawing/2014/main" id="{F55FCB58-2C07-F843-887A-6ADB3409569C}"/>
              </a:ext>
            </a:extLst>
          </p:cNvPr>
          <p:cNvSpPr>
            <a:spLocks noChangeArrowheads="1"/>
          </p:cNvSpPr>
          <p:nvPr/>
        </p:nvSpPr>
        <p:spPr bwMode="auto">
          <a:xfrm>
            <a:off x="2133600" y="1676400"/>
            <a:ext cx="304800" cy="304800"/>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1996" name="Rectangle 13">
            <a:extLst>
              <a:ext uri="{FF2B5EF4-FFF2-40B4-BE49-F238E27FC236}">
                <a16:creationId xmlns:a16="http://schemas.microsoft.com/office/drawing/2014/main" id="{D40399D6-DCEB-CC4F-BEDE-1A77326990DF}"/>
              </a:ext>
            </a:extLst>
          </p:cNvPr>
          <p:cNvSpPr>
            <a:spLocks noChangeArrowheads="1"/>
          </p:cNvSpPr>
          <p:nvPr/>
        </p:nvSpPr>
        <p:spPr bwMode="auto">
          <a:xfrm>
            <a:off x="2590800" y="5105400"/>
            <a:ext cx="304800" cy="609600"/>
          </a:xfrm>
          <a:prstGeom prst="rect">
            <a:avLst/>
          </a:prstGeom>
          <a:solidFill>
            <a:schemeClr val="tx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1997" name="Rectangle 14">
            <a:extLst>
              <a:ext uri="{FF2B5EF4-FFF2-40B4-BE49-F238E27FC236}">
                <a16:creationId xmlns:a16="http://schemas.microsoft.com/office/drawing/2014/main" id="{2C60D611-A575-9843-AB10-3EE8E7926EC0}"/>
              </a:ext>
            </a:extLst>
          </p:cNvPr>
          <p:cNvSpPr>
            <a:spLocks noChangeArrowheads="1"/>
          </p:cNvSpPr>
          <p:nvPr/>
        </p:nvSpPr>
        <p:spPr bwMode="auto">
          <a:xfrm>
            <a:off x="9220200" y="4800600"/>
            <a:ext cx="304800" cy="914400"/>
          </a:xfrm>
          <a:prstGeom prst="rect">
            <a:avLst/>
          </a:prstGeom>
          <a:solidFill>
            <a:schemeClr val="tx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1998" name="Rectangle 15">
            <a:extLst>
              <a:ext uri="{FF2B5EF4-FFF2-40B4-BE49-F238E27FC236}">
                <a16:creationId xmlns:a16="http://schemas.microsoft.com/office/drawing/2014/main" id="{F376D189-41E0-934F-A3E2-EEAB13DEF425}"/>
              </a:ext>
            </a:extLst>
          </p:cNvPr>
          <p:cNvSpPr>
            <a:spLocks noChangeArrowheads="1"/>
          </p:cNvSpPr>
          <p:nvPr/>
        </p:nvSpPr>
        <p:spPr bwMode="auto">
          <a:xfrm>
            <a:off x="6705600" y="2895600"/>
            <a:ext cx="304800" cy="2819400"/>
          </a:xfrm>
          <a:prstGeom prst="rect">
            <a:avLst/>
          </a:prstGeom>
          <a:solidFill>
            <a:schemeClr val="tx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1999" name="Rectangle 16">
            <a:extLst>
              <a:ext uri="{FF2B5EF4-FFF2-40B4-BE49-F238E27FC236}">
                <a16:creationId xmlns:a16="http://schemas.microsoft.com/office/drawing/2014/main" id="{3AAABEB7-2453-224B-864F-A169E00B0DF1}"/>
              </a:ext>
            </a:extLst>
          </p:cNvPr>
          <p:cNvSpPr>
            <a:spLocks noChangeArrowheads="1"/>
          </p:cNvSpPr>
          <p:nvPr/>
        </p:nvSpPr>
        <p:spPr bwMode="auto">
          <a:xfrm>
            <a:off x="4724400" y="3505200"/>
            <a:ext cx="304800" cy="2209800"/>
          </a:xfrm>
          <a:prstGeom prst="rect">
            <a:avLst/>
          </a:prstGeom>
          <a:solidFill>
            <a:schemeClr val="tx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2000" name="Rectangle 17">
            <a:extLst>
              <a:ext uri="{FF2B5EF4-FFF2-40B4-BE49-F238E27FC236}">
                <a16:creationId xmlns:a16="http://schemas.microsoft.com/office/drawing/2014/main" id="{036B702D-0742-F945-9B1A-8E2BE0336E3F}"/>
              </a:ext>
            </a:extLst>
          </p:cNvPr>
          <p:cNvSpPr>
            <a:spLocks noChangeArrowheads="1"/>
          </p:cNvSpPr>
          <p:nvPr/>
        </p:nvSpPr>
        <p:spPr bwMode="auto">
          <a:xfrm>
            <a:off x="2133600" y="2209800"/>
            <a:ext cx="304800" cy="304800"/>
          </a:xfrm>
          <a:prstGeom prst="rect">
            <a:avLst/>
          </a:prstGeom>
          <a:solidFill>
            <a:schemeClr val="tx2"/>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2001" name="Rectangle 18">
            <a:extLst>
              <a:ext uri="{FF2B5EF4-FFF2-40B4-BE49-F238E27FC236}">
                <a16:creationId xmlns:a16="http://schemas.microsoft.com/office/drawing/2014/main" id="{7DFD5C54-61D3-ED4C-ACF0-187C4B4C14B5}"/>
              </a:ext>
            </a:extLst>
          </p:cNvPr>
          <p:cNvSpPr>
            <a:spLocks noChangeArrowheads="1"/>
          </p:cNvSpPr>
          <p:nvPr/>
        </p:nvSpPr>
        <p:spPr bwMode="auto">
          <a:xfrm>
            <a:off x="2895600" y="4191000"/>
            <a:ext cx="304800" cy="1524000"/>
          </a:xfrm>
          <a:prstGeom prst="rect">
            <a:avLst/>
          </a:prstGeom>
          <a:solidFill>
            <a:srgbClr val="CC0000"/>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2002" name="Rectangle 19">
            <a:extLst>
              <a:ext uri="{FF2B5EF4-FFF2-40B4-BE49-F238E27FC236}">
                <a16:creationId xmlns:a16="http://schemas.microsoft.com/office/drawing/2014/main" id="{F5FA0C09-F587-DA4D-9592-87F74FE3B6F6}"/>
              </a:ext>
            </a:extLst>
          </p:cNvPr>
          <p:cNvSpPr>
            <a:spLocks noChangeArrowheads="1"/>
          </p:cNvSpPr>
          <p:nvPr/>
        </p:nvSpPr>
        <p:spPr bwMode="auto">
          <a:xfrm>
            <a:off x="9525000" y="3276600"/>
            <a:ext cx="304800" cy="2438400"/>
          </a:xfrm>
          <a:prstGeom prst="rect">
            <a:avLst/>
          </a:prstGeom>
          <a:pattFill prst="wdUpDiag">
            <a:fgClr>
              <a:srgbClr val="CC0000"/>
            </a:fgClr>
            <a:bgClr>
              <a:schemeClr val="bg1"/>
            </a:bgClr>
          </a:pattFill>
          <a:ln w="508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dirty="0"/>
          </a:p>
        </p:txBody>
      </p:sp>
      <p:sp>
        <p:nvSpPr>
          <p:cNvPr id="42003" name="Rectangle 20">
            <a:extLst>
              <a:ext uri="{FF2B5EF4-FFF2-40B4-BE49-F238E27FC236}">
                <a16:creationId xmlns:a16="http://schemas.microsoft.com/office/drawing/2014/main" id="{284DE64B-AA45-6E43-998A-6058D972E3F6}"/>
              </a:ext>
            </a:extLst>
          </p:cNvPr>
          <p:cNvSpPr>
            <a:spLocks noChangeArrowheads="1"/>
          </p:cNvSpPr>
          <p:nvPr/>
        </p:nvSpPr>
        <p:spPr bwMode="auto">
          <a:xfrm>
            <a:off x="7010400" y="4038600"/>
            <a:ext cx="304800" cy="1676400"/>
          </a:xfrm>
          <a:prstGeom prst="rect">
            <a:avLst/>
          </a:prstGeom>
          <a:solidFill>
            <a:srgbClr val="CC0000"/>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2004" name="Rectangle 21">
            <a:extLst>
              <a:ext uri="{FF2B5EF4-FFF2-40B4-BE49-F238E27FC236}">
                <a16:creationId xmlns:a16="http://schemas.microsoft.com/office/drawing/2014/main" id="{470517D8-0A99-2E46-B6EB-12124BD00772}"/>
              </a:ext>
            </a:extLst>
          </p:cNvPr>
          <p:cNvSpPr>
            <a:spLocks noChangeArrowheads="1"/>
          </p:cNvSpPr>
          <p:nvPr/>
        </p:nvSpPr>
        <p:spPr bwMode="auto">
          <a:xfrm>
            <a:off x="5029200" y="3505200"/>
            <a:ext cx="304800" cy="2209800"/>
          </a:xfrm>
          <a:prstGeom prst="rect">
            <a:avLst/>
          </a:prstGeom>
          <a:solidFill>
            <a:srgbClr val="CC0000"/>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2005" name="Rectangle 22">
            <a:extLst>
              <a:ext uri="{FF2B5EF4-FFF2-40B4-BE49-F238E27FC236}">
                <a16:creationId xmlns:a16="http://schemas.microsoft.com/office/drawing/2014/main" id="{1087505E-9637-7247-8F78-FB00FA55A1E7}"/>
              </a:ext>
            </a:extLst>
          </p:cNvPr>
          <p:cNvSpPr>
            <a:spLocks noChangeArrowheads="1"/>
          </p:cNvSpPr>
          <p:nvPr/>
        </p:nvSpPr>
        <p:spPr bwMode="auto">
          <a:xfrm>
            <a:off x="2133600" y="2667000"/>
            <a:ext cx="304800" cy="304800"/>
          </a:xfrm>
          <a:prstGeom prst="rect">
            <a:avLst/>
          </a:prstGeom>
          <a:solidFill>
            <a:srgbClr val="CC0000"/>
          </a:solidFill>
          <a:ln w="12700">
            <a:solidFill>
              <a:schemeClr val="tx1"/>
            </a:solidFill>
            <a:miter lim="800000"/>
            <a:headEnd/>
            <a:tailEnd/>
          </a:ln>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endParaRPr lang="en-US" altLang="en-US"/>
          </a:p>
        </p:txBody>
      </p:sp>
      <p:sp>
        <p:nvSpPr>
          <p:cNvPr id="42006" name="Text Box 23">
            <a:extLst>
              <a:ext uri="{FF2B5EF4-FFF2-40B4-BE49-F238E27FC236}">
                <a16:creationId xmlns:a16="http://schemas.microsoft.com/office/drawing/2014/main" id="{A5B4CF07-1BA9-F74A-96B7-64B4D1397A3B}"/>
              </a:ext>
            </a:extLst>
          </p:cNvPr>
          <p:cNvSpPr txBox="1">
            <a:spLocks noChangeArrowheads="1"/>
          </p:cNvSpPr>
          <p:nvPr/>
        </p:nvSpPr>
        <p:spPr bwMode="auto">
          <a:xfrm>
            <a:off x="2508250" y="1600200"/>
            <a:ext cx="13795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a:t>= average</a:t>
            </a:r>
          </a:p>
        </p:txBody>
      </p:sp>
      <p:sp>
        <p:nvSpPr>
          <p:cNvPr id="42007" name="Text Box 24">
            <a:extLst>
              <a:ext uri="{FF2B5EF4-FFF2-40B4-BE49-F238E27FC236}">
                <a16:creationId xmlns:a16="http://schemas.microsoft.com/office/drawing/2014/main" id="{210CF6CB-2516-064B-9E0E-D01FB539CB96}"/>
              </a:ext>
            </a:extLst>
          </p:cNvPr>
          <p:cNvSpPr txBox="1">
            <a:spLocks noChangeArrowheads="1"/>
          </p:cNvSpPr>
          <p:nvPr/>
        </p:nvSpPr>
        <p:spPr bwMode="auto">
          <a:xfrm>
            <a:off x="2508250" y="2133600"/>
            <a:ext cx="1481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a:t>= software</a:t>
            </a:r>
          </a:p>
        </p:txBody>
      </p:sp>
      <p:sp>
        <p:nvSpPr>
          <p:cNvPr id="42008" name="Text Box 25">
            <a:extLst>
              <a:ext uri="{FF2B5EF4-FFF2-40B4-BE49-F238E27FC236}">
                <a16:creationId xmlns:a16="http://schemas.microsoft.com/office/drawing/2014/main" id="{D5F657B8-5A54-F149-9D04-241744D01E6C}"/>
              </a:ext>
            </a:extLst>
          </p:cNvPr>
          <p:cNvSpPr txBox="1">
            <a:spLocks noChangeArrowheads="1"/>
          </p:cNvSpPr>
          <p:nvPr/>
        </p:nvSpPr>
        <p:spPr bwMode="auto">
          <a:xfrm>
            <a:off x="2508251" y="2590800"/>
            <a:ext cx="21764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en-US" altLang="en-US"/>
              <a:t>= biotechnology</a:t>
            </a:r>
          </a:p>
        </p:txBody>
      </p:sp>
      <p:sp>
        <p:nvSpPr>
          <p:cNvPr id="42009" name="Text Box 26">
            <a:extLst>
              <a:ext uri="{FF2B5EF4-FFF2-40B4-BE49-F238E27FC236}">
                <a16:creationId xmlns:a16="http://schemas.microsoft.com/office/drawing/2014/main" id="{A799EED9-5150-F942-9B73-1D52FB024024}"/>
              </a:ext>
            </a:extLst>
          </p:cNvPr>
          <p:cNvSpPr txBox="1">
            <a:spLocks noChangeArrowheads="1"/>
          </p:cNvSpPr>
          <p:nvPr/>
        </p:nvSpPr>
        <p:spPr bwMode="auto">
          <a:xfrm>
            <a:off x="5927726" y="1714500"/>
            <a:ext cx="27590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nSpc>
                <a:spcPct val="90000"/>
              </a:lnSpc>
            </a:pPr>
            <a:r>
              <a:rPr lang="en-US" altLang="en-US" sz="2000">
                <a:solidFill>
                  <a:schemeClr val="tx2"/>
                </a:solidFill>
              </a:rPr>
              <a:t>Sophisticated PHOSITA;</a:t>
            </a:r>
          </a:p>
          <a:p>
            <a:pPr>
              <a:lnSpc>
                <a:spcPct val="90000"/>
              </a:lnSpc>
            </a:pPr>
            <a:r>
              <a:rPr lang="en-US" altLang="en-US" sz="2000">
                <a:solidFill>
                  <a:schemeClr val="tx2"/>
                </a:solidFill>
              </a:rPr>
              <a:t>Mature technology</a:t>
            </a:r>
          </a:p>
        </p:txBody>
      </p:sp>
      <p:sp>
        <p:nvSpPr>
          <p:cNvPr id="42010" name="Text Box 27">
            <a:extLst>
              <a:ext uri="{FF2B5EF4-FFF2-40B4-BE49-F238E27FC236}">
                <a16:creationId xmlns:a16="http://schemas.microsoft.com/office/drawing/2014/main" id="{4E172A3E-8CF8-B943-80E3-DB25541EDDB0}"/>
              </a:ext>
            </a:extLst>
          </p:cNvPr>
          <p:cNvSpPr txBox="1">
            <a:spLocks noChangeArrowheads="1"/>
          </p:cNvSpPr>
          <p:nvPr/>
        </p:nvSpPr>
        <p:spPr bwMode="auto">
          <a:xfrm>
            <a:off x="7620001" y="2590800"/>
            <a:ext cx="30273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nSpc>
                <a:spcPct val="90000"/>
              </a:lnSpc>
            </a:pPr>
            <a:r>
              <a:rPr lang="en-US" altLang="en-US" sz="2000">
                <a:solidFill>
                  <a:srgbClr val="FF0000"/>
                </a:solidFill>
              </a:rPr>
              <a:t>Unsophisticated PHOSITA;</a:t>
            </a:r>
          </a:p>
          <a:p>
            <a:pPr>
              <a:lnSpc>
                <a:spcPct val="90000"/>
              </a:lnSpc>
            </a:pPr>
            <a:r>
              <a:rPr lang="en-US" altLang="en-US" sz="2000">
                <a:solidFill>
                  <a:srgbClr val="FF0000"/>
                </a:solidFill>
              </a:rPr>
              <a:t>Unpredictable technology</a:t>
            </a:r>
          </a:p>
        </p:txBody>
      </p:sp>
      <p:sp>
        <p:nvSpPr>
          <p:cNvPr id="42011" name="Line 28">
            <a:extLst>
              <a:ext uri="{FF2B5EF4-FFF2-40B4-BE49-F238E27FC236}">
                <a16:creationId xmlns:a16="http://schemas.microsoft.com/office/drawing/2014/main" id="{568FB532-8635-C742-B52A-EFFAB4D36BF8}"/>
              </a:ext>
            </a:extLst>
          </p:cNvPr>
          <p:cNvSpPr>
            <a:spLocks noChangeShapeType="1"/>
          </p:cNvSpPr>
          <p:nvPr/>
        </p:nvSpPr>
        <p:spPr bwMode="auto">
          <a:xfrm flipH="1">
            <a:off x="7315200" y="3200400"/>
            <a:ext cx="457200" cy="762000"/>
          </a:xfrm>
          <a:prstGeom prst="line">
            <a:avLst/>
          </a:prstGeom>
          <a:noFill/>
          <a:ln w="12700">
            <a:solidFill>
              <a:srgbClr val="EC444C"/>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2" name="Line 29">
            <a:extLst>
              <a:ext uri="{FF2B5EF4-FFF2-40B4-BE49-F238E27FC236}">
                <a16:creationId xmlns:a16="http://schemas.microsoft.com/office/drawing/2014/main" id="{3C41ED74-DEAC-2742-A768-3E46CF970AEF}"/>
              </a:ext>
            </a:extLst>
          </p:cNvPr>
          <p:cNvSpPr>
            <a:spLocks noChangeShapeType="1"/>
          </p:cNvSpPr>
          <p:nvPr/>
        </p:nvSpPr>
        <p:spPr bwMode="auto">
          <a:xfrm>
            <a:off x="8991600" y="3124200"/>
            <a:ext cx="457200" cy="838200"/>
          </a:xfrm>
          <a:prstGeom prst="line">
            <a:avLst/>
          </a:prstGeom>
          <a:noFill/>
          <a:ln w="12700">
            <a:solidFill>
              <a:srgbClr val="EC444C"/>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3" name="Line 30">
            <a:extLst>
              <a:ext uri="{FF2B5EF4-FFF2-40B4-BE49-F238E27FC236}">
                <a16:creationId xmlns:a16="http://schemas.microsoft.com/office/drawing/2014/main" id="{C2D0C327-271E-7C42-A772-8648CDA997B5}"/>
              </a:ext>
            </a:extLst>
          </p:cNvPr>
          <p:cNvSpPr>
            <a:spLocks noChangeShapeType="1"/>
          </p:cNvSpPr>
          <p:nvPr/>
        </p:nvSpPr>
        <p:spPr bwMode="auto">
          <a:xfrm>
            <a:off x="6629400" y="2286000"/>
            <a:ext cx="228600" cy="533400"/>
          </a:xfrm>
          <a:prstGeom prst="line">
            <a:avLst/>
          </a:prstGeom>
          <a:noFill/>
          <a:ln w="127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4" name="Line 31">
            <a:extLst>
              <a:ext uri="{FF2B5EF4-FFF2-40B4-BE49-F238E27FC236}">
                <a16:creationId xmlns:a16="http://schemas.microsoft.com/office/drawing/2014/main" id="{FFE11F28-D81A-7044-AC2B-7297EE509B81}"/>
              </a:ext>
            </a:extLst>
          </p:cNvPr>
          <p:cNvSpPr>
            <a:spLocks noChangeShapeType="1"/>
          </p:cNvSpPr>
          <p:nvPr/>
        </p:nvSpPr>
        <p:spPr bwMode="auto">
          <a:xfrm>
            <a:off x="6629400" y="2286000"/>
            <a:ext cx="2743200" cy="2438400"/>
          </a:xfrm>
          <a:prstGeom prst="line">
            <a:avLst/>
          </a:prstGeom>
          <a:noFill/>
          <a:ln w="12700">
            <a:solidFill>
              <a:schemeClr val="tx2"/>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15" name="Text Box 32">
            <a:extLst>
              <a:ext uri="{FF2B5EF4-FFF2-40B4-BE49-F238E27FC236}">
                <a16:creationId xmlns:a16="http://schemas.microsoft.com/office/drawing/2014/main" id="{B3FF9573-762A-FA4C-9317-8D93EC806B21}"/>
              </a:ext>
            </a:extLst>
          </p:cNvPr>
          <p:cNvSpPr txBox="1">
            <a:spLocks noChangeArrowheads="1"/>
          </p:cNvSpPr>
          <p:nvPr/>
        </p:nvSpPr>
        <p:spPr bwMode="auto">
          <a:xfrm>
            <a:off x="1752600" y="3108325"/>
            <a:ext cx="1898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Arial" panose="020B0604020202020204" pitchFamily="34" charset="0"/>
              </a:defRPr>
            </a:lvl1pPr>
            <a:lvl2pPr marL="37931725" indent="-37474525">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nSpc>
                <a:spcPct val="90000"/>
              </a:lnSpc>
            </a:pPr>
            <a:r>
              <a:rPr lang="en-US" altLang="en-US" sz="2000">
                <a:solidFill>
                  <a:srgbClr val="FF0000"/>
                </a:solidFill>
              </a:rPr>
              <a:t>Concern about</a:t>
            </a:r>
          </a:p>
          <a:p>
            <a:pPr>
              <a:lnSpc>
                <a:spcPct val="90000"/>
              </a:lnSpc>
            </a:pPr>
            <a:r>
              <a:rPr lang="en-US" altLang="en-US" sz="2000">
                <a:solidFill>
                  <a:srgbClr val="FF0000"/>
                </a:solidFill>
              </a:rPr>
              <a:t>Patent “thickets”</a:t>
            </a:r>
          </a:p>
        </p:txBody>
      </p:sp>
      <p:sp>
        <p:nvSpPr>
          <p:cNvPr id="42016" name="Line 33">
            <a:extLst>
              <a:ext uri="{FF2B5EF4-FFF2-40B4-BE49-F238E27FC236}">
                <a16:creationId xmlns:a16="http://schemas.microsoft.com/office/drawing/2014/main" id="{139F8245-962A-EE4D-8090-4435E76B1D27}"/>
              </a:ext>
            </a:extLst>
          </p:cNvPr>
          <p:cNvSpPr>
            <a:spLocks noChangeShapeType="1"/>
          </p:cNvSpPr>
          <p:nvPr/>
        </p:nvSpPr>
        <p:spPr bwMode="auto">
          <a:xfrm>
            <a:off x="2209800" y="3733800"/>
            <a:ext cx="685800" cy="762000"/>
          </a:xfrm>
          <a:prstGeom prst="line">
            <a:avLst/>
          </a:prstGeom>
          <a:noFill/>
          <a:ln w="9525">
            <a:solidFill>
              <a:srgbClr val="CC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803566777"/>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3408FBC-1DBB-B046-AB4A-B3E043989226}"/>
              </a:ext>
            </a:extLst>
          </p:cNvPr>
          <p:cNvSpPr/>
          <p:nvPr/>
        </p:nvSpPr>
        <p:spPr>
          <a:xfrm>
            <a:off x="22392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F6C63D3-C592-4947-B1EC-92C4D7A545E2}"/>
              </a:ext>
            </a:extLst>
          </p:cNvPr>
          <p:cNvSpPr/>
          <p:nvPr/>
        </p:nvSpPr>
        <p:spPr>
          <a:xfrm>
            <a:off x="24678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594D1F8-CA20-4B42-B9A3-AA0650623B62}"/>
              </a:ext>
            </a:extLst>
          </p:cNvPr>
          <p:cNvSpPr/>
          <p:nvPr/>
        </p:nvSpPr>
        <p:spPr>
          <a:xfrm>
            <a:off x="26964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3CEE801-3C12-284E-A52F-0A9140353511}"/>
              </a:ext>
            </a:extLst>
          </p:cNvPr>
          <p:cNvSpPr/>
          <p:nvPr/>
        </p:nvSpPr>
        <p:spPr>
          <a:xfrm>
            <a:off x="29250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D34F498-40BB-184E-8483-BC90E7BDE262}"/>
              </a:ext>
            </a:extLst>
          </p:cNvPr>
          <p:cNvSpPr/>
          <p:nvPr/>
        </p:nvSpPr>
        <p:spPr>
          <a:xfrm>
            <a:off x="31536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55EDAFC-BEA3-554E-90AF-2028F197193C}"/>
              </a:ext>
            </a:extLst>
          </p:cNvPr>
          <p:cNvSpPr/>
          <p:nvPr/>
        </p:nvSpPr>
        <p:spPr>
          <a:xfrm>
            <a:off x="3381777"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02FB8FC-64CD-4547-B5A9-4124A1D77F55}"/>
              </a:ext>
            </a:extLst>
          </p:cNvPr>
          <p:cNvSpPr/>
          <p:nvPr/>
        </p:nvSpPr>
        <p:spPr>
          <a:xfrm>
            <a:off x="3610377"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B1708BD-6C13-DA4A-AFF8-BA579CDA136F}"/>
              </a:ext>
            </a:extLst>
          </p:cNvPr>
          <p:cNvSpPr/>
          <p:nvPr/>
        </p:nvSpPr>
        <p:spPr>
          <a:xfrm>
            <a:off x="3838977"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5A28DCD5-060D-0F4E-A3C1-9EC7C895BF74}"/>
              </a:ext>
            </a:extLst>
          </p:cNvPr>
          <p:cNvSpPr/>
          <p:nvPr/>
        </p:nvSpPr>
        <p:spPr>
          <a:xfrm>
            <a:off x="22392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F41CC5B-B12B-704E-8FFA-3E473064A2F0}"/>
              </a:ext>
            </a:extLst>
          </p:cNvPr>
          <p:cNvSpPr/>
          <p:nvPr/>
        </p:nvSpPr>
        <p:spPr>
          <a:xfrm>
            <a:off x="24678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F016A42-BF17-B246-A8B8-101831C805C7}"/>
              </a:ext>
            </a:extLst>
          </p:cNvPr>
          <p:cNvSpPr/>
          <p:nvPr/>
        </p:nvSpPr>
        <p:spPr>
          <a:xfrm>
            <a:off x="26964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67DF676-B2BF-7D40-99A9-0FD729042429}"/>
              </a:ext>
            </a:extLst>
          </p:cNvPr>
          <p:cNvSpPr/>
          <p:nvPr/>
        </p:nvSpPr>
        <p:spPr>
          <a:xfrm>
            <a:off x="29250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0D9E2B6-D134-0B42-8854-53D85E2B43CE}"/>
              </a:ext>
            </a:extLst>
          </p:cNvPr>
          <p:cNvSpPr/>
          <p:nvPr/>
        </p:nvSpPr>
        <p:spPr>
          <a:xfrm>
            <a:off x="31536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8E62C695-F941-2E4B-AAA8-AE544DA3E4ED}"/>
              </a:ext>
            </a:extLst>
          </p:cNvPr>
          <p:cNvSpPr/>
          <p:nvPr/>
        </p:nvSpPr>
        <p:spPr>
          <a:xfrm>
            <a:off x="3381777"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25EFDFA-2541-114C-84DA-2216EF9617E2}"/>
              </a:ext>
            </a:extLst>
          </p:cNvPr>
          <p:cNvSpPr/>
          <p:nvPr/>
        </p:nvSpPr>
        <p:spPr>
          <a:xfrm>
            <a:off x="3610377"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A07E367-F817-5144-8876-10FF85C598E0}"/>
              </a:ext>
            </a:extLst>
          </p:cNvPr>
          <p:cNvSpPr/>
          <p:nvPr/>
        </p:nvSpPr>
        <p:spPr>
          <a:xfrm>
            <a:off x="3838977"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AF734C4A-EB4E-0A4D-B543-A685E74A0FEE}"/>
              </a:ext>
            </a:extLst>
          </p:cNvPr>
          <p:cNvSpPr/>
          <p:nvPr/>
        </p:nvSpPr>
        <p:spPr>
          <a:xfrm>
            <a:off x="22392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4FB9D71-6879-C64B-90A3-F21D5ADAC3BE}"/>
              </a:ext>
            </a:extLst>
          </p:cNvPr>
          <p:cNvSpPr/>
          <p:nvPr/>
        </p:nvSpPr>
        <p:spPr>
          <a:xfrm>
            <a:off x="24678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CFB3CB46-73B8-624A-B8B1-9AF9D7BC124A}"/>
              </a:ext>
            </a:extLst>
          </p:cNvPr>
          <p:cNvSpPr/>
          <p:nvPr/>
        </p:nvSpPr>
        <p:spPr>
          <a:xfrm>
            <a:off x="26964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200B1EE-F381-984C-AD87-B7F06B04F6ED}"/>
              </a:ext>
            </a:extLst>
          </p:cNvPr>
          <p:cNvSpPr/>
          <p:nvPr/>
        </p:nvSpPr>
        <p:spPr>
          <a:xfrm>
            <a:off x="29250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084F1228-B4F2-0543-929D-8900CC204DC7}"/>
              </a:ext>
            </a:extLst>
          </p:cNvPr>
          <p:cNvSpPr/>
          <p:nvPr/>
        </p:nvSpPr>
        <p:spPr>
          <a:xfrm>
            <a:off x="31536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5272801-0E49-9846-993D-11571F0F34B7}"/>
              </a:ext>
            </a:extLst>
          </p:cNvPr>
          <p:cNvSpPr/>
          <p:nvPr/>
        </p:nvSpPr>
        <p:spPr>
          <a:xfrm>
            <a:off x="3381777"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053C2B1A-9F15-7644-927F-ECF3AE6EF030}"/>
              </a:ext>
            </a:extLst>
          </p:cNvPr>
          <p:cNvSpPr/>
          <p:nvPr/>
        </p:nvSpPr>
        <p:spPr>
          <a:xfrm>
            <a:off x="3610377"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E67C93B7-5818-7340-B222-D83722F60EF8}"/>
              </a:ext>
            </a:extLst>
          </p:cNvPr>
          <p:cNvSpPr/>
          <p:nvPr/>
        </p:nvSpPr>
        <p:spPr>
          <a:xfrm>
            <a:off x="3838977"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0B9AD24D-01C6-4D4C-AB87-24C3A7FBE3DB}"/>
              </a:ext>
            </a:extLst>
          </p:cNvPr>
          <p:cNvSpPr/>
          <p:nvPr/>
        </p:nvSpPr>
        <p:spPr>
          <a:xfrm>
            <a:off x="22392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3E62C517-E345-C143-B603-0BDB8674FAC0}"/>
              </a:ext>
            </a:extLst>
          </p:cNvPr>
          <p:cNvSpPr/>
          <p:nvPr/>
        </p:nvSpPr>
        <p:spPr>
          <a:xfrm>
            <a:off x="24678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7C09CDA-AD20-124C-B90C-2ABA9533B4DA}"/>
              </a:ext>
            </a:extLst>
          </p:cNvPr>
          <p:cNvSpPr/>
          <p:nvPr/>
        </p:nvSpPr>
        <p:spPr>
          <a:xfrm>
            <a:off x="26964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61CD1C39-D8B7-8347-A686-B37FFDCE15B8}"/>
              </a:ext>
            </a:extLst>
          </p:cNvPr>
          <p:cNvSpPr/>
          <p:nvPr/>
        </p:nvSpPr>
        <p:spPr>
          <a:xfrm>
            <a:off x="29250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11CE9E49-A80A-DA46-A57E-ECCA09BAE785}"/>
              </a:ext>
            </a:extLst>
          </p:cNvPr>
          <p:cNvSpPr/>
          <p:nvPr/>
        </p:nvSpPr>
        <p:spPr>
          <a:xfrm>
            <a:off x="3153648" y="3886737"/>
            <a:ext cx="228600" cy="228600"/>
          </a:xfrm>
          <a:prstGeom prst="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53" name="Rectangle 52">
            <a:extLst>
              <a:ext uri="{FF2B5EF4-FFF2-40B4-BE49-F238E27FC236}">
                <a16:creationId xmlns:a16="http://schemas.microsoft.com/office/drawing/2014/main" id="{2B647BFD-B22C-C146-8FDE-D173E38B9C18}"/>
              </a:ext>
            </a:extLst>
          </p:cNvPr>
          <p:cNvSpPr/>
          <p:nvPr/>
        </p:nvSpPr>
        <p:spPr>
          <a:xfrm>
            <a:off x="3381777" y="38867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54" name="Rectangle 53">
            <a:extLst>
              <a:ext uri="{FF2B5EF4-FFF2-40B4-BE49-F238E27FC236}">
                <a16:creationId xmlns:a16="http://schemas.microsoft.com/office/drawing/2014/main" id="{09E32814-9FE6-3A4F-A6E3-679CE882E710}"/>
              </a:ext>
            </a:extLst>
          </p:cNvPr>
          <p:cNvSpPr/>
          <p:nvPr/>
        </p:nvSpPr>
        <p:spPr>
          <a:xfrm>
            <a:off x="3610377"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B45029E2-FC5C-1C45-A6BB-189E9BA7CF8E}"/>
              </a:ext>
            </a:extLst>
          </p:cNvPr>
          <p:cNvSpPr/>
          <p:nvPr/>
        </p:nvSpPr>
        <p:spPr>
          <a:xfrm>
            <a:off x="3838977"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FC60580A-3F31-E340-A7C2-87EBFFE85CF0}"/>
              </a:ext>
            </a:extLst>
          </p:cNvPr>
          <p:cNvSpPr/>
          <p:nvPr/>
        </p:nvSpPr>
        <p:spPr>
          <a:xfrm>
            <a:off x="22392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C24E4F3D-1B62-8349-9E51-39BB08C36A64}"/>
              </a:ext>
            </a:extLst>
          </p:cNvPr>
          <p:cNvSpPr/>
          <p:nvPr/>
        </p:nvSpPr>
        <p:spPr>
          <a:xfrm>
            <a:off x="24678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7FBC0AAF-2CE5-D14C-9B86-BBF435188A18}"/>
              </a:ext>
            </a:extLst>
          </p:cNvPr>
          <p:cNvSpPr/>
          <p:nvPr/>
        </p:nvSpPr>
        <p:spPr>
          <a:xfrm>
            <a:off x="26964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B39F8CAB-7749-BD44-A9FF-820013FCE285}"/>
              </a:ext>
            </a:extLst>
          </p:cNvPr>
          <p:cNvSpPr/>
          <p:nvPr/>
        </p:nvSpPr>
        <p:spPr>
          <a:xfrm>
            <a:off x="29250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038C2B40-E0A4-4248-A6AC-19D78102D593}"/>
              </a:ext>
            </a:extLst>
          </p:cNvPr>
          <p:cNvSpPr/>
          <p:nvPr/>
        </p:nvSpPr>
        <p:spPr>
          <a:xfrm>
            <a:off x="3153648" y="41153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61" name="Rectangle 60">
            <a:extLst>
              <a:ext uri="{FF2B5EF4-FFF2-40B4-BE49-F238E27FC236}">
                <a16:creationId xmlns:a16="http://schemas.microsoft.com/office/drawing/2014/main" id="{F1BDADB0-B9A6-DE4B-8688-0CC597092436}"/>
              </a:ext>
            </a:extLst>
          </p:cNvPr>
          <p:cNvSpPr/>
          <p:nvPr/>
        </p:nvSpPr>
        <p:spPr>
          <a:xfrm>
            <a:off x="3381777" y="41153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62" name="Rectangle 61">
            <a:extLst>
              <a:ext uri="{FF2B5EF4-FFF2-40B4-BE49-F238E27FC236}">
                <a16:creationId xmlns:a16="http://schemas.microsoft.com/office/drawing/2014/main" id="{C423611E-3946-C449-A0CF-A01FC0DDD875}"/>
              </a:ext>
            </a:extLst>
          </p:cNvPr>
          <p:cNvSpPr/>
          <p:nvPr/>
        </p:nvSpPr>
        <p:spPr>
          <a:xfrm>
            <a:off x="3610377"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CFCC7DCB-4125-9242-9480-EB4E07BCF17B}"/>
              </a:ext>
            </a:extLst>
          </p:cNvPr>
          <p:cNvSpPr/>
          <p:nvPr/>
        </p:nvSpPr>
        <p:spPr>
          <a:xfrm>
            <a:off x="3838977"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5D7BB789-6681-2C4E-82AE-7E2ECCA0CCB3}"/>
              </a:ext>
            </a:extLst>
          </p:cNvPr>
          <p:cNvSpPr/>
          <p:nvPr/>
        </p:nvSpPr>
        <p:spPr>
          <a:xfrm>
            <a:off x="22392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EEE59CEC-D72F-AC40-9B1C-155F27323D99}"/>
              </a:ext>
            </a:extLst>
          </p:cNvPr>
          <p:cNvSpPr/>
          <p:nvPr/>
        </p:nvSpPr>
        <p:spPr>
          <a:xfrm>
            <a:off x="24678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6E4A7C61-EA51-6D42-8E41-0C41E46D004C}"/>
              </a:ext>
            </a:extLst>
          </p:cNvPr>
          <p:cNvSpPr/>
          <p:nvPr/>
        </p:nvSpPr>
        <p:spPr>
          <a:xfrm>
            <a:off x="26964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06F66308-AA79-AD4B-8B39-EB8C5308A145}"/>
              </a:ext>
            </a:extLst>
          </p:cNvPr>
          <p:cNvSpPr/>
          <p:nvPr/>
        </p:nvSpPr>
        <p:spPr>
          <a:xfrm>
            <a:off x="29250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3861D0E9-B469-C946-B1DC-A1EBD20AA654}"/>
              </a:ext>
            </a:extLst>
          </p:cNvPr>
          <p:cNvSpPr/>
          <p:nvPr/>
        </p:nvSpPr>
        <p:spPr>
          <a:xfrm>
            <a:off x="31536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2877F92F-7F57-B041-8EFB-5065B38AF054}"/>
              </a:ext>
            </a:extLst>
          </p:cNvPr>
          <p:cNvSpPr/>
          <p:nvPr/>
        </p:nvSpPr>
        <p:spPr>
          <a:xfrm>
            <a:off x="3381777"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BEA893E0-7E75-8046-93AB-6D0D6A8B7E34}"/>
              </a:ext>
            </a:extLst>
          </p:cNvPr>
          <p:cNvSpPr/>
          <p:nvPr/>
        </p:nvSpPr>
        <p:spPr>
          <a:xfrm>
            <a:off x="3610377"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54E546E0-3F05-EA4A-97E1-CCCEFB6AF102}"/>
              </a:ext>
            </a:extLst>
          </p:cNvPr>
          <p:cNvSpPr/>
          <p:nvPr/>
        </p:nvSpPr>
        <p:spPr>
          <a:xfrm>
            <a:off x="3838977"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D1C44CBB-52B2-8B47-8DF4-B1BB23712230}"/>
              </a:ext>
            </a:extLst>
          </p:cNvPr>
          <p:cNvSpPr/>
          <p:nvPr/>
        </p:nvSpPr>
        <p:spPr>
          <a:xfrm>
            <a:off x="22392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D13319DE-95D7-F443-A17A-B0001B4BDC7D}"/>
              </a:ext>
            </a:extLst>
          </p:cNvPr>
          <p:cNvSpPr/>
          <p:nvPr/>
        </p:nvSpPr>
        <p:spPr>
          <a:xfrm>
            <a:off x="24678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361E08A1-888F-CA4A-BF2A-475C5101F281}"/>
              </a:ext>
            </a:extLst>
          </p:cNvPr>
          <p:cNvSpPr/>
          <p:nvPr/>
        </p:nvSpPr>
        <p:spPr>
          <a:xfrm>
            <a:off x="26964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5542DA98-5504-814D-A465-5E0D6E5DB544}"/>
              </a:ext>
            </a:extLst>
          </p:cNvPr>
          <p:cNvSpPr/>
          <p:nvPr/>
        </p:nvSpPr>
        <p:spPr>
          <a:xfrm>
            <a:off x="29250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0E239F2-50E6-8644-906F-193AB314FEB7}"/>
              </a:ext>
            </a:extLst>
          </p:cNvPr>
          <p:cNvSpPr/>
          <p:nvPr/>
        </p:nvSpPr>
        <p:spPr>
          <a:xfrm>
            <a:off x="31536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17B0335D-7784-8B43-B6F1-15E03DD3CEC9}"/>
              </a:ext>
            </a:extLst>
          </p:cNvPr>
          <p:cNvSpPr/>
          <p:nvPr/>
        </p:nvSpPr>
        <p:spPr>
          <a:xfrm>
            <a:off x="3381777"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F4E59837-2564-B043-BA23-533FF2A858E3}"/>
              </a:ext>
            </a:extLst>
          </p:cNvPr>
          <p:cNvSpPr/>
          <p:nvPr/>
        </p:nvSpPr>
        <p:spPr>
          <a:xfrm>
            <a:off x="3610377"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0CCB9BC2-4A7E-9041-98E7-EE46D3B95BE2}"/>
              </a:ext>
            </a:extLst>
          </p:cNvPr>
          <p:cNvSpPr/>
          <p:nvPr/>
        </p:nvSpPr>
        <p:spPr>
          <a:xfrm>
            <a:off x="3838977"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25D47F8F-6139-ED4D-8F39-340A35CD0B6A}"/>
              </a:ext>
            </a:extLst>
          </p:cNvPr>
          <p:cNvSpPr/>
          <p:nvPr/>
        </p:nvSpPr>
        <p:spPr>
          <a:xfrm>
            <a:off x="22392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1056E2B3-36A8-4C4F-ACF4-3D0E0D527B05}"/>
              </a:ext>
            </a:extLst>
          </p:cNvPr>
          <p:cNvSpPr/>
          <p:nvPr/>
        </p:nvSpPr>
        <p:spPr>
          <a:xfrm>
            <a:off x="24678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30CFBE1-915F-CE4C-8A79-DB24E08EDEF8}"/>
              </a:ext>
            </a:extLst>
          </p:cNvPr>
          <p:cNvSpPr/>
          <p:nvPr/>
        </p:nvSpPr>
        <p:spPr>
          <a:xfrm>
            <a:off x="26964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1D2FC43D-B049-A44D-BE31-A9985D18A6D7}"/>
              </a:ext>
            </a:extLst>
          </p:cNvPr>
          <p:cNvSpPr/>
          <p:nvPr/>
        </p:nvSpPr>
        <p:spPr>
          <a:xfrm>
            <a:off x="29250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CC45D0D3-F728-634C-822B-22F91E38F97B}"/>
              </a:ext>
            </a:extLst>
          </p:cNvPr>
          <p:cNvSpPr/>
          <p:nvPr/>
        </p:nvSpPr>
        <p:spPr>
          <a:xfrm>
            <a:off x="31536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CDEF4E9E-F912-2E49-9C63-DD9F63112A8A}"/>
              </a:ext>
            </a:extLst>
          </p:cNvPr>
          <p:cNvSpPr/>
          <p:nvPr/>
        </p:nvSpPr>
        <p:spPr>
          <a:xfrm>
            <a:off x="3381777"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B2632B8F-24C4-3747-9D40-50B2B82ED8CC}"/>
              </a:ext>
            </a:extLst>
          </p:cNvPr>
          <p:cNvSpPr/>
          <p:nvPr/>
        </p:nvSpPr>
        <p:spPr>
          <a:xfrm>
            <a:off x="3610377"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82402BB1-9B09-144E-B2B9-5364FB679B77}"/>
              </a:ext>
            </a:extLst>
          </p:cNvPr>
          <p:cNvSpPr/>
          <p:nvPr/>
        </p:nvSpPr>
        <p:spPr>
          <a:xfrm>
            <a:off x="3838977"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itle 88">
            <a:extLst>
              <a:ext uri="{FF2B5EF4-FFF2-40B4-BE49-F238E27FC236}">
                <a16:creationId xmlns:a16="http://schemas.microsoft.com/office/drawing/2014/main" id="{CECD60D1-D0B5-8747-BC33-AA6B55328241}"/>
              </a:ext>
            </a:extLst>
          </p:cNvPr>
          <p:cNvSpPr>
            <a:spLocks noGrp="1"/>
          </p:cNvSpPr>
          <p:nvPr>
            <p:ph type="title"/>
          </p:nvPr>
        </p:nvSpPr>
        <p:spPr>
          <a:xfrm>
            <a:off x="838200" y="365126"/>
            <a:ext cx="10515600" cy="813292"/>
          </a:xfrm>
        </p:spPr>
        <p:txBody>
          <a:bodyPr>
            <a:normAutofit/>
          </a:bodyPr>
          <a:lstStyle/>
          <a:p>
            <a:r>
              <a:rPr lang="en-US" sz="3600" dirty="0"/>
              <a:t>Disclosure Requirements for Genus Claims</a:t>
            </a:r>
          </a:p>
        </p:txBody>
      </p:sp>
      <p:sp>
        <p:nvSpPr>
          <p:cNvPr id="90" name="Content Placeholder 89">
            <a:extLst>
              <a:ext uri="{FF2B5EF4-FFF2-40B4-BE49-F238E27FC236}">
                <a16:creationId xmlns:a16="http://schemas.microsoft.com/office/drawing/2014/main" id="{46ADAB9E-A09B-9542-A753-C60F4EB34DD4}"/>
              </a:ext>
            </a:extLst>
          </p:cNvPr>
          <p:cNvSpPr>
            <a:spLocks noGrp="1"/>
          </p:cNvSpPr>
          <p:nvPr>
            <p:ph idx="1"/>
          </p:nvPr>
        </p:nvSpPr>
        <p:spPr>
          <a:xfrm>
            <a:off x="6096000" y="1416675"/>
            <a:ext cx="5257800" cy="4872914"/>
          </a:xfrm>
        </p:spPr>
        <p:txBody>
          <a:bodyPr>
            <a:normAutofit fontScale="92500"/>
          </a:bodyPr>
          <a:lstStyle/>
          <a:p>
            <a:r>
              <a:rPr lang="en-US" dirty="0"/>
              <a:t>Suppose I fabricate 4 variants of a compound (or genetic sequence) </a:t>
            </a:r>
          </a:p>
          <a:p>
            <a:r>
              <a:rPr lang="en-US" dirty="0"/>
              <a:t>And determine that 1 has a potentially useful structure or function</a:t>
            </a:r>
          </a:p>
          <a:p>
            <a:r>
              <a:rPr lang="en-US" dirty="0"/>
              <a:t>I predict the existence of many more variants.  I hypothesize that some will have the same function, but I don’t know which</a:t>
            </a:r>
          </a:p>
          <a:p>
            <a:r>
              <a:rPr lang="en-US" dirty="0"/>
              <a:t>May I claim the genus, of which the one variant I have I identified is a species?</a:t>
            </a:r>
          </a:p>
        </p:txBody>
      </p:sp>
      <p:sp>
        <p:nvSpPr>
          <p:cNvPr id="2" name="Rectangle 1">
            <a:extLst>
              <a:ext uri="{FF2B5EF4-FFF2-40B4-BE49-F238E27FC236}">
                <a16:creationId xmlns:a16="http://schemas.microsoft.com/office/drawing/2014/main" id="{125F5281-3A40-CB4B-8D60-EE349A1C0590}"/>
              </a:ext>
            </a:extLst>
          </p:cNvPr>
          <p:cNvSpPr/>
          <p:nvPr/>
        </p:nvSpPr>
        <p:spPr>
          <a:xfrm>
            <a:off x="2239248" y="2743737"/>
            <a:ext cx="1828329" cy="1828800"/>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Arrow Connector 90">
            <a:extLst>
              <a:ext uri="{FF2B5EF4-FFF2-40B4-BE49-F238E27FC236}">
                <a16:creationId xmlns:a16="http://schemas.microsoft.com/office/drawing/2014/main" id="{095B8F62-FF55-A64B-AD02-E94727F04496}"/>
              </a:ext>
            </a:extLst>
          </p:cNvPr>
          <p:cNvCxnSpPr>
            <a:cxnSpLocks/>
          </p:cNvCxnSpPr>
          <p:nvPr/>
        </p:nvCxnSpPr>
        <p:spPr>
          <a:xfrm flipH="1" flipV="1">
            <a:off x="4175760" y="4572537"/>
            <a:ext cx="1920241" cy="543161"/>
          </a:xfrm>
          <a:prstGeom prst="straightConnector1">
            <a:avLst/>
          </a:prstGeom>
          <a:ln>
            <a:solidFill>
              <a:srgbClr val="FF0000"/>
            </a:solidFill>
            <a:prstDash val="dash"/>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3942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3408FBC-1DBB-B046-AB4A-B3E043989226}"/>
              </a:ext>
            </a:extLst>
          </p:cNvPr>
          <p:cNvSpPr/>
          <p:nvPr/>
        </p:nvSpPr>
        <p:spPr>
          <a:xfrm>
            <a:off x="22392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F6C63D3-C592-4947-B1EC-92C4D7A545E2}"/>
              </a:ext>
            </a:extLst>
          </p:cNvPr>
          <p:cNvSpPr/>
          <p:nvPr/>
        </p:nvSpPr>
        <p:spPr>
          <a:xfrm>
            <a:off x="24678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594D1F8-CA20-4B42-B9A3-AA0650623B62}"/>
              </a:ext>
            </a:extLst>
          </p:cNvPr>
          <p:cNvSpPr/>
          <p:nvPr/>
        </p:nvSpPr>
        <p:spPr>
          <a:xfrm>
            <a:off x="26964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3CEE801-3C12-284E-A52F-0A9140353511}"/>
              </a:ext>
            </a:extLst>
          </p:cNvPr>
          <p:cNvSpPr/>
          <p:nvPr/>
        </p:nvSpPr>
        <p:spPr>
          <a:xfrm>
            <a:off x="29250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D34F498-40BB-184E-8483-BC90E7BDE262}"/>
              </a:ext>
            </a:extLst>
          </p:cNvPr>
          <p:cNvSpPr/>
          <p:nvPr/>
        </p:nvSpPr>
        <p:spPr>
          <a:xfrm>
            <a:off x="31536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55EDAFC-BEA3-554E-90AF-2028F197193C}"/>
              </a:ext>
            </a:extLst>
          </p:cNvPr>
          <p:cNvSpPr/>
          <p:nvPr/>
        </p:nvSpPr>
        <p:spPr>
          <a:xfrm>
            <a:off x="3381777"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02FB8FC-64CD-4547-B5A9-4124A1D77F55}"/>
              </a:ext>
            </a:extLst>
          </p:cNvPr>
          <p:cNvSpPr/>
          <p:nvPr/>
        </p:nvSpPr>
        <p:spPr>
          <a:xfrm>
            <a:off x="3610377"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B1708BD-6C13-DA4A-AFF8-BA579CDA136F}"/>
              </a:ext>
            </a:extLst>
          </p:cNvPr>
          <p:cNvSpPr/>
          <p:nvPr/>
        </p:nvSpPr>
        <p:spPr>
          <a:xfrm>
            <a:off x="3838977"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5A28DCD5-060D-0F4E-A3C1-9EC7C895BF74}"/>
              </a:ext>
            </a:extLst>
          </p:cNvPr>
          <p:cNvSpPr/>
          <p:nvPr/>
        </p:nvSpPr>
        <p:spPr>
          <a:xfrm>
            <a:off x="22392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F41CC5B-B12B-704E-8FFA-3E473064A2F0}"/>
              </a:ext>
            </a:extLst>
          </p:cNvPr>
          <p:cNvSpPr/>
          <p:nvPr/>
        </p:nvSpPr>
        <p:spPr>
          <a:xfrm>
            <a:off x="24678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F016A42-BF17-B246-A8B8-101831C805C7}"/>
              </a:ext>
            </a:extLst>
          </p:cNvPr>
          <p:cNvSpPr/>
          <p:nvPr/>
        </p:nvSpPr>
        <p:spPr>
          <a:xfrm>
            <a:off x="26964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67DF676-B2BF-7D40-99A9-0FD729042429}"/>
              </a:ext>
            </a:extLst>
          </p:cNvPr>
          <p:cNvSpPr/>
          <p:nvPr/>
        </p:nvSpPr>
        <p:spPr>
          <a:xfrm>
            <a:off x="29250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0D9E2B6-D134-0B42-8854-53D85E2B43CE}"/>
              </a:ext>
            </a:extLst>
          </p:cNvPr>
          <p:cNvSpPr/>
          <p:nvPr/>
        </p:nvSpPr>
        <p:spPr>
          <a:xfrm>
            <a:off x="31536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8E62C695-F941-2E4B-AAA8-AE544DA3E4ED}"/>
              </a:ext>
            </a:extLst>
          </p:cNvPr>
          <p:cNvSpPr/>
          <p:nvPr/>
        </p:nvSpPr>
        <p:spPr>
          <a:xfrm>
            <a:off x="3381777"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25EFDFA-2541-114C-84DA-2216EF9617E2}"/>
              </a:ext>
            </a:extLst>
          </p:cNvPr>
          <p:cNvSpPr/>
          <p:nvPr/>
        </p:nvSpPr>
        <p:spPr>
          <a:xfrm>
            <a:off x="3610377"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A07E367-F817-5144-8876-10FF85C598E0}"/>
              </a:ext>
            </a:extLst>
          </p:cNvPr>
          <p:cNvSpPr/>
          <p:nvPr/>
        </p:nvSpPr>
        <p:spPr>
          <a:xfrm>
            <a:off x="3838977"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AF734C4A-EB4E-0A4D-B543-A685E74A0FEE}"/>
              </a:ext>
            </a:extLst>
          </p:cNvPr>
          <p:cNvSpPr/>
          <p:nvPr/>
        </p:nvSpPr>
        <p:spPr>
          <a:xfrm>
            <a:off x="22392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4FB9D71-6879-C64B-90A3-F21D5ADAC3BE}"/>
              </a:ext>
            </a:extLst>
          </p:cNvPr>
          <p:cNvSpPr/>
          <p:nvPr/>
        </p:nvSpPr>
        <p:spPr>
          <a:xfrm>
            <a:off x="24678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CFB3CB46-73B8-624A-B8B1-9AF9D7BC124A}"/>
              </a:ext>
            </a:extLst>
          </p:cNvPr>
          <p:cNvSpPr/>
          <p:nvPr/>
        </p:nvSpPr>
        <p:spPr>
          <a:xfrm>
            <a:off x="26964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200B1EE-F381-984C-AD87-B7F06B04F6ED}"/>
              </a:ext>
            </a:extLst>
          </p:cNvPr>
          <p:cNvSpPr/>
          <p:nvPr/>
        </p:nvSpPr>
        <p:spPr>
          <a:xfrm>
            <a:off x="29250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084F1228-B4F2-0543-929D-8900CC204DC7}"/>
              </a:ext>
            </a:extLst>
          </p:cNvPr>
          <p:cNvSpPr/>
          <p:nvPr/>
        </p:nvSpPr>
        <p:spPr>
          <a:xfrm>
            <a:off x="31536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5272801-0E49-9846-993D-11571F0F34B7}"/>
              </a:ext>
            </a:extLst>
          </p:cNvPr>
          <p:cNvSpPr/>
          <p:nvPr/>
        </p:nvSpPr>
        <p:spPr>
          <a:xfrm>
            <a:off x="3381777"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053C2B1A-9F15-7644-927F-ECF3AE6EF030}"/>
              </a:ext>
            </a:extLst>
          </p:cNvPr>
          <p:cNvSpPr/>
          <p:nvPr/>
        </p:nvSpPr>
        <p:spPr>
          <a:xfrm>
            <a:off x="3610377"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E67C93B7-5818-7340-B222-D83722F60EF8}"/>
              </a:ext>
            </a:extLst>
          </p:cNvPr>
          <p:cNvSpPr/>
          <p:nvPr/>
        </p:nvSpPr>
        <p:spPr>
          <a:xfrm>
            <a:off x="3838977"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0B9AD24D-01C6-4D4C-AB87-24C3A7FBE3DB}"/>
              </a:ext>
            </a:extLst>
          </p:cNvPr>
          <p:cNvSpPr/>
          <p:nvPr/>
        </p:nvSpPr>
        <p:spPr>
          <a:xfrm>
            <a:off x="22392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3E62C517-E345-C143-B603-0BDB8674FAC0}"/>
              </a:ext>
            </a:extLst>
          </p:cNvPr>
          <p:cNvSpPr/>
          <p:nvPr/>
        </p:nvSpPr>
        <p:spPr>
          <a:xfrm>
            <a:off x="24678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7C09CDA-AD20-124C-B90C-2ABA9533B4DA}"/>
              </a:ext>
            </a:extLst>
          </p:cNvPr>
          <p:cNvSpPr/>
          <p:nvPr/>
        </p:nvSpPr>
        <p:spPr>
          <a:xfrm>
            <a:off x="26964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61CD1C39-D8B7-8347-A686-B37FFDCE15B8}"/>
              </a:ext>
            </a:extLst>
          </p:cNvPr>
          <p:cNvSpPr/>
          <p:nvPr/>
        </p:nvSpPr>
        <p:spPr>
          <a:xfrm>
            <a:off x="29250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11CE9E49-A80A-DA46-A57E-ECCA09BAE785}"/>
              </a:ext>
            </a:extLst>
          </p:cNvPr>
          <p:cNvSpPr/>
          <p:nvPr/>
        </p:nvSpPr>
        <p:spPr>
          <a:xfrm>
            <a:off x="3153648" y="3886737"/>
            <a:ext cx="228600" cy="228600"/>
          </a:xfrm>
          <a:prstGeom prst="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53" name="Rectangle 52">
            <a:extLst>
              <a:ext uri="{FF2B5EF4-FFF2-40B4-BE49-F238E27FC236}">
                <a16:creationId xmlns:a16="http://schemas.microsoft.com/office/drawing/2014/main" id="{2B647BFD-B22C-C146-8FDE-D173E38B9C18}"/>
              </a:ext>
            </a:extLst>
          </p:cNvPr>
          <p:cNvSpPr/>
          <p:nvPr/>
        </p:nvSpPr>
        <p:spPr>
          <a:xfrm>
            <a:off x="3381777" y="38867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54" name="Rectangle 53">
            <a:extLst>
              <a:ext uri="{FF2B5EF4-FFF2-40B4-BE49-F238E27FC236}">
                <a16:creationId xmlns:a16="http://schemas.microsoft.com/office/drawing/2014/main" id="{09E32814-9FE6-3A4F-A6E3-679CE882E710}"/>
              </a:ext>
            </a:extLst>
          </p:cNvPr>
          <p:cNvSpPr/>
          <p:nvPr/>
        </p:nvSpPr>
        <p:spPr>
          <a:xfrm>
            <a:off x="3610377"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B45029E2-FC5C-1C45-A6BB-189E9BA7CF8E}"/>
              </a:ext>
            </a:extLst>
          </p:cNvPr>
          <p:cNvSpPr/>
          <p:nvPr/>
        </p:nvSpPr>
        <p:spPr>
          <a:xfrm>
            <a:off x="3838977"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FC60580A-3F31-E340-A7C2-87EBFFE85CF0}"/>
              </a:ext>
            </a:extLst>
          </p:cNvPr>
          <p:cNvSpPr/>
          <p:nvPr/>
        </p:nvSpPr>
        <p:spPr>
          <a:xfrm>
            <a:off x="22392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C24E4F3D-1B62-8349-9E51-39BB08C36A64}"/>
              </a:ext>
            </a:extLst>
          </p:cNvPr>
          <p:cNvSpPr/>
          <p:nvPr/>
        </p:nvSpPr>
        <p:spPr>
          <a:xfrm>
            <a:off x="24678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7FBC0AAF-2CE5-D14C-9B86-BBF435188A18}"/>
              </a:ext>
            </a:extLst>
          </p:cNvPr>
          <p:cNvSpPr/>
          <p:nvPr/>
        </p:nvSpPr>
        <p:spPr>
          <a:xfrm>
            <a:off x="26964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B39F8CAB-7749-BD44-A9FF-820013FCE285}"/>
              </a:ext>
            </a:extLst>
          </p:cNvPr>
          <p:cNvSpPr/>
          <p:nvPr/>
        </p:nvSpPr>
        <p:spPr>
          <a:xfrm>
            <a:off x="29250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038C2B40-E0A4-4248-A6AC-19D78102D593}"/>
              </a:ext>
            </a:extLst>
          </p:cNvPr>
          <p:cNvSpPr/>
          <p:nvPr/>
        </p:nvSpPr>
        <p:spPr>
          <a:xfrm>
            <a:off x="3153648" y="41153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61" name="Rectangle 60">
            <a:extLst>
              <a:ext uri="{FF2B5EF4-FFF2-40B4-BE49-F238E27FC236}">
                <a16:creationId xmlns:a16="http://schemas.microsoft.com/office/drawing/2014/main" id="{F1BDADB0-B9A6-DE4B-8688-0CC597092436}"/>
              </a:ext>
            </a:extLst>
          </p:cNvPr>
          <p:cNvSpPr/>
          <p:nvPr/>
        </p:nvSpPr>
        <p:spPr>
          <a:xfrm>
            <a:off x="3381777" y="41153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62" name="Rectangle 61">
            <a:extLst>
              <a:ext uri="{FF2B5EF4-FFF2-40B4-BE49-F238E27FC236}">
                <a16:creationId xmlns:a16="http://schemas.microsoft.com/office/drawing/2014/main" id="{C423611E-3946-C449-A0CF-A01FC0DDD875}"/>
              </a:ext>
            </a:extLst>
          </p:cNvPr>
          <p:cNvSpPr/>
          <p:nvPr/>
        </p:nvSpPr>
        <p:spPr>
          <a:xfrm>
            <a:off x="3610377"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CFCC7DCB-4125-9242-9480-EB4E07BCF17B}"/>
              </a:ext>
            </a:extLst>
          </p:cNvPr>
          <p:cNvSpPr/>
          <p:nvPr/>
        </p:nvSpPr>
        <p:spPr>
          <a:xfrm>
            <a:off x="3838977"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5D7BB789-6681-2C4E-82AE-7E2ECCA0CCB3}"/>
              </a:ext>
            </a:extLst>
          </p:cNvPr>
          <p:cNvSpPr/>
          <p:nvPr/>
        </p:nvSpPr>
        <p:spPr>
          <a:xfrm>
            <a:off x="22392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EEE59CEC-D72F-AC40-9B1C-155F27323D99}"/>
              </a:ext>
            </a:extLst>
          </p:cNvPr>
          <p:cNvSpPr/>
          <p:nvPr/>
        </p:nvSpPr>
        <p:spPr>
          <a:xfrm>
            <a:off x="24678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6E4A7C61-EA51-6D42-8E41-0C41E46D004C}"/>
              </a:ext>
            </a:extLst>
          </p:cNvPr>
          <p:cNvSpPr/>
          <p:nvPr/>
        </p:nvSpPr>
        <p:spPr>
          <a:xfrm>
            <a:off x="26964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06F66308-AA79-AD4B-8B39-EB8C5308A145}"/>
              </a:ext>
            </a:extLst>
          </p:cNvPr>
          <p:cNvSpPr/>
          <p:nvPr/>
        </p:nvSpPr>
        <p:spPr>
          <a:xfrm>
            <a:off x="29250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3861D0E9-B469-C946-B1DC-A1EBD20AA654}"/>
              </a:ext>
            </a:extLst>
          </p:cNvPr>
          <p:cNvSpPr/>
          <p:nvPr/>
        </p:nvSpPr>
        <p:spPr>
          <a:xfrm>
            <a:off x="31536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2877F92F-7F57-B041-8EFB-5065B38AF054}"/>
              </a:ext>
            </a:extLst>
          </p:cNvPr>
          <p:cNvSpPr/>
          <p:nvPr/>
        </p:nvSpPr>
        <p:spPr>
          <a:xfrm>
            <a:off x="3381777"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BEA893E0-7E75-8046-93AB-6D0D6A8B7E34}"/>
              </a:ext>
            </a:extLst>
          </p:cNvPr>
          <p:cNvSpPr/>
          <p:nvPr/>
        </p:nvSpPr>
        <p:spPr>
          <a:xfrm>
            <a:off x="3610377"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54E546E0-3F05-EA4A-97E1-CCCEFB6AF102}"/>
              </a:ext>
            </a:extLst>
          </p:cNvPr>
          <p:cNvSpPr/>
          <p:nvPr/>
        </p:nvSpPr>
        <p:spPr>
          <a:xfrm>
            <a:off x="3838977"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D1C44CBB-52B2-8B47-8DF4-B1BB23712230}"/>
              </a:ext>
            </a:extLst>
          </p:cNvPr>
          <p:cNvSpPr/>
          <p:nvPr/>
        </p:nvSpPr>
        <p:spPr>
          <a:xfrm>
            <a:off x="22392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D13319DE-95D7-F443-A17A-B0001B4BDC7D}"/>
              </a:ext>
            </a:extLst>
          </p:cNvPr>
          <p:cNvSpPr/>
          <p:nvPr/>
        </p:nvSpPr>
        <p:spPr>
          <a:xfrm>
            <a:off x="24678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361E08A1-888F-CA4A-BF2A-475C5101F281}"/>
              </a:ext>
            </a:extLst>
          </p:cNvPr>
          <p:cNvSpPr/>
          <p:nvPr/>
        </p:nvSpPr>
        <p:spPr>
          <a:xfrm>
            <a:off x="26964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5542DA98-5504-814D-A465-5E0D6E5DB544}"/>
              </a:ext>
            </a:extLst>
          </p:cNvPr>
          <p:cNvSpPr/>
          <p:nvPr/>
        </p:nvSpPr>
        <p:spPr>
          <a:xfrm>
            <a:off x="29250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0E239F2-50E6-8644-906F-193AB314FEB7}"/>
              </a:ext>
            </a:extLst>
          </p:cNvPr>
          <p:cNvSpPr/>
          <p:nvPr/>
        </p:nvSpPr>
        <p:spPr>
          <a:xfrm>
            <a:off x="31536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17B0335D-7784-8B43-B6F1-15E03DD3CEC9}"/>
              </a:ext>
            </a:extLst>
          </p:cNvPr>
          <p:cNvSpPr/>
          <p:nvPr/>
        </p:nvSpPr>
        <p:spPr>
          <a:xfrm>
            <a:off x="3381777"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F4E59837-2564-B043-BA23-533FF2A858E3}"/>
              </a:ext>
            </a:extLst>
          </p:cNvPr>
          <p:cNvSpPr/>
          <p:nvPr/>
        </p:nvSpPr>
        <p:spPr>
          <a:xfrm>
            <a:off x="3610377"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0CCB9BC2-4A7E-9041-98E7-EE46D3B95BE2}"/>
              </a:ext>
            </a:extLst>
          </p:cNvPr>
          <p:cNvSpPr/>
          <p:nvPr/>
        </p:nvSpPr>
        <p:spPr>
          <a:xfrm>
            <a:off x="3838977"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25D47F8F-6139-ED4D-8F39-340A35CD0B6A}"/>
              </a:ext>
            </a:extLst>
          </p:cNvPr>
          <p:cNvSpPr/>
          <p:nvPr/>
        </p:nvSpPr>
        <p:spPr>
          <a:xfrm>
            <a:off x="22392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1056E2B3-36A8-4C4F-ACF4-3D0E0D527B05}"/>
              </a:ext>
            </a:extLst>
          </p:cNvPr>
          <p:cNvSpPr/>
          <p:nvPr/>
        </p:nvSpPr>
        <p:spPr>
          <a:xfrm>
            <a:off x="24678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30CFBE1-915F-CE4C-8A79-DB24E08EDEF8}"/>
              </a:ext>
            </a:extLst>
          </p:cNvPr>
          <p:cNvSpPr/>
          <p:nvPr/>
        </p:nvSpPr>
        <p:spPr>
          <a:xfrm>
            <a:off x="26964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1D2FC43D-B049-A44D-BE31-A9985D18A6D7}"/>
              </a:ext>
            </a:extLst>
          </p:cNvPr>
          <p:cNvSpPr/>
          <p:nvPr/>
        </p:nvSpPr>
        <p:spPr>
          <a:xfrm>
            <a:off x="29250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CC45D0D3-F728-634C-822B-22F91E38F97B}"/>
              </a:ext>
            </a:extLst>
          </p:cNvPr>
          <p:cNvSpPr/>
          <p:nvPr/>
        </p:nvSpPr>
        <p:spPr>
          <a:xfrm>
            <a:off x="31536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CDEF4E9E-F912-2E49-9C63-DD9F63112A8A}"/>
              </a:ext>
            </a:extLst>
          </p:cNvPr>
          <p:cNvSpPr/>
          <p:nvPr/>
        </p:nvSpPr>
        <p:spPr>
          <a:xfrm>
            <a:off x="3381777"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B2632B8F-24C4-3747-9D40-50B2B82ED8CC}"/>
              </a:ext>
            </a:extLst>
          </p:cNvPr>
          <p:cNvSpPr/>
          <p:nvPr/>
        </p:nvSpPr>
        <p:spPr>
          <a:xfrm>
            <a:off x="3610377"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82402BB1-9B09-144E-B2B9-5364FB679B77}"/>
              </a:ext>
            </a:extLst>
          </p:cNvPr>
          <p:cNvSpPr/>
          <p:nvPr/>
        </p:nvSpPr>
        <p:spPr>
          <a:xfrm>
            <a:off x="3838977"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itle 88">
            <a:extLst>
              <a:ext uri="{FF2B5EF4-FFF2-40B4-BE49-F238E27FC236}">
                <a16:creationId xmlns:a16="http://schemas.microsoft.com/office/drawing/2014/main" id="{CECD60D1-D0B5-8747-BC33-AA6B55328241}"/>
              </a:ext>
            </a:extLst>
          </p:cNvPr>
          <p:cNvSpPr>
            <a:spLocks noGrp="1"/>
          </p:cNvSpPr>
          <p:nvPr>
            <p:ph type="title"/>
          </p:nvPr>
        </p:nvSpPr>
        <p:spPr>
          <a:xfrm>
            <a:off x="838200" y="365126"/>
            <a:ext cx="10515600" cy="813292"/>
          </a:xfrm>
        </p:spPr>
        <p:txBody>
          <a:bodyPr>
            <a:normAutofit/>
          </a:bodyPr>
          <a:lstStyle/>
          <a:p>
            <a:r>
              <a:rPr lang="en-US" sz="3600" dirty="0"/>
              <a:t>Disclosure Requirements for Genus Claims</a:t>
            </a:r>
          </a:p>
        </p:txBody>
      </p:sp>
      <p:sp>
        <p:nvSpPr>
          <p:cNvPr id="90" name="Content Placeholder 89">
            <a:extLst>
              <a:ext uri="{FF2B5EF4-FFF2-40B4-BE49-F238E27FC236}">
                <a16:creationId xmlns:a16="http://schemas.microsoft.com/office/drawing/2014/main" id="{46ADAB9E-A09B-9542-A753-C60F4EB34DD4}"/>
              </a:ext>
            </a:extLst>
          </p:cNvPr>
          <p:cNvSpPr>
            <a:spLocks noGrp="1"/>
          </p:cNvSpPr>
          <p:nvPr>
            <p:ph idx="1"/>
          </p:nvPr>
        </p:nvSpPr>
        <p:spPr>
          <a:xfrm>
            <a:off x="6096000" y="1416675"/>
            <a:ext cx="5257800" cy="5151550"/>
          </a:xfrm>
        </p:spPr>
        <p:txBody>
          <a:bodyPr>
            <a:normAutofit/>
          </a:bodyPr>
          <a:lstStyle/>
          <a:p>
            <a:r>
              <a:rPr lang="en-US" dirty="0"/>
              <a:t>Possible answers:</a:t>
            </a:r>
          </a:p>
          <a:p>
            <a:pPr lvl="1"/>
            <a:r>
              <a:rPr lang="en-US" dirty="0"/>
              <a:t>No</a:t>
            </a:r>
          </a:p>
          <a:p>
            <a:pPr lvl="1"/>
            <a:r>
              <a:rPr lang="en-US" dirty="0"/>
              <a:t>Yes</a:t>
            </a:r>
          </a:p>
          <a:p>
            <a:pPr lvl="1"/>
            <a:r>
              <a:rPr lang="en-US" b="1" u="sng" dirty="0"/>
              <a:t>Sometimes</a:t>
            </a:r>
          </a:p>
        </p:txBody>
      </p:sp>
      <p:sp>
        <p:nvSpPr>
          <p:cNvPr id="2" name="Rectangle 1">
            <a:extLst>
              <a:ext uri="{FF2B5EF4-FFF2-40B4-BE49-F238E27FC236}">
                <a16:creationId xmlns:a16="http://schemas.microsoft.com/office/drawing/2014/main" id="{125F5281-3A40-CB4B-8D60-EE349A1C0590}"/>
              </a:ext>
            </a:extLst>
          </p:cNvPr>
          <p:cNvSpPr/>
          <p:nvPr/>
        </p:nvSpPr>
        <p:spPr>
          <a:xfrm>
            <a:off x="2239248" y="2743737"/>
            <a:ext cx="1828329" cy="1828800"/>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36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3408FBC-1DBB-B046-AB4A-B3E043989226}"/>
              </a:ext>
            </a:extLst>
          </p:cNvPr>
          <p:cNvSpPr/>
          <p:nvPr/>
        </p:nvSpPr>
        <p:spPr>
          <a:xfrm>
            <a:off x="22392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F6C63D3-C592-4947-B1EC-92C4D7A545E2}"/>
              </a:ext>
            </a:extLst>
          </p:cNvPr>
          <p:cNvSpPr/>
          <p:nvPr/>
        </p:nvSpPr>
        <p:spPr>
          <a:xfrm>
            <a:off x="24678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594D1F8-CA20-4B42-B9A3-AA0650623B62}"/>
              </a:ext>
            </a:extLst>
          </p:cNvPr>
          <p:cNvSpPr/>
          <p:nvPr/>
        </p:nvSpPr>
        <p:spPr>
          <a:xfrm>
            <a:off x="26964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3CEE801-3C12-284E-A52F-0A9140353511}"/>
              </a:ext>
            </a:extLst>
          </p:cNvPr>
          <p:cNvSpPr/>
          <p:nvPr/>
        </p:nvSpPr>
        <p:spPr>
          <a:xfrm>
            <a:off x="29250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D34F498-40BB-184E-8483-BC90E7BDE262}"/>
              </a:ext>
            </a:extLst>
          </p:cNvPr>
          <p:cNvSpPr/>
          <p:nvPr/>
        </p:nvSpPr>
        <p:spPr>
          <a:xfrm>
            <a:off x="3153648"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55EDAFC-BEA3-554E-90AF-2028F197193C}"/>
              </a:ext>
            </a:extLst>
          </p:cNvPr>
          <p:cNvSpPr/>
          <p:nvPr/>
        </p:nvSpPr>
        <p:spPr>
          <a:xfrm>
            <a:off x="3381777"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02FB8FC-64CD-4547-B5A9-4124A1D77F55}"/>
              </a:ext>
            </a:extLst>
          </p:cNvPr>
          <p:cNvSpPr/>
          <p:nvPr/>
        </p:nvSpPr>
        <p:spPr>
          <a:xfrm>
            <a:off x="3610377"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B1708BD-6C13-DA4A-AFF8-BA579CDA136F}"/>
              </a:ext>
            </a:extLst>
          </p:cNvPr>
          <p:cNvSpPr/>
          <p:nvPr/>
        </p:nvSpPr>
        <p:spPr>
          <a:xfrm>
            <a:off x="3838977" y="43439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5A28DCD5-060D-0F4E-A3C1-9EC7C895BF74}"/>
              </a:ext>
            </a:extLst>
          </p:cNvPr>
          <p:cNvSpPr/>
          <p:nvPr/>
        </p:nvSpPr>
        <p:spPr>
          <a:xfrm>
            <a:off x="22392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F41CC5B-B12B-704E-8FFA-3E473064A2F0}"/>
              </a:ext>
            </a:extLst>
          </p:cNvPr>
          <p:cNvSpPr/>
          <p:nvPr/>
        </p:nvSpPr>
        <p:spPr>
          <a:xfrm>
            <a:off x="24678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F016A42-BF17-B246-A8B8-101831C805C7}"/>
              </a:ext>
            </a:extLst>
          </p:cNvPr>
          <p:cNvSpPr/>
          <p:nvPr/>
        </p:nvSpPr>
        <p:spPr>
          <a:xfrm>
            <a:off x="26964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67DF676-B2BF-7D40-99A9-0FD729042429}"/>
              </a:ext>
            </a:extLst>
          </p:cNvPr>
          <p:cNvSpPr/>
          <p:nvPr/>
        </p:nvSpPr>
        <p:spPr>
          <a:xfrm>
            <a:off x="29250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0D9E2B6-D134-0B42-8854-53D85E2B43CE}"/>
              </a:ext>
            </a:extLst>
          </p:cNvPr>
          <p:cNvSpPr/>
          <p:nvPr/>
        </p:nvSpPr>
        <p:spPr>
          <a:xfrm>
            <a:off x="3153648"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8E62C695-F941-2E4B-AAA8-AE544DA3E4ED}"/>
              </a:ext>
            </a:extLst>
          </p:cNvPr>
          <p:cNvSpPr/>
          <p:nvPr/>
        </p:nvSpPr>
        <p:spPr>
          <a:xfrm>
            <a:off x="3381777"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25EFDFA-2541-114C-84DA-2216EF9617E2}"/>
              </a:ext>
            </a:extLst>
          </p:cNvPr>
          <p:cNvSpPr/>
          <p:nvPr/>
        </p:nvSpPr>
        <p:spPr>
          <a:xfrm>
            <a:off x="3610377"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A07E367-F817-5144-8876-10FF85C598E0}"/>
              </a:ext>
            </a:extLst>
          </p:cNvPr>
          <p:cNvSpPr/>
          <p:nvPr/>
        </p:nvSpPr>
        <p:spPr>
          <a:xfrm>
            <a:off x="3838977" y="3430074"/>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AF734C4A-EB4E-0A4D-B543-A685E74A0FEE}"/>
              </a:ext>
            </a:extLst>
          </p:cNvPr>
          <p:cNvSpPr/>
          <p:nvPr/>
        </p:nvSpPr>
        <p:spPr>
          <a:xfrm>
            <a:off x="22392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4FB9D71-6879-C64B-90A3-F21D5ADAC3BE}"/>
              </a:ext>
            </a:extLst>
          </p:cNvPr>
          <p:cNvSpPr/>
          <p:nvPr/>
        </p:nvSpPr>
        <p:spPr>
          <a:xfrm>
            <a:off x="24678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CFB3CB46-73B8-624A-B8B1-9AF9D7BC124A}"/>
              </a:ext>
            </a:extLst>
          </p:cNvPr>
          <p:cNvSpPr/>
          <p:nvPr/>
        </p:nvSpPr>
        <p:spPr>
          <a:xfrm>
            <a:off x="26964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200B1EE-F381-984C-AD87-B7F06B04F6ED}"/>
              </a:ext>
            </a:extLst>
          </p:cNvPr>
          <p:cNvSpPr/>
          <p:nvPr/>
        </p:nvSpPr>
        <p:spPr>
          <a:xfrm>
            <a:off x="29250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084F1228-B4F2-0543-929D-8900CC204DC7}"/>
              </a:ext>
            </a:extLst>
          </p:cNvPr>
          <p:cNvSpPr/>
          <p:nvPr/>
        </p:nvSpPr>
        <p:spPr>
          <a:xfrm>
            <a:off x="3153648"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5272801-0E49-9846-993D-11571F0F34B7}"/>
              </a:ext>
            </a:extLst>
          </p:cNvPr>
          <p:cNvSpPr/>
          <p:nvPr/>
        </p:nvSpPr>
        <p:spPr>
          <a:xfrm>
            <a:off x="3381777"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053C2B1A-9F15-7644-927F-ECF3AE6EF030}"/>
              </a:ext>
            </a:extLst>
          </p:cNvPr>
          <p:cNvSpPr/>
          <p:nvPr/>
        </p:nvSpPr>
        <p:spPr>
          <a:xfrm>
            <a:off x="3610377"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E67C93B7-5818-7340-B222-D83722F60EF8}"/>
              </a:ext>
            </a:extLst>
          </p:cNvPr>
          <p:cNvSpPr/>
          <p:nvPr/>
        </p:nvSpPr>
        <p:spPr>
          <a:xfrm>
            <a:off x="3838977" y="36581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0B9AD24D-01C6-4D4C-AB87-24C3A7FBE3DB}"/>
              </a:ext>
            </a:extLst>
          </p:cNvPr>
          <p:cNvSpPr/>
          <p:nvPr/>
        </p:nvSpPr>
        <p:spPr>
          <a:xfrm>
            <a:off x="22392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3E62C517-E345-C143-B603-0BDB8674FAC0}"/>
              </a:ext>
            </a:extLst>
          </p:cNvPr>
          <p:cNvSpPr/>
          <p:nvPr/>
        </p:nvSpPr>
        <p:spPr>
          <a:xfrm>
            <a:off x="24678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7C09CDA-AD20-124C-B90C-2ABA9533B4DA}"/>
              </a:ext>
            </a:extLst>
          </p:cNvPr>
          <p:cNvSpPr/>
          <p:nvPr/>
        </p:nvSpPr>
        <p:spPr>
          <a:xfrm>
            <a:off x="26964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61CD1C39-D8B7-8347-A686-B37FFDCE15B8}"/>
              </a:ext>
            </a:extLst>
          </p:cNvPr>
          <p:cNvSpPr/>
          <p:nvPr/>
        </p:nvSpPr>
        <p:spPr>
          <a:xfrm>
            <a:off x="2925048"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11CE9E49-A80A-DA46-A57E-ECCA09BAE785}"/>
              </a:ext>
            </a:extLst>
          </p:cNvPr>
          <p:cNvSpPr/>
          <p:nvPr/>
        </p:nvSpPr>
        <p:spPr>
          <a:xfrm>
            <a:off x="3153648" y="3886737"/>
            <a:ext cx="228600" cy="2286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53" name="Rectangle 52">
            <a:extLst>
              <a:ext uri="{FF2B5EF4-FFF2-40B4-BE49-F238E27FC236}">
                <a16:creationId xmlns:a16="http://schemas.microsoft.com/office/drawing/2014/main" id="{2B647BFD-B22C-C146-8FDE-D173E38B9C18}"/>
              </a:ext>
            </a:extLst>
          </p:cNvPr>
          <p:cNvSpPr/>
          <p:nvPr/>
        </p:nvSpPr>
        <p:spPr>
          <a:xfrm>
            <a:off x="3381777" y="38867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54" name="Rectangle 53">
            <a:extLst>
              <a:ext uri="{FF2B5EF4-FFF2-40B4-BE49-F238E27FC236}">
                <a16:creationId xmlns:a16="http://schemas.microsoft.com/office/drawing/2014/main" id="{09E32814-9FE6-3A4F-A6E3-679CE882E710}"/>
              </a:ext>
            </a:extLst>
          </p:cNvPr>
          <p:cNvSpPr/>
          <p:nvPr/>
        </p:nvSpPr>
        <p:spPr>
          <a:xfrm>
            <a:off x="3610377"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B45029E2-FC5C-1C45-A6BB-189E9BA7CF8E}"/>
              </a:ext>
            </a:extLst>
          </p:cNvPr>
          <p:cNvSpPr/>
          <p:nvPr/>
        </p:nvSpPr>
        <p:spPr>
          <a:xfrm>
            <a:off x="3838977" y="3886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FC60580A-3F31-E340-A7C2-87EBFFE85CF0}"/>
              </a:ext>
            </a:extLst>
          </p:cNvPr>
          <p:cNvSpPr/>
          <p:nvPr/>
        </p:nvSpPr>
        <p:spPr>
          <a:xfrm>
            <a:off x="22392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C24E4F3D-1B62-8349-9E51-39BB08C36A64}"/>
              </a:ext>
            </a:extLst>
          </p:cNvPr>
          <p:cNvSpPr/>
          <p:nvPr/>
        </p:nvSpPr>
        <p:spPr>
          <a:xfrm>
            <a:off x="24678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7FBC0AAF-2CE5-D14C-9B86-BBF435188A18}"/>
              </a:ext>
            </a:extLst>
          </p:cNvPr>
          <p:cNvSpPr/>
          <p:nvPr/>
        </p:nvSpPr>
        <p:spPr>
          <a:xfrm>
            <a:off x="26964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B39F8CAB-7749-BD44-A9FF-820013FCE285}"/>
              </a:ext>
            </a:extLst>
          </p:cNvPr>
          <p:cNvSpPr/>
          <p:nvPr/>
        </p:nvSpPr>
        <p:spPr>
          <a:xfrm>
            <a:off x="2925048"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038C2B40-E0A4-4248-A6AC-19D78102D593}"/>
              </a:ext>
            </a:extLst>
          </p:cNvPr>
          <p:cNvSpPr/>
          <p:nvPr/>
        </p:nvSpPr>
        <p:spPr>
          <a:xfrm>
            <a:off x="3153648" y="41153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61" name="Rectangle 60">
            <a:extLst>
              <a:ext uri="{FF2B5EF4-FFF2-40B4-BE49-F238E27FC236}">
                <a16:creationId xmlns:a16="http://schemas.microsoft.com/office/drawing/2014/main" id="{F1BDADB0-B9A6-DE4B-8688-0CC597092436}"/>
              </a:ext>
            </a:extLst>
          </p:cNvPr>
          <p:cNvSpPr/>
          <p:nvPr/>
        </p:nvSpPr>
        <p:spPr>
          <a:xfrm>
            <a:off x="3381777" y="41153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62" name="Rectangle 61">
            <a:extLst>
              <a:ext uri="{FF2B5EF4-FFF2-40B4-BE49-F238E27FC236}">
                <a16:creationId xmlns:a16="http://schemas.microsoft.com/office/drawing/2014/main" id="{C423611E-3946-C449-A0CF-A01FC0DDD875}"/>
              </a:ext>
            </a:extLst>
          </p:cNvPr>
          <p:cNvSpPr/>
          <p:nvPr/>
        </p:nvSpPr>
        <p:spPr>
          <a:xfrm>
            <a:off x="3610377"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CFCC7DCB-4125-9242-9480-EB4E07BCF17B}"/>
              </a:ext>
            </a:extLst>
          </p:cNvPr>
          <p:cNvSpPr/>
          <p:nvPr/>
        </p:nvSpPr>
        <p:spPr>
          <a:xfrm>
            <a:off x="3838977" y="41153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5D7BB789-6681-2C4E-82AE-7E2ECCA0CCB3}"/>
              </a:ext>
            </a:extLst>
          </p:cNvPr>
          <p:cNvSpPr/>
          <p:nvPr/>
        </p:nvSpPr>
        <p:spPr>
          <a:xfrm>
            <a:off x="22392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EEE59CEC-D72F-AC40-9B1C-155F27323D99}"/>
              </a:ext>
            </a:extLst>
          </p:cNvPr>
          <p:cNvSpPr/>
          <p:nvPr/>
        </p:nvSpPr>
        <p:spPr>
          <a:xfrm>
            <a:off x="24678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6E4A7C61-EA51-6D42-8E41-0C41E46D004C}"/>
              </a:ext>
            </a:extLst>
          </p:cNvPr>
          <p:cNvSpPr/>
          <p:nvPr/>
        </p:nvSpPr>
        <p:spPr>
          <a:xfrm>
            <a:off x="26964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06F66308-AA79-AD4B-8B39-EB8C5308A145}"/>
              </a:ext>
            </a:extLst>
          </p:cNvPr>
          <p:cNvSpPr/>
          <p:nvPr/>
        </p:nvSpPr>
        <p:spPr>
          <a:xfrm>
            <a:off x="29250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3861D0E9-B469-C946-B1DC-A1EBD20AA654}"/>
              </a:ext>
            </a:extLst>
          </p:cNvPr>
          <p:cNvSpPr/>
          <p:nvPr/>
        </p:nvSpPr>
        <p:spPr>
          <a:xfrm>
            <a:off x="3153648"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2877F92F-7F57-B041-8EFB-5065B38AF054}"/>
              </a:ext>
            </a:extLst>
          </p:cNvPr>
          <p:cNvSpPr/>
          <p:nvPr/>
        </p:nvSpPr>
        <p:spPr>
          <a:xfrm>
            <a:off x="3381777"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BEA893E0-7E75-8046-93AB-6D0D6A8B7E34}"/>
              </a:ext>
            </a:extLst>
          </p:cNvPr>
          <p:cNvSpPr/>
          <p:nvPr/>
        </p:nvSpPr>
        <p:spPr>
          <a:xfrm>
            <a:off x="3610377"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54E546E0-3F05-EA4A-97E1-CCCEFB6AF102}"/>
              </a:ext>
            </a:extLst>
          </p:cNvPr>
          <p:cNvSpPr/>
          <p:nvPr/>
        </p:nvSpPr>
        <p:spPr>
          <a:xfrm>
            <a:off x="3838977" y="2743737"/>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D1C44CBB-52B2-8B47-8DF4-B1BB23712230}"/>
              </a:ext>
            </a:extLst>
          </p:cNvPr>
          <p:cNvSpPr/>
          <p:nvPr/>
        </p:nvSpPr>
        <p:spPr>
          <a:xfrm>
            <a:off x="22392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D13319DE-95D7-F443-A17A-B0001B4BDC7D}"/>
              </a:ext>
            </a:extLst>
          </p:cNvPr>
          <p:cNvSpPr/>
          <p:nvPr/>
        </p:nvSpPr>
        <p:spPr>
          <a:xfrm>
            <a:off x="24678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361E08A1-888F-CA4A-BF2A-475C5101F281}"/>
              </a:ext>
            </a:extLst>
          </p:cNvPr>
          <p:cNvSpPr/>
          <p:nvPr/>
        </p:nvSpPr>
        <p:spPr>
          <a:xfrm>
            <a:off x="26964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5542DA98-5504-814D-A465-5E0D6E5DB544}"/>
              </a:ext>
            </a:extLst>
          </p:cNvPr>
          <p:cNvSpPr/>
          <p:nvPr/>
        </p:nvSpPr>
        <p:spPr>
          <a:xfrm>
            <a:off x="29250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0E239F2-50E6-8644-906F-193AB314FEB7}"/>
              </a:ext>
            </a:extLst>
          </p:cNvPr>
          <p:cNvSpPr/>
          <p:nvPr/>
        </p:nvSpPr>
        <p:spPr>
          <a:xfrm>
            <a:off x="3153648"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17B0335D-7784-8B43-B6F1-15E03DD3CEC9}"/>
              </a:ext>
            </a:extLst>
          </p:cNvPr>
          <p:cNvSpPr/>
          <p:nvPr/>
        </p:nvSpPr>
        <p:spPr>
          <a:xfrm>
            <a:off x="3381777"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F4E59837-2564-B043-BA23-533FF2A858E3}"/>
              </a:ext>
            </a:extLst>
          </p:cNvPr>
          <p:cNvSpPr/>
          <p:nvPr/>
        </p:nvSpPr>
        <p:spPr>
          <a:xfrm>
            <a:off x="3610377"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0CCB9BC2-4A7E-9041-98E7-EE46D3B95BE2}"/>
              </a:ext>
            </a:extLst>
          </p:cNvPr>
          <p:cNvSpPr/>
          <p:nvPr/>
        </p:nvSpPr>
        <p:spPr>
          <a:xfrm>
            <a:off x="3838977" y="29718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25D47F8F-6139-ED4D-8F39-340A35CD0B6A}"/>
              </a:ext>
            </a:extLst>
          </p:cNvPr>
          <p:cNvSpPr/>
          <p:nvPr/>
        </p:nvSpPr>
        <p:spPr>
          <a:xfrm>
            <a:off x="22392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1056E2B3-36A8-4C4F-ACF4-3D0E0D527B05}"/>
              </a:ext>
            </a:extLst>
          </p:cNvPr>
          <p:cNvSpPr/>
          <p:nvPr/>
        </p:nvSpPr>
        <p:spPr>
          <a:xfrm>
            <a:off x="24678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30CFBE1-915F-CE4C-8A79-DB24E08EDEF8}"/>
              </a:ext>
            </a:extLst>
          </p:cNvPr>
          <p:cNvSpPr/>
          <p:nvPr/>
        </p:nvSpPr>
        <p:spPr>
          <a:xfrm>
            <a:off x="26964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1D2FC43D-B049-A44D-BE31-A9985D18A6D7}"/>
              </a:ext>
            </a:extLst>
          </p:cNvPr>
          <p:cNvSpPr/>
          <p:nvPr/>
        </p:nvSpPr>
        <p:spPr>
          <a:xfrm>
            <a:off x="29250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CC45D0D3-F728-634C-822B-22F91E38F97B}"/>
              </a:ext>
            </a:extLst>
          </p:cNvPr>
          <p:cNvSpPr/>
          <p:nvPr/>
        </p:nvSpPr>
        <p:spPr>
          <a:xfrm>
            <a:off x="3153648"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CDEF4E9E-F912-2E49-9C63-DD9F63112A8A}"/>
              </a:ext>
            </a:extLst>
          </p:cNvPr>
          <p:cNvSpPr/>
          <p:nvPr/>
        </p:nvSpPr>
        <p:spPr>
          <a:xfrm>
            <a:off x="3381777"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B2632B8F-24C4-3747-9D40-50B2B82ED8CC}"/>
              </a:ext>
            </a:extLst>
          </p:cNvPr>
          <p:cNvSpPr/>
          <p:nvPr/>
        </p:nvSpPr>
        <p:spPr>
          <a:xfrm>
            <a:off x="3610377"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82402BB1-9B09-144E-B2B9-5364FB679B77}"/>
              </a:ext>
            </a:extLst>
          </p:cNvPr>
          <p:cNvSpPr/>
          <p:nvPr/>
        </p:nvSpPr>
        <p:spPr>
          <a:xfrm>
            <a:off x="3838977" y="3200400"/>
            <a:ext cx="228600" cy="2286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itle 88">
            <a:extLst>
              <a:ext uri="{FF2B5EF4-FFF2-40B4-BE49-F238E27FC236}">
                <a16:creationId xmlns:a16="http://schemas.microsoft.com/office/drawing/2014/main" id="{CECD60D1-D0B5-8747-BC33-AA6B55328241}"/>
              </a:ext>
            </a:extLst>
          </p:cNvPr>
          <p:cNvSpPr>
            <a:spLocks noGrp="1"/>
          </p:cNvSpPr>
          <p:nvPr>
            <p:ph type="title"/>
          </p:nvPr>
        </p:nvSpPr>
        <p:spPr>
          <a:xfrm>
            <a:off x="838200" y="365126"/>
            <a:ext cx="10515600" cy="813292"/>
          </a:xfrm>
        </p:spPr>
        <p:txBody>
          <a:bodyPr>
            <a:normAutofit/>
          </a:bodyPr>
          <a:lstStyle/>
          <a:p>
            <a:r>
              <a:rPr lang="en-US" sz="3600" dirty="0"/>
              <a:t>Disclosure Requirements for Genus Claims</a:t>
            </a:r>
          </a:p>
        </p:txBody>
      </p:sp>
      <p:sp>
        <p:nvSpPr>
          <p:cNvPr id="90" name="Content Placeholder 89">
            <a:extLst>
              <a:ext uri="{FF2B5EF4-FFF2-40B4-BE49-F238E27FC236}">
                <a16:creationId xmlns:a16="http://schemas.microsoft.com/office/drawing/2014/main" id="{46ADAB9E-A09B-9542-A753-C60F4EB34DD4}"/>
              </a:ext>
            </a:extLst>
          </p:cNvPr>
          <p:cNvSpPr>
            <a:spLocks noGrp="1"/>
          </p:cNvSpPr>
          <p:nvPr>
            <p:ph idx="1"/>
          </p:nvPr>
        </p:nvSpPr>
        <p:spPr>
          <a:xfrm>
            <a:off x="6096000" y="1416674"/>
            <a:ext cx="5257800" cy="5280339"/>
          </a:xfrm>
        </p:spPr>
        <p:txBody>
          <a:bodyPr>
            <a:normAutofit fontScale="70000" lnSpcReduction="20000"/>
          </a:bodyPr>
          <a:lstStyle/>
          <a:p>
            <a:pPr marL="0" indent="0">
              <a:buNone/>
            </a:pPr>
            <a:r>
              <a:rPr lang="en-US" sz="3400" i="1" dirty="0"/>
              <a:t>Wands</a:t>
            </a:r>
            <a:r>
              <a:rPr lang="en-US" sz="3400" dirty="0"/>
              <a:t> Factors</a:t>
            </a:r>
          </a:p>
          <a:p>
            <a:r>
              <a:rPr lang="en-US" dirty="0"/>
              <a:t>If a PHOSITA, after reading the patent, was not able to practice the invention immediately but had to conduct additional experimentation, how much of it was necessary?</a:t>
            </a:r>
          </a:p>
          <a:p>
            <a:r>
              <a:rPr lang="en-US" dirty="0"/>
              <a:t> How much guidance did the patent itself provide?</a:t>
            </a:r>
          </a:p>
          <a:p>
            <a:r>
              <a:rPr lang="en-US" dirty="0"/>
              <a:t> Did the applicant provide working examples of the invention?</a:t>
            </a:r>
          </a:p>
          <a:p>
            <a:r>
              <a:rPr lang="en-US" dirty="0"/>
              <a:t> Is this the kind of invention for which lots of guidance is necessary?</a:t>
            </a:r>
          </a:p>
          <a:p>
            <a:r>
              <a:rPr lang="en-US" dirty="0"/>
              <a:t> How well developed was the body of knowledge in the relevant field?</a:t>
            </a:r>
          </a:p>
          <a:p>
            <a:r>
              <a:rPr lang="en-US" dirty="0"/>
              <a:t> How sophisticated are ordinary practitioners of that field?</a:t>
            </a:r>
          </a:p>
          <a:p>
            <a:r>
              <a:rPr lang="en-US" dirty="0"/>
              <a:t> How predictable are the results of changes in technologies?</a:t>
            </a:r>
          </a:p>
          <a:p>
            <a:r>
              <a:rPr lang="en-US" dirty="0"/>
              <a:t> How much ground did the relevant claim seek to control?</a:t>
            </a:r>
          </a:p>
          <a:p>
            <a:endParaRPr lang="en-US" b="1" u="sng" dirty="0"/>
          </a:p>
        </p:txBody>
      </p:sp>
      <p:sp>
        <p:nvSpPr>
          <p:cNvPr id="2" name="Rectangle 1">
            <a:extLst>
              <a:ext uri="{FF2B5EF4-FFF2-40B4-BE49-F238E27FC236}">
                <a16:creationId xmlns:a16="http://schemas.microsoft.com/office/drawing/2014/main" id="{125F5281-3A40-CB4B-8D60-EE349A1C0590}"/>
              </a:ext>
            </a:extLst>
          </p:cNvPr>
          <p:cNvSpPr/>
          <p:nvPr/>
        </p:nvSpPr>
        <p:spPr>
          <a:xfrm>
            <a:off x="2239248" y="2743737"/>
            <a:ext cx="1828329" cy="1828800"/>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1555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3408FBC-1DBB-B046-AB4A-B3E043989226}"/>
              </a:ext>
            </a:extLst>
          </p:cNvPr>
          <p:cNvSpPr/>
          <p:nvPr/>
        </p:nvSpPr>
        <p:spPr>
          <a:xfrm>
            <a:off x="2239248" y="43439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F6C63D3-C592-4947-B1EC-92C4D7A545E2}"/>
              </a:ext>
            </a:extLst>
          </p:cNvPr>
          <p:cNvSpPr/>
          <p:nvPr/>
        </p:nvSpPr>
        <p:spPr>
          <a:xfrm>
            <a:off x="2467848" y="43439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594D1F8-CA20-4B42-B9A3-AA0650623B62}"/>
              </a:ext>
            </a:extLst>
          </p:cNvPr>
          <p:cNvSpPr/>
          <p:nvPr/>
        </p:nvSpPr>
        <p:spPr>
          <a:xfrm>
            <a:off x="2696448" y="43439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3CEE801-3C12-284E-A52F-0A9140353511}"/>
              </a:ext>
            </a:extLst>
          </p:cNvPr>
          <p:cNvSpPr/>
          <p:nvPr/>
        </p:nvSpPr>
        <p:spPr>
          <a:xfrm>
            <a:off x="2925048" y="43439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AD34F498-40BB-184E-8483-BC90E7BDE262}"/>
              </a:ext>
            </a:extLst>
          </p:cNvPr>
          <p:cNvSpPr/>
          <p:nvPr/>
        </p:nvSpPr>
        <p:spPr>
          <a:xfrm>
            <a:off x="3153648" y="43439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055EDAFC-BEA3-554E-90AF-2028F197193C}"/>
              </a:ext>
            </a:extLst>
          </p:cNvPr>
          <p:cNvSpPr/>
          <p:nvPr/>
        </p:nvSpPr>
        <p:spPr>
          <a:xfrm>
            <a:off x="3381777" y="43439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02FB8FC-64CD-4547-B5A9-4124A1D77F55}"/>
              </a:ext>
            </a:extLst>
          </p:cNvPr>
          <p:cNvSpPr/>
          <p:nvPr/>
        </p:nvSpPr>
        <p:spPr>
          <a:xfrm>
            <a:off x="3610377" y="43439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B1708BD-6C13-DA4A-AFF8-BA579CDA136F}"/>
              </a:ext>
            </a:extLst>
          </p:cNvPr>
          <p:cNvSpPr/>
          <p:nvPr/>
        </p:nvSpPr>
        <p:spPr>
          <a:xfrm>
            <a:off x="3838977" y="43439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5A28DCD5-060D-0F4E-A3C1-9EC7C895BF74}"/>
              </a:ext>
            </a:extLst>
          </p:cNvPr>
          <p:cNvSpPr/>
          <p:nvPr/>
        </p:nvSpPr>
        <p:spPr>
          <a:xfrm>
            <a:off x="2239248" y="3430074"/>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9F41CC5B-B12B-704E-8FFA-3E473064A2F0}"/>
              </a:ext>
            </a:extLst>
          </p:cNvPr>
          <p:cNvSpPr/>
          <p:nvPr/>
        </p:nvSpPr>
        <p:spPr>
          <a:xfrm>
            <a:off x="2467848" y="3430074"/>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F016A42-BF17-B246-A8B8-101831C805C7}"/>
              </a:ext>
            </a:extLst>
          </p:cNvPr>
          <p:cNvSpPr/>
          <p:nvPr/>
        </p:nvSpPr>
        <p:spPr>
          <a:xfrm>
            <a:off x="2696448" y="3430074"/>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C67DF676-B2BF-7D40-99A9-0FD729042429}"/>
              </a:ext>
            </a:extLst>
          </p:cNvPr>
          <p:cNvSpPr/>
          <p:nvPr/>
        </p:nvSpPr>
        <p:spPr>
          <a:xfrm>
            <a:off x="2925048" y="3430074"/>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30D9E2B6-D134-0B42-8854-53D85E2B43CE}"/>
              </a:ext>
            </a:extLst>
          </p:cNvPr>
          <p:cNvSpPr/>
          <p:nvPr/>
        </p:nvSpPr>
        <p:spPr>
          <a:xfrm>
            <a:off x="3153648" y="3430074"/>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8E62C695-F941-2E4B-AAA8-AE544DA3E4ED}"/>
              </a:ext>
            </a:extLst>
          </p:cNvPr>
          <p:cNvSpPr/>
          <p:nvPr/>
        </p:nvSpPr>
        <p:spPr>
          <a:xfrm>
            <a:off x="3381777" y="3430074"/>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925EFDFA-2541-114C-84DA-2216EF9617E2}"/>
              </a:ext>
            </a:extLst>
          </p:cNvPr>
          <p:cNvSpPr/>
          <p:nvPr/>
        </p:nvSpPr>
        <p:spPr>
          <a:xfrm>
            <a:off x="3610377" y="3430074"/>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EA07E367-F817-5144-8876-10FF85C598E0}"/>
              </a:ext>
            </a:extLst>
          </p:cNvPr>
          <p:cNvSpPr/>
          <p:nvPr/>
        </p:nvSpPr>
        <p:spPr>
          <a:xfrm>
            <a:off x="3838977" y="3430074"/>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AF734C4A-EB4E-0A4D-B543-A685E74A0FEE}"/>
              </a:ext>
            </a:extLst>
          </p:cNvPr>
          <p:cNvSpPr/>
          <p:nvPr/>
        </p:nvSpPr>
        <p:spPr>
          <a:xfrm>
            <a:off x="2239248" y="36581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74FB9D71-6879-C64B-90A3-F21D5ADAC3BE}"/>
              </a:ext>
            </a:extLst>
          </p:cNvPr>
          <p:cNvSpPr/>
          <p:nvPr/>
        </p:nvSpPr>
        <p:spPr>
          <a:xfrm>
            <a:off x="2467848" y="36581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CFB3CB46-73B8-624A-B8B1-9AF9D7BC124A}"/>
              </a:ext>
            </a:extLst>
          </p:cNvPr>
          <p:cNvSpPr/>
          <p:nvPr/>
        </p:nvSpPr>
        <p:spPr>
          <a:xfrm>
            <a:off x="2696448" y="36581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200B1EE-F381-984C-AD87-B7F06B04F6ED}"/>
              </a:ext>
            </a:extLst>
          </p:cNvPr>
          <p:cNvSpPr/>
          <p:nvPr/>
        </p:nvSpPr>
        <p:spPr>
          <a:xfrm>
            <a:off x="2925048" y="36581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084F1228-B4F2-0543-929D-8900CC204DC7}"/>
              </a:ext>
            </a:extLst>
          </p:cNvPr>
          <p:cNvSpPr/>
          <p:nvPr/>
        </p:nvSpPr>
        <p:spPr>
          <a:xfrm>
            <a:off x="3153648" y="36581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45272801-0E49-9846-993D-11571F0F34B7}"/>
              </a:ext>
            </a:extLst>
          </p:cNvPr>
          <p:cNvSpPr/>
          <p:nvPr/>
        </p:nvSpPr>
        <p:spPr>
          <a:xfrm>
            <a:off x="3381777" y="36581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053C2B1A-9F15-7644-927F-ECF3AE6EF030}"/>
              </a:ext>
            </a:extLst>
          </p:cNvPr>
          <p:cNvSpPr/>
          <p:nvPr/>
        </p:nvSpPr>
        <p:spPr>
          <a:xfrm>
            <a:off x="3610377" y="36581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E67C93B7-5818-7340-B222-D83722F60EF8}"/>
              </a:ext>
            </a:extLst>
          </p:cNvPr>
          <p:cNvSpPr/>
          <p:nvPr/>
        </p:nvSpPr>
        <p:spPr>
          <a:xfrm>
            <a:off x="3838977" y="36581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0B9AD24D-01C6-4D4C-AB87-24C3A7FBE3DB}"/>
              </a:ext>
            </a:extLst>
          </p:cNvPr>
          <p:cNvSpPr/>
          <p:nvPr/>
        </p:nvSpPr>
        <p:spPr>
          <a:xfrm>
            <a:off x="2239248" y="3886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3E62C517-E345-C143-B603-0BDB8674FAC0}"/>
              </a:ext>
            </a:extLst>
          </p:cNvPr>
          <p:cNvSpPr/>
          <p:nvPr/>
        </p:nvSpPr>
        <p:spPr>
          <a:xfrm>
            <a:off x="2467848" y="3886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7C09CDA-AD20-124C-B90C-2ABA9533B4DA}"/>
              </a:ext>
            </a:extLst>
          </p:cNvPr>
          <p:cNvSpPr/>
          <p:nvPr/>
        </p:nvSpPr>
        <p:spPr>
          <a:xfrm>
            <a:off x="2696448" y="3886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61CD1C39-D8B7-8347-A686-B37FFDCE15B8}"/>
              </a:ext>
            </a:extLst>
          </p:cNvPr>
          <p:cNvSpPr/>
          <p:nvPr/>
        </p:nvSpPr>
        <p:spPr>
          <a:xfrm>
            <a:off x="2925048" y="3886737"/>
            <a:ext cx="228600" cy="2286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11CE9E49-A80A-DA46-A57E-ECCA09BAE785}"/>
              </a:ext>
            </a:extLst>
          </p:cNvPr>
          <p:cNvSpPr/>
          <p:nvPr/>
        </p:nvSpPr>
        <p:spPr>
          <a:xfrm>
            <a:off x="3153648" y="3886737"/>
            <a:ext cx="228600" cy="228600"/>
          </a:xfrm>
          <a:prstGeom prst="rect">
            <a:avLst/>
          </a:prstGeom>
          <a:solidFill>
            <a:schemeClr val="accent6">
              <a:lumMod val="7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53" name="Rectangle 52">
            <a:extLst>
              <a:ext uri="{FF2B5EF4-FFF2-40B4-BE49-F238E27FC236}">
                <a16:creationId xmlns:a16="http://schemas.microsoft.com/office/drawing/2014/main" id="{2B647BFD-B22C-C146-8FDE-D173E38B9C18}"/>
              </a:ext>
            </a:extLst>
          </p:cNvPr>
          <p:cNvSpPr/>
          <p:nvPr/>
        </p:nvSpPr>
        <p:spPr>
          <a:xfrm>
            <a:off x="3381777" y="38867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54" name="Rectangle 53">
            <a:extLst>
              <a:ext uri="{FF2B5EF4-FFF2-40B4-BE49-F238E27FC236}">
                <a16:creationId xmlns:a16="http://schemas.microsoft.com/office/drawing/2014/main" id="{09E32814-9FE6-3A4F-A6E3-679CE882E710}"/>
              </a:ext>
            </a:extLst>
          </p:cNvPr>
          <p:cNvSpPr/>
          <p:nvPr/>
        </p:nvSpPr>
        <p:spPr>
          <a:xfrm>
            <a:off x="3610377" y="3886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B45029E2-FC5C-1C45-A6BB-189E9BA7CF8E}"/>
              </a:ext>
            </a:extLst>
          </p:cNvPr>
          <p:cNvSpPr/>
          <p:nvPr/>
        </p:nvSpPr>
        <p:spPr>
          <a:xfrm>
            <a:off x="3838977" y="3886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FC60580A-3F31-E340-A7C2-87EBFFE85CF0}"/>
              </a:ext>
            </a:extLst>
          </p:cNvPr>
          <p:cNvSpPr/>
          <p:nvPr/>
        </p:nvSpPr>
        <p:spPr>
          <a:xfrm>
            <a:off x="2239248" y="4115337"/>
            <a:ext cx="228600" cy="2286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C24E4F3D-1B62-8349-9E51-39BB08C36A64}"/>
              </a:ext>
            </a:extLst>
          </p:cNvPr>
          <p:cNvSpPr/>
          <p:nvPr/>
        </p:nvSpPr>
        <p:spPr>
          <a:xfrm>
            <a:off x="2467848" y="41153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7FBC0AAF-2CE5-D14C-9B86-BBF435188A18}"/>
              </a:ext>
            </a:extLst>
          </p:cNvPr>
          <p:cNvSpPr/>
          <p:nvPr/>
        </p:nvSpPr>
        <p:spPr>
          <a:xfrm>
            <a:off x="2696448" y="41153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B39F8CAB-7749-BD44-A9FF-820013FCE285}"/>
              </a:ext>
            </a:extLst>
          </p:cNvPr>
          <p:cNvSpPr/>
          <p:nvPr/>
        </p:nvSpPr>
        <p:spPr>
          <a:xfrm>
            <a:off x="2925048" y="41153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038C2B40-E0A4-4248-A6AC-19D78102D593}"/>
              </a:ext>
            </a:extLst>
          </p:cNvPr>
          <p:cNvSpPr/>
          <p:nvPr/>
        </p:nvSpPr>
        <p:spPr>
          <a:xfrm>
            <a:off x="3153648" y="41153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61" name="Rectangle 60">
            <a:extLst>
              <a:ext uri="{FF2B5EF4-FFF2-40B4-BE49-F238E27FC236}">
                <a16:creationId xmlns:a16="http://schemas.microsoft.com/office/drawing/2014/main" id="{F1BDADB0-B9A6-DE4B-8688-0CC597092436}"/>
              </a:ext>
            </a:extLst>
          </p:cNvPr>
          <p:cNvSpPr/>
          <p:nvPr/>
        </p:nvSpPr>
        <p:spPr>
          <a:xfrm>
            <a:off x="3381777" y="4115337"/>
            <a:ext cx="228600" cy="228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60000"/>
                  <a:lumOff val="40000"/>
                </a:schemeClr>
              </a:solidFill>
            </a:endParaRPr>
          </a:p>
        </p:txBody>
      </p:sp>
      <p:sp>
        <p:nvSpPr>
          <p:cNvPr id="62" name="Rectangle 61">
            <a:extLst>
              <a:ext uri="{FF2B5EF4-FFF2-40B4-BE49-F238E27FC236}">
                <a16:creationId xmlns:a16="http://schemas.microsoft.com/office/drawing/2014/main" id="{C423611E-3946-C449-A0CF-A01FC0DDD875}"/>
              </a:ext>
            </a:extLst>
          </p:cNvPr>
          <p:cNvSpPr/>
          <p:nvPr/>
        </p:nvSpPr>
        <p:spPr>
          <a:xfrm>
            <a:off x="3610377" y="41153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CFCC7DCB-4125-9242-9480-EB4E07BCF17B}"/>
              </a:ext>
            </a:extLst>
          </p:cNvPr>
          <p:cNvSpPr/>
          <p:nvPr/>
        </p:nvSpPr>
        <p:spPr>
          <a:xfrm>
            <a:off x="3838977" y="41153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5D7BB789-6681-2C4E-82AE-7E2ECCA0CCB3}"/>
              </a:ext>
            </a:extLst>
          </p:cNvPr>
          <p:cNvSpPr/>
          <p:nvPr/>
        </p:nvSpPr>
        <p:spPr>
          <a:xfrm>
            <a:off x="2239248" y="2743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EEE59CEC-D72F-AC40-9B1C-155F27323D99}"/>
              </a:ext>
            </a:extLst>
          </p:cNvPr>
          <p:cNvSpPr/>
          <p:nvPr/>
        </p:nvSpPr>
        <p:spPr>
          <a:xfrm>
            <a:off x="2467848" y="2743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6E4A7C61-EA51-6D42-8E41-0C41E46D004C}"/>
              </a:ext>
            </a:extLst>
          </p:cNvPr>
          <p:cNvSpPr/>
          <p:nvPr/>
        </p:nvSpPr>
        <p:spPr>
          <a:xfrm>
            <a:off x="2696448" y="2743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06F66308-AA79-AD4B-8B39-EB8C5308A145}"/>
              </a:ext>
            </a:extLst>
          </p:cNvPr>
          <p:cNvSpPr/>
          <p:nvPr/>
        </p:nvSpPr>
        <p:spPr>
          <a:xfrm>
            <a:off x="2925048" y="2743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3861D0E9-B469-C946-B1DC-A1EBD20AA654}"/>
              </a:ext>
            </a:extLst>
          </p:cNvPr>
          <p:cNvSpPr/>
          <p:nvPr/>
        </p:nvSpPr>
        <p:spPr>
          <a:xfrm>
            <a:off x="3153648" y="2743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2877F92F-7F57-B041-8EFB-5065B38AF054}"/>
              </a:ext>
            </a:extLst>
          </p:cNvPr>
          <p:cNvSpPr/>
          <p:nvPr/>
        </p:nvSpPr>
        <p:spPr>
          <a:xfrm>
            <a:off x="3381777" y="2743737"/>
            <a:ext cx="228600" cy="2286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BEA893E0-7E75-8046-93AB-6D0D6A8B7E34}"/>
              </a:ext>
            </a:extLst>
          </p:cNvPr>
          <p:cNvSpPr/>
          <p:nvPr/>
        </p:nvSpPr>
        <p:spPr>
          <a:xfrm>
            <a:off x="3610377" y="2743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54E546E0-3F05-EA4A-97E1-CCCEFB6AF102}"/>
              </a:ext>
            </a:extLst>
          </p:cNvPr>
          <p:cNvSpPr/>
          <p:nvPr/>
        </p:nvSpPr>
        <p:spPr>
          <a:xfrm>
            <a:off x="3838977" y="2743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D1C44CBB-52B2-8B47-8DF4-B1BB23712230}"/>
              </a:ext>
            </a:extLst>
          </p:cNvPr>
          <p:cNvSpPr/>
          <p:nvPr/>
        </p:nvSpPr>
        <p:spPr>
          <a:xfrm>
            <a:off x="2239248" y="2971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D13319DE-95D7-F443-A17A-B0001B4BDC7D}"/>
              </a:ext>
            </a:extLst>
          </p:cNvPr>
          <p:cNvSpPr/>
          <p:nvPr/>
        </p:nvSpPr>
        <p:spPr>
          <a:xfrm>
            <a:off x="2467848" y="2971800"/>
            <a:ext cx="228600" cy="2286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361E08A1-888F-CA4A-BF2A-475C5101F281}"/>
              </a:ext>
            </a:extLst>
          </p:cNvPr>
          <p:cNvSpPr/>
          <p:nvPr/>
        </p:nvSpPr>
        <p:spPr>
          <a:xfrm>
            <a:off x="2696448" y="2971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5542DA98-5504-814D-A465-5E0D6E5DB544}"/>
              </a:ext>
            </a:extLst>
          </p:cNvPr>
          <p:cNvSpPr/>
          <p:nvPr/>
        </p:nvSpPr>
        <p:spPr>
          <a:xfrm>
            <a:off x="2925048" y="2971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70E239F2-50E6-8644-906F-193AB314FEB7}"/>
              </a:ext>
            </a:extLst>
          </p:cNvPr>
          <p:cNvSpPr/>
          <p:nvPr/>
        </p:nvSpPr>
        <p:spPr>
          <a:xfrm>
            <a:off x="3153648" y="2971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17B0335D-7784-8B43-B6F1-15E03DD3CEC9}"/>
              </a:ext>
            </a:extLst>
          </p:cNvPr>
          <p:cNvSpPr/>
          <p:nvPr/>
        </p:nvSpPr>
        <p:spPr>
          <a:xfrm>
            <a:off x="3381777" y="2971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F4E59837-2564-B043-BA23-533FF2A858E3}"/>
              </a:ext>
            </a:extLst>
          </p:cNvPr>
          <p:cNvSpPr/>
          <p:nvPr/>
        </p:nvSpPr>
        <p:spPr>
          <a:xfrm>
            <a:off x="3610377" y="2971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a:extLst>
              <a:ext uri="{FF2B5EF4-FFF2-40B4-BE49-F238E27FC236}">
                <a16:creationId xmlns:a16="http://schemas.microsoft.com/office/drawing/2014/main" id="{0CCB9BC2-4A7E-9041-98E7-EE46D3B95BE2}"/>
              </a:ext>
            </a:extLst>
          </p:cNvPr>
          <p:cNvSpPr/>
          <p:nvPr/>
        </p:nvSpPr>
        <p:spPr>
          <a:xfrm>
            <a:off x="3838977" y="2971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25D47F8F-6139-ED4D-8F39-340A35CD0B6A}"/>
              </a:ext>
            </a:extLst>
          </p:cNvPr>
          <p:cNvSpPr/>
          <p:nvPr/>
        </p:nvSpPr>
        <p:spPr>
          <a:xfrm>
            <a:off x="2239248" y="3200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1056E2B3-36A8-4C4F-ACF4-3D0E0D527B05}"/>
              </a:ext>
            </a:extLst>
          </p:cNvPr>
          <p:cNvSpPr/>
          <p:nvPr/>
        </p:nvSpPr>
        <p:spPr>
          <a:xfrm>
            <a:off x="2467848" y="3200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630CFBE1-915F-CE4C-8A79-DB24E08EDEF8}"/>
              </a:ext>
            </a:extLst>
          </p:cNvPr>
          <p:cNvSpPr/>
          <p:nvPr/>
        </p:nvSpPr>
        <p:spPr>
          <a:xfrm>
            <a:off x="2696448" y="3200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1D2FC43D-B049-A44D-BE31-A9985D18A6D7}"/>
              </a:ext>
            </a:extLst>
          </p:cNvPr>
          <p:cNvSpPr/>
          <p:nvPr/>
        </p:nvSpPr>
        <p:spPr>
          <a:xfrm>
            <a:off x="2925048" y="3200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CC45D0D3-F728-634C-822B-22F91E38F97B}"/>
              </a:ext>
            </a:extLst>
          </p:cNvPr>
          <p:cNvSpPr/>
          <p:nvPr/>
        </p:nvSpPr>
        <p:spPr>
          <a:xfrm>
            <a:off x="3153648" y="3200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CDEF4E9E-F912-2E49-9C63-DD9F63112A8A}"/>
              </a:ext>
            </a:extLst>
          </p:cNvPr>
          <p:cNvSpPr/>
          <p:nvPr/>
        </p:nvSpPr>
        <p:spPr>
          <a:xfrm>
            <a:off x="3381777" y="3200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a:extLst>
              <a:ext uri="{FF2B5EF4-FFF2-40B4-BE49-F238E27FC236}">
                <a16:creationId xmlns:a16="http://schemas.microsoft.com/office/drawing/2014/main" id="{B2632B8F-24C4-3747-9D40-50B2B82ED8CC}"/>
              </a:ext>
            </a:extLst>
          </p:cNvPr>
          <p:cNvSpPr/>
          <p:nvPr/>
        </p:nvSpPr>
        <p:spPr>
          <a:xfrm>
            <a:off x="3610377" y="3200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a:extLst>
              <a:ext uri="{FF2B5EF4-FFF2-40B4-BE49-F238E27FC236}">
                <a16:creationId xmlns:a16="http://schemas.microsoft.com/office/drawing/2014/main" id="{82402BB1-9B09-144E-B2B9-5364FB679B77}"/>
              </a:ext>
            </a:extLst>
          </p:cNvPr>
          <p:cNvSpPr/>
          <p:nvPr/>
        </p:nvSpPr>
        <p:spPr>
          <a:xfrm>
            <a:off x="3838977" y="3200400"/>
            <a:ext cx="228600" cy="2286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itle 88">
            <a:extLst>
              <a:ext uri="{FF2B5EF4-FFF2-40B4-BE49-F238E27FC236}">
                <a16:creationId xmlns:a16="http://schemas.microsoft.com/office/drawing/2014/main" id="{CECD60D1-D0B5-8747-BC33-AA6B55328241}"/>
              </a:ext>
            </a:extLst>
          </p:cNvPr>
          <p:cNvSpPr>
            <a:spLocks noGrp="1"/>
          </p:cNvSpPr>
          <p:nvPr>
            <p:ph type="title"/>
          </p:nvPr>
        </p:nvSpPr>
        <p:spPr>
          <a:xfrm>
            <a:off x="838200" y="365126"/>
            <a:ext cx="10515600" cy="813292"/>
          </a:xfrm>
        </p:spPr>
        <p:txBody>
          <a:bodyPr>
            <a:normAutofit/>
          </a:bodyPr>
          <a:lstStyle/>
          <a:p>
            <a:r>
              <a:rPr lang="en-US" sz="3600" dirty="0"/>
              <a:t>Disclosure Requirements for Genus Claims</a:t>
            </a:r>
          </a:p>
        </p:txBody>
      </p:sp>
      <p:sp>
        <p:nvSpPr>
          <p:cNvPr id="90" name="Content Placeholder 89">
            <a:extLst>
              <a:ext uri="{FF2B5EF4-FFF2-40B4-BE49-F238E27FC236}">
                <a16:creationId xmlns:a16="http://schemas.microsoft.com/office/drawing/2014/main" id="{46ADAB9E-A09B-9542-A753-C60F4EB34DD4}"/>
              </a:ext>
            </a:extLst>
          </p:cNvPr>
          <p:cNvSpPr>
            <a:spLocks noGrp="1"/>
          </p:cNvSpPr>
          <p:nvPr>
            <p:ph idx="1"/>
          </p:nvPr>
        </p:nvSpPr>
        <p:spPr>
          <a:xfrm>
            <a:off x="5437292" y="1178418"/>
            <a:ext cx="6144165" cy="5444804"/>
          </a:xfrm>
        </p:spPr>
        <p:txBody>
          <a:bodyPr>
            <a:normAutofit lnSpcReduction="10000"/>
          </a:bodyPr>
          <a:lstStyle/>
          <a:p>
            <a:r>
              <a:rPr lang="en-US" dirty="0"/>
              <a:t>Recent CAFC case law emphasizes:</a:t>
            </a:r>
          </a:p>
          <a:p>
            <a:pPr lvl="1"/>
            <a:r>
              <a:rPr lang="en-US" dirty="0"/>
              <a:t>Number of members of the genus</a:t>
            </a:r>
          </a:p>
          <a:p>
            <a:pPr lvl="1"/>
            <a:r>
              <a:rPr lang="en-US" dirty="0"/>
              <a:t>Percentage that “work”</a:t>
            </a:r>
          </a:p>
          <a:p>
            <a:pPr lvl="2"/>
            <a:r>
              <a:rPr lang="en-US" dirty="0"/>
              <a:t>Cf. Incandescent</a:t>
            </a:r>
          </a:p>
          <a:p>
            <a:pPr lvl="1"/>
            <a:r>
              <a:rPr lang="en-US" dirty="0"/>
              <a:t>Maturity/predictability of the field of technology</a:t>
            </a:r>
          </a:p>
          <a:p>
            <a:pPr lvl="2"/>
            <a:r>
              <a:rPr lang="en-US" dirty="0"/>
              <a:t>Contrast chemistry with mechanical engineering</a:t>
            </a:r>
          </a:p>
          <a:p>
            <a:pPr lvl="1"/>
            <a:r>
              <a:rPr lang="en-US" dirty="0"/>
              <a:t>Presence in the patent of a “road map” or “blazes”</a:t>
            </a:r>
          </a:p>
          <a:p>
            <a:pPr lvl="1"/>
            <a:r>
              <a:rPr lang="en-US" dirty="0"/>
              <a:t>Whether “working” pertains to function as well as structure</a:t>
            </a:r>
          </a:p>
          <a:p>
            <a:pPr lvl="1"/>
            <a:r>
              <a:rPr lang="en-US" dirty="0"/>
              <a:t>How much experimentation must be done to map the field</a:t>
            </a:r>
          </a:p>
          <a:p>
            <a:pPr lvl="2"/>
            <a:r>
              <a:rPr lang="en-US" dirty="0" err="1"/>
              <a:t>Karshtedt</a:t>
            </a:r>
            <a:r>
              <a:rPr lang="en-US" dirty="0"/>
              <a:t> et al. content that the criterion ought instead to be enable others to make and use the invention</a:t>
            </a:r>
          </a:p>
          <a:p>
            <a:pPr lvl="1"/>
            <a:endParaRPr lang="en-US" dirty="0"/>
          </a:p>
        </p:txBody>
      </p:sp>
      <p:sp>
        <p:nvSpPr>
          <p:cNvPr id="2" name="Rectangle 1">
            <a:extLst>
              <a:ext uri="{FF2B5EF4-FFF2-40B4-BE49-F238E27FC236}">
                <a16:creationId xmlns:a16="http://schemas.microsoft.com/office/drawing/2014/main" id="{125F5281-3A40-CB4B-8D60-EE349A1C0590}"/>
              </a:ext>
            </a:extLst>
          </p:cNvPr>
          <p:cNvSpPr/>
          <p:nvPr/>
        </p:nvSpPr>
        <p:spPr>
          <a:xfrm>
            <a:off x="2010177" y="2514600"/>
            <a:ext cx="2285058" cy="2286537"/>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a:extLst>
              <a:ext uri="{FF2B5EF4-FFF2-40B4-BE49-F238E27FC236}">
                <a16:creationId xmlns:a16="http://schemas.microsoft.com/office/drawing/2014/main" id="{5298AD9E-B00C-EB4C-9F7B-3EF3EB849711}"/>
              </a:ext>
            </a:extLst>
          </p:cNvPr>
          <p:cNvSpPr/>
          <p:nvPr/>
        </p:nvSpPr>
        <p:spPr>
          <a:xfrm>
            <a:off x="2010648" y="43439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Rectangle 91">
            <a:extLst>
              <a:ext uri="{FF2B5EF4-FFF2-40B4-BE49-F238E27FC236}">
                <a16:creationId xmlns:a16="http://schemas.microsoft.com/office/drawing/2014/main" id="{2CC7326A-70DB-5B4F-BFAF-D0E2D676FD29}"/>
              </a:ext>
            </a:extLst>
          </p:cNvPr>
          <p:cNvSpPr/>
          <p:nvPr/>
        </p:nvSpPr>
        <p:spPr>
          <a:xfrm>
            <a:off x="2010648" y="3430074"/>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BA454891-0BFE-D145-B830-F04D0A6E05F7}"/>
              </a:ext>
            </a:extLst>
          </p:cNvPr>
          <p:cNvSpPr/>
          <p:nvPr/>
        </p:nvSpPr>
        <p:spPr>
          <a:xfrm>
            <a:off x="2010648" y="36581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CA22934E-349F-B944-B2D0-BB09AF09E8FA}"/>
              </a:ext>
            </a:extLst>
          </p:cNvPr>
          <p:cNvSpPr/>
          <p:nvPr/>
        </p:nvSpPr>
        <p:spPr>
          <a:xfrm>
            <a:off x="2010648" y="3886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4801AC4F-5D44-354D-9359-F4B7E9FA2241}"/>
              </a:ext>
            </a:extLst>
          </p:cNvPr>
          <p:cNvSpPr/>
          <p:nvPr/>
        </p:nvSpPr>
        <p:spPr>
          <a:xfrm>
            <a:off x="2010648" y="41153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A28CDB41-13A6-9C40-B8BF-14F730D0EB69}"/>
              </a:ext>
            </a:extLst>
          </p:cNvPr>
          <p:cNvSpPr/>
          <p:nvPr/>
        </p:nvSpPr>
        <p:spPr>
          <a:xfrm>
            <a:off x="2010648" y="2743737"/>
            <a:ext cx="228600" cy="2286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556F1C3E-0902-7540-9D8D-D9FC551E7A30}"/>
              </a:ext>
            </a:extLst>
          </p:cNvPr>
          <p:cNvSpPr/>
          <p:nvPr/>
        </p:nvSpPr>
        <p:spPr>
          <a:xfrm>
            <a:off x="2010648" y="2971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352A3EA9-BE32-9F40-8571-D0EA1C2AD4BD}"/>
              </a:ext>
            </a:extLst>
          </p:cNvPr>
          <p:cNvSpPr/>
          <p:nvPr/>
        </p:nvSpPr>
        <p:spPr>
          <a:xfrm>
            <a:off x="2010648" y="3200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3D9CB6F6-65CF-8741-B38C-0C2C6D3DCD95}"/>
              </a:ext>
            </a:extLst>
          </p:cNvPr>
          <p:cNvSpPr/>
          <p:nvPr/>
        </p:nvSpPr>
        <p:spPr>
          <a:xfrm>
            <a:off x="4067106" y="43439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a:extLst>
              <a:ext uri="{FF2B5EF4-FFF2-40B4-BE49-F238E27FC236}">
                <a16:creationId xmlns:a16="http://schemas.microsoft.com/office/drawing/2014/main" id="{A61686B0-E61F-784A-BF5B-B0038139F9B6}"/>
              </a:ext>
            </a:extLst>
          </p:cNvPr>
          <p:cNvSpPr/>
          <p:nvPr/>
        </p:nvSpPr>
        <p:spPr>
          <a:xfrm>
            <a:off x="4067106" y="3430074"/>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a:extLst>
              <a:ext uri="{FF2B5EF4-FFF2-40B4-BE49-F238E27FC236}">
                <a16:creationId xmlns:a16="http://schemas.microsoft.com/office/drawing/2014/main" id="{5EB15A22-6868-2349-B56B-4C4DFE5CCC1D}"/>
              </a:ext>
            </a:extLst>
          </p:cNvPr>
          <p:cNvSpPr/>
          <p:nvPr/>
        </p:nvSpPr>
        <p:spPr>
          <a:xfrm>
            <a:off x="4067106" y="36581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9498F049-9390-2B4B-AC89-B7509C55B1AD}"/>
              </a:ext>
            </a:extLst>
          </p:cNvPr>
          <p:cNvSpPr/>
          <p:nvPr/>
        </p:nvSpPr>
        <p:spPr>
          <a:xfrm>
            <a:off x="4067106" y="3886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B1F52488-5A8D-5D45-982B-E452D667AFF7}"/>
              </a:ext>
            </a:extLst>
          </p:cNvPr>
          <p:cNvSpPr/>
          <p:nvPr/>
        </p:nvSpPr>
        <p:spPr>
          <a:xfrm>
            <a:off x="4067106" y="41153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8DC87392-2D1B-EB41-8BE2-1618BAEF049E}"/>
              </a:ext>
            </a:extLst>
          </p:cNvPr>
          <p:cNvSpPr/>
          <p:nvPr/>
        </p:nvSpPr>
        <p:spPr>
          <a:xfrm>
            <a:off x="4067106" y="27437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80B509C0-BAF7-4D40-8469-434F1E2C440A}"/>
              </a:ext>
            </a:extLst>
          </p:cNvPr>
          <p:cNvSpPr/>
          <p:nvPr/>
        </p:nvSpPr>
        <p:spPr>
          <a:xfrm>
            <a:off x="4067106" y="29718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DEACF5B4-AA89-824C-9517-D4E37909ACBB}"/>
              </a:ext>
            </a:extLst>
          </p:cNvPr>
          <p:cNvSpPr/>
          <p:nvPr/>
        </p:nvSpPr>
        <p:spPr>
          <a:xfrm>
            <a:off x="4067106" y="32004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62E79450-F13A-A143-A354-0C597D52C6D6}"/>
              </a:ext>
            </a:extLst>
          </p:cNvPr>
          <p:cNvSpPr/>
          <p:nvPr/>
        </p:nvSpPr>
        <p:spPr>
          <a:xfrm>
            <a:off x="2239248" y="2514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17A1C170-B99D-1A4F-AA6D-3B37FB9C7793}"/>
              </a:ext>
            </a:extLst>
          </p:cNvPr>
          <p:cNvSpPr/>
          <p:nvPr/>
        </p:nvSpPr>
        <p:spPr>
          <a:xfrm>
            <a:off x="2467848" y="2514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94CC8EB2-29C4-B245-AE79-67BFEE3FC1E3}"/>
              </a:ext>
            </a:extLst>
          </p:cNvPr>
          <p:cNvSpPr/>
          <p:nvPr/>
        </p:nvSpPr>
        <p:spPr>
          <a:xfrm>
            <a:off x="2696448" y="2514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E4075CAD-E757-8D4A-9DCA-DF95AC268264}"/>
              </a:ext>
            </a:extLst>
          </p:cNvPr>
          <p:cNvSpPr/>
          <p:nvPr/>
        </p:nvSpPr>
        <p:spPr>
          <a:xfrm>
            <a:off x="2925048" y="2514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0D69B717-6F8B-F54B-BE64-81479C8B697C}"/>
              </a:ext>
            </a:extLst>
          </p:cNvPr>
          <p:cNvSpPr/>
          <p:nvPr/>
        </p:nvSpPr>
        <p:spPr>
          <a:xfrm>
            <a:off x="3153648" y="2514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12611EF3-6D0A-B449-9099-6791DB16F465}"/>
              </a:ext>
            </a:extLst>
          </p:cNvPr>
          <p:cNvSpPr/>
          <p:nvPr/>
        </p:nvSpPr>
        <p:spPr>
          <a:xfrm>
            <a:off x="3381777" y="2514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332FD256-AD5B-0546-A47F-1881D1D8E725}"/>
              </a:ext>
            </a:extLst>
          </p:cNvPr>
          <p:cNvSpPr/>
          <p:nvPr/>
        </p:nvSpPr>
        <p:spPr>
          <a:xfrm>
            <a:off x="3610377" y="2514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a:extLst>
              <a:ext uri="{FF2B5EF4-FFF2-40B4-BE49-F238E27FC236}">
                <a16:creationId xmlns:a16="http://schemas.microsoft.com/office/drawing/2014/main" id="{043A56DE-876F-DD45-BF68-C4C2D78CB989}"/>
              </a:ext>
            </a:extLst>
          </p:cNvPr>
          <p:cNvSpPr/>
          <p:nvPr/>
        </p:nvSpPr>
        <p:spPr>
          <a:xfrm>
            <a:off x="3838977" y="2514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00DDCA0B-F9AA-EA4F-8449-33FE2030F458}"/>
              </a:ext>
            </a:extLst>
          </p:cNvPr>
          <p:cNvSpPr/>
          <p:nvPr/>
        </p:nvSpPr>
        <p:spPr>
          <a:xfrm>
            <a:off x="2010648" y="2514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a:extLst>
              <a:ext uri="{FF2B5EF4-FFF2-40B4-BE49-F238E27FC236}">
                <a16:creationId xmlns:a16="http://schemas.microsoft.com/office/drawing/2014/main" id="{298CA6FA-175B-A044-A8B4-A6702A654331}"/>
              </a:ext>
            </a:extLst>
          </p:cNvPr>
          <p:cNvSpPr/>
          <p:nvPr/>
        </p:nvSpPr>
        <p:spPr>
          <a:xfrm>
            <a:off x="4067106" y="2514600"/>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57EB2323-A9A5-0541-A1F4-E4A6657F283A}"/>
              </a:ext>
            </a:extLst>
          </p:cNvPr>
          <p:cNvSpPr/>
          <p:nvPr/>
        </p:nvSpPr>
        <p:spPr>
          <a:xfrm>
            <a:off x="2238777" y="45725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a:extLst>
              <a:ext uri="{FF2B5EF4-FFF2-40B4-BE49-F238E27FC236}">
                <a16:creationId xmlns:a16="http://schemas.microsoft.com/office/drawing/2014/main" id="{CA8EEDA6-5FC0-6444-8E6E-B0D43DC52918}"/>
              </a:ext>
            </a:extLst>
          </p:cNvPr>
          <p:cNvSpPr/>
          <p:nvPr/>
        </p:nvSpPr>
        <p:spPr>
          <a:xfrm>
            <a:off x="2467377" y="45725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Rectangle 118">
            <a:extLst>
              <a:ext uri="{FF2B5EF4-FFF2-40B4-BE49-F238E27FC236}">
                <a16:creationId xmlns:a16="http://schemas.microsoft.com/office/drawing/2014/main" id="{A146D3C1-B5C3-3949-A058-9257575C3542}"/>
              </a:ext>
            </a:extLst>
          </p:cNvPr>
          <p:cNvSpPr/>
          <p:nvPr/>
        </p:nvSpPr>
        <p:spPr>
          <a:xfrm>
            <a:off x="2695977" y="45725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a:extLst>
              <a:ext uri="{FF2B5EF4-FFF2-40B4-BE49-F238E27FC236}">
                <a16:creationId xmlns:a16="http://schemas.microsoft.com/office/drawing/2014/main" id="{9DA4CC92-45C6-6B44-8E8F-3BC0186C9A76}"/>
              </a:ext>
            </a:extLst>
          </p:cNvPr>
          <p:cNvSpPr/>
          <p:nvPr/>
        </p:nvSpPr>
        <p:spPr>
          <a:xfrm>
            <a:off x="2924577" y="4572537"/>
            <a:ext cx="228600" cy="2286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a:extLst>
              <a:ext uri="{FF2B5EF4-FFF2-40B4-BE49-F238E27FC236}">
                <a16:creationId xmlns:a16="http://schemas.microsoft.com/office/drawing/2014/main" id="{B3135A6B-CA4C-8D40-96AB-44FAF394E68E}"/>
              </a:ext>
            </a:extLst>
          </p:cNvPr>
          <p:cNvSpPr/>
          <p:nvPr/>
        </p:nvSpPr>
        <p:spPr>
          <a:xfrm>
            <a:off x="3153177" y="45725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a:extLst>
              <a:ext uri="{FF2B5EF4-FFF2-40B4-BE49-F238E27FC236}">
                <a16:creationId xmlns:a16="http://schemas.microsoft.com/office/drawing/2014/main" id="{5756D985-806C-7F41-9C76-C5B5503725C6}"/>
              </a:ext>
            </a:extLst>
          </p:cNvPr>
          <p:cNvSpPr/>
          <p:nvPr/>
        </p:nvSpPr>
        <p:spPr>
          <a:xfrm>
            <a:off x="3381306" y="45725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FE38FF7E-282C-334F-B0ED-987116CEE7DE}"/>
              </a:ext>
            </a:extLst>
          </p:cNvPr>
          <p:cNvSpPr/>
          <p:nvPr/>
        </p:nvSpPr>
        <p:spPr>
          <a:xfrm>
            <a:off x="3609906" y="45725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7C194322-2D62-8043-92F4-4304F7AB2599}"/>
              </a:ext>
            </a:extLst>
          </p:cNvPr>
          <p:cNvSpPr/>
          <p:nvPr/>
        </p:nvSpPr>
        <p:spPr>
          <a:xfrm>
            <a:off x="3838506" y="4572537"/>
            <a:ext cx="228600" cy="228600"/>
          </a:xfrm>
          <a:prstGeom prst="rect">
            <a:avLst/>
          </a:prstGeom>
          <a:solidFill>
            <a:schemeClr val="accent6">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DC046EE7-EA68-6849-B676-CD55F6AEB039}"/>
              </a:ext>
            </a:extLst>
          </p:cNvPr>
          <p:cNvSpPr/>
          <p:nvPr/>
        </p:nvSpPr>
        <p:spPr>
          <a:xfrm>
            <a:off x="2010177" y="45725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8902095F-79D0-534B-8C1A-E135BE1BD675}"/>
              </a:ext>
            </a:extLst>
          </p:cNvPr>
          <p:cNvSpPr/>
          <p:nvPr/>
        </p:nvSpPr>
        <p:spPr>
          <a:xfrm>
            <a:off x="4066635" y="4572537"/>
            <a:ext cx="228600" cy="2286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66ECB598-AB5C-BE49-8DE7-A01656497EB9}"/>
              </a:ext>
            </a:extLst>
          </p:cNvPr>
          <p:cNvSpPr/>
          <p:nvPr/>
        </p:nvSpPr>
        <p:spPr>
          <a:xfrm>
            <a:off x="5832389" y="5679582"/>
            <a:ext cx="5993027" cy="9436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3731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90DD0-FC0B-2340-B9BE-45B48E0A8535}"/>
              </a:ext>
            </a:extLst>
          </p:cNvPr>
          <p:cNvSpPr>
            <a:spLocks noGrp="1"/>
          </p:cNvSpPr>
          <p:nvPr>
            <p:ph type="title"/>
          </p:nvPr>
        </p:nvSpPr>
        <p:spPr/>
        <p:txBody>
          <a:bodyPr>
            <a:normAutofit/>
          </a:bodyPr>
          <a:lstStyle/>
          <a:p>
            <a:r>
              <a:rPr lang="en-US" sz="3600" dirty="0"/>
              <a:t>Biology</a:t>
            </a:r>
          </a:p>
        </p:txBody>
      </p:sp>
      <p:sp>
        <p:nvSpPr>
          <p:cNvPr id="3" name="Content Placeholder 2">
            <a:extLst>
              <a:ext uri="{FF2B5EF4-FFF2-40B4-BE49-F238E27FC236}">
                <a16:creationId xmlns:a16="http://schemas.microsoft.com/office/drawing/2014/main" id="{C34A921E-7D7D-F34D-AC2A-D869ACE49E9C}"/>
              </a:ext>
            </a:extLst>
          </p:cNvPr>
          <p:cNvSpPr>
            <a:spLocks noGrp="1"/>
          </p:cNvSpPr>
          <p:nvPr>
            <p:ph idx="1"/>
          </p:nvPr>
        </p:nvSpPr>
        <p:spPr/>
        <p:txBody>
          <a:bodyPr/>
          <a:lstStyle/>
          <a:p>
            <a:r>
              <a:rPr lang="en-US" dirty="0"/>
              <a:t>Explanation of monoclonal antibodies: </a:t>
            </a:r>
            <a:r>
              <a:rPr lang="en-US" dirty="0">
                <a:hlinkClick r:id="rId2"/>
              </a:rPr>
              <a:t>https://www.youtube.com/watch?v=h6sGMaf6Yew</a:t>
            </a:r>
            <a:r>
              <a:rPr lang="en-US" dirty="0"/>
              <a:t>. (12 minutes)</a:t>
            </a:r>
          </a:p>
          <a:p>
            <a:r>
              <a:rPr lang="en-US" dirty="0"/>
              <a:t>Explanation of Repatha:  </a:t>
            </a:r>
            <a:r>
              <a:rPr lang="en-US" dirty="0">
                <a:hlinkClick r:id="rId3"/>
              </a:rPr>
              <a:t>https://www.repatha.com/what-is-repatha#video</a:t>
            </a:r>
            <a:r>
              <a:rPr lang="en-US" dirty="0"/>
              <a:t> (3 minutes)</a:t>
            </a:r>
          </a:p>
        </p:txBody>
      </p:sp>
    </p:spTree>
    <p:extLst>
      <p:ext uri="{BB962C8B-B14F-4D97-AF65-F5344CB8AC3E}">
        <p14:creationId xmlns:p14="http://schemas.microsoft.com/office/powerpoint/2010/main" val="164161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BBED4-58EF-A44F-9435-2C8D96944889}"/>
              </a:ext>
            </a:extLst>
          </p:cNvPr>
          <p:cNvSpPr>
            <a:spLocks noGrp="1"/>
          </p:cNvSpPr>
          <p:nvPr>
            <p:ph type="title"/>
          </p:nvPr>
        </p:nvSpPr>
        <p:spPr>
          <a:xfrm>
            <a:off x="838200" y="190156"/>
            <a:ext cx="10515600" cy="981761"/>
          </a:xfrm>
        </p:spPr>
        <p:txBody>
          <a:bodyPr>
            <a:normAutofit/>
          </a:bodyPr>
          <a:lstStyle/>
          <a:p>
            <a:r>
              <a:rPr lang="en-US" sz="3600" dirty="0"/>
              <a:t>Biology</a:t>
            </a:r>
          </a:p>
        </p:txBody>
      </p:sp>
      <p:sp>
        <p:nvSpPr>
          <p:cNvPr id="3" name="Content Placeholder 2">
            <a:extLst>
              <a:ext uri="{FF2B5EF4-FFF2-40B4-BE49-F238E27FC236}">
                <a16:creationId xmlns:a16="http://schemas.microsoft.com/office/drawing/2014/main" id="{0454A30B-29E6-3C40-AF8B-FD5EB635DCB2}"/>
              </a:ext>
            </a:extLst>
          </p:cNvPr>
          <p:cNvSpPr>
            <a:spLocks noGrp="1"/>
          </p:cNvSpPr>
          <p:nvPr>
            <p:ph idx="1"/>
          </p:nvPr>
        </p:nvSpPr>
        <p:spPr>
          <a:xfrm>
            <a:off x="751702" y="1253331"/>
            <a:ext cx="10602098" cy="4999188"/>
          </a:xfrm>
        </p:spPr>
        <p:txBody>
          <a:bodyPr>
            <a:normAutofit/>
          </a:bodyPr>
          <a:lstStyle/>
          <a:p>
            <a:r>
              <a:rPr lang="en-US" dirty="0"/>
              <a:t>“Elevated low-density lipoprotein (“</a:t>
            </a:r>
            <a:r>
              <a:rPr lang="en-US" b="1" dirty="0">
                <a:solidFill>
                  <a:srgbClr val="FF0000"/>
                </a:solidFill>
              </a:rPr>
              <a:t>LDL</a:t>
            </a:r>
            <a:r>
              <a:rPr lang="en-US" dirty="0"/>
              <a:t>”) cholesterol is linked to heart disease. </a:t>
            </a:r>
          </a:p>
          <a:p>
            <a:r>
              <a:rPr lang="en-US" b="1" dirty="0">
                <a:solidFill>
                  <a:schemeClr val="accent6">
                    <a:lumMod val="75000"/>
                  </a:schemeClr>
                </a:solidFill>
              </a:rPr>
              <a:t>“LDL receptors </a:t>
            </a:r>
            <a:r>
              <a:rPr lang="en-US" dirty="0"/>
              <a:t>remove LDL cholesterol from the blood stream, thus regulating the amount of circulating LDL cholesterol. </a:t>
            </a:r>
          </a:p>
          <a:p>
            <a:r>
              <a:rPr lang="en-US" dirty="0"/>
              <a:t>“The proprotein convertase subtilisin/</a:t>
            </a:r>
            <a:r>
              <a:rPr lang="en-US" dirty="0" err="1"/>
              <a:t>kexin</a:t>
            </a:r>
            <a:r>
              <a:rPr lang="en-US" dirty="0"/>
              <a:t> type 9 (“</a:t>
            </a:r>
            <a:r>
              <a:rPr lang="en-US" b="1" dirty="0">
                <a:solidFill>
                  <a:srgbClr val="FF0000"/>
                </a:solidFill>
              </a:rPr>
              <a:t>PCSK9”) enzyme </a:t>
            </a:r>
            <a:r>
              <a:rPr lang="en-US" dirty="0"/>
              <a:t>regulates LDL receptor degradation. PCSK9 binds to LDL receptors and mediates their degradation, thus decreasing the number of LDL receptors on a cell’s surface. </a:t>
            </a:r>
          </a:p>
          <a:p>
            <a:r>
              <a:rPr lang="en-US" b="1" dirty="0">
                <a:solidFill>
                  <a:schemeClr val="accent6">
                    <a:lumMod val="75000"/>
                  </a:schemeClr>
                </a:solidFill>
              </a:rPr>
              <a:t>“Antibodies</a:t>
            </a:r>
            <a:r>
              <a:rPr lang="en-US" dirty="0"/>
              <a:t> may bind to and block PCSK9, allowing LDL receptors to continue regulating the amount of circulating LDL cholesterol.” </a:t>
            </a:r>
          </a:p>
          <a:p>
            <a:endParaRPr lang="en-US" dirty="0"/>
          </a:p>
          <a:p>
            <a:endParaRPr lang="en-US" dirty="0"/>
          </a:p>
        </p:txBody>
      </p:sp>
    </p:spTree>
    <p:extLst>
      <p:ext uri="{BB962C8B-B14F-4D97-AF65-F5344CB8AC3E}">
        <p14:creationId xmlns:p14="http://schemas.microsoft.com/office/powerpoint/2010/main" val="1925818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BBED4-58EF-A44F-9435-2C8D96944889}"/>
              </a:ext>
            </a:extLst>
          </p:cNvPr>
          <p:cNvSpPr>
            <a:spLocks noGrp="1"/>
          </p:cNvSpPr>
          <p:nvPr>
            <p:ph type="title"/>
          </p:nvPr>
        </p:nvSpPr>
        <p:spPr>
          <a:xfrm>
            <a:off x="838200" y="190156"/>
            <a:ext cx="10515600" cy="981761"/>
          </a:xfrm>
        </p:spPr>
        <p:txBody>
          <a:bodyPr>
            <a:normAutofit/>
          </a:bodyPr>
          <a:lstStyle/>
          <a:p>
            <a:r>
              <a:rPr lang="en-US" sz="3600" dirty="0"/>
              <a:t>The Invention</a:t>
            </a:r>
          </a:p>
        </p:txBody>
      </p:sp>
      <p:sp>
        <p:nvSpPr>
          <p:cNvPr id="3" name="Content Placeholder 2">
            <a:extLst>
              <a:ext uri="{FF2B5EF4-FFF2-40B4-BE49-F238E27FC236}">
                <a16:creationId xmlns:a16="http://schemas.microsoft.com/office/drawing/2014/main" id="{0454A30B-29E6-3C40-AF8B-FD5EB635DCB2}"/>
              </a:ext>
            </a:extLst>
          </p:cNvPr>
          <p:cNvSpPr>
            <a:spLocks noGrp="1"/>
          </p:cNvSpPr>
          <p:nvPr>
            <p:ph idx="1"/>
          </p:nvPr>
        </p:nvSpPr>
        <p:spPr>
          <a:xfrm>
            <a:off x="751702" y="1253331"/>
            <a:ext cx="10602098" cy="4999188"/>
          </a:xfrm>
        </p:spPr>
        <p:txBody>
          <a:bodyPr>
            <a:normAutofit/>
          </a:bodyPr>
          <a:lstStyle/>
          <a:p>
            <a:r>
              <a:rPr lang="en-US" dirty="0"/>
              <a:t>“Amgen owns the ’165 and ’741 patents, which describe antibodies that purportedly bind to the PCSK9 protein and lower LDL levels by blocking PCSK9 from binding to LDL receptors. </a:t>
            </a:r>
          </a:p>
          <a:p>
            <a:r>
              <a:rPr lang="en-US" dirty="0"/>
              <a:t>“The specification discloses amino acid sequences for twenty-six antibodies, including the antibody (designated as “21B12”) with the generic name of </a:t>
            </a:r>
            <a:r>
              <a:rPr lang="en-US" dirty="0" err="1"/>
              <a:t>evolocumab</a:t>
            </a:r>
            <a:r>
              <a:rPr lang="en-US" dirty="0"/>
              <a:t>, marketed by Amgen as Repatha®.”</a:t>
            </a:r>
          </a:p>
          <a:p>
            <a:endParaRPr lang="en-US" dirty="0"/>
          </a:p>
          <a:p>
            <a:endParaRPr lang="en-US" dirty="0"/>
          </a:p>
          <a:p>
            <a:endParaRPr lang="en-US" dirty="0"/>
          </a:p>
        </p:txBody>
      </p:sp>
    </p:spTree>
    <p:extLst>
      <p:ext uri="{BB962C8B-B14F-4D97-AF65-F5344CB8AC3E}">
        <p14:creationId xmlns:p14="http://schemas.microsoft.com/office/powerpoint/2010/main" val="316918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ield" id="{EAAFB829-7FDA-E14A-91FE-8DF1122D26FD}" vid="{AAF369E0-D4B1-C14F-9831-127C2E3C35A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9801</TotalTime>
  <Words>974</Words>
  <Application>Microsoft Macintosh PowerPoint</Application>
  <PresentationFormat>Widescreen</PresentationFormat>
  <Paragraphs>84</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Arial</vt:lpstr>
      <vt:lpstr>Calibri</vt:lpstr>
      <vt:lpstr>Calibri Light</vt:lpstr>
      <vt:lpstr>Times New Roman</vt:lpstr>
      <vt:lpstr>Office Theme</vt:lpstr>
      <vt:lpstr>Amgen v. Sanofi </vt:lpstr>
      <vt:lpstr>Patent Doctrines by Technology Sector</vt:lpstr>
      <vt:lpstr>Disclosure Requirements for Genus Claims</vt:lpstr>
      <vt:lpstr>Disclosure Requirements for Genus Claims</vt:lpstr>
      <vt:lpstr>Disclosure Requirements for Genus Claims</vt:lpstr>
      <vt:lpstr>Disclosure Requirements for Genus Claims</vt:lpstr>
      <vt:lpstr>Biology</vt:lpstr>
      <vt:lpstr>Biology</vt:lpstr>
      <vt:lpstr>The Invention</vt:lpstr>
      <vt:lpstr>Specification</vt:lpstr>
      <vt:lpstr>Contested Claims include:</vt:lpstr>
      <vt:lpstr>CAFC Holding</vt:lpstr>
      <vt:lpstr>SCOTUS Holding</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Amgen v. Sanofi</dc:title>
  <dc:creator>Terry Fisher</dc:creator>
  <cp:lastModifiedBy>Fisher, William</cp:lastModifiedBy>
  <cp:revision>31</cp:revision>
  <dcterms:created xsi:type="dcterms:W3CDTF">2021-09-22T18:35:26Z</dcterms:created>
  <dcterms:modified xsi:type="dcterms:W3CDTF">2024-02-14T17:57:15Z</dcterms:modified>
</cp:coreProperties>
</file>