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83" r:id="rId3"/>
    <p:sldId id="285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79"/>
    <p:restoredTop sz="95846"/>
  </p:normalViewPr>
  <p:slideViewPr>
    <p:cSldViewPr snapToGrid="0" showGuides="1">
      <p:cViewPr varScale="1">
        <p:scale>
          <a:sx n="110" d="100"/>
          <a:sy n="110" d="100"/>
        </p:scale>
        <p:origin x="192" y="2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77D4A8-4BEA-2148-A340-6454E0CF9405}" type="datetimeFigureOut">
              <a:rPr lang="en-US" smtClean="0"/>
              <a:t>4/16/24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538897-4AB3-674C-B785-ADFB6EF10B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318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819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4641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CE2ACF-78A3-B5CC-B0BE-B70E711B51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7C2509-696E-66C3-B49E-9B0BC4A2C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6232F-A4AA-5D40-3D57-D07CD19B37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F062-EB77-1340-ADA8-3D7CD0208A2D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D701C4-A14A-1E45-1AED-63E1CC63C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2FB22F-7077-5980-D699-C7413D1F3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58BF-F45D-6749-BF5F-DC840966D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1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DBBC2-CE85-94F6-6D74-CDC1FA34F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442B835-2ACD-84A2-E1AA-6DECF874CA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08711D-1D41-E71D-4DF6-6C4C5F234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F062-EB77-1340-ADA8-3D7CD0208A2D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91710-6818-EA69-A2A7-2CAD89BF5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A545A-9B55-5225-E7DB-17F1732C5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58BF-F45D-6749-BF5F-DC840966D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179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E6D23C-359E-DC53-9FEE-710ADEB4B5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D82EFA-BF1A-B2F3-7C51-55A0AC3351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2E475B-D043-E5D2-C9BE-419E8B4B7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F062-EB77-1340-ADA8-3D7CD0208A2D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27C39C-F75A-A537-714A-05E97D0F4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629AB0-B16E-1874-F888-ABF7B4ED5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58BF-F45D-6749-BF5F-DC840966D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29075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B76D3-835C-FD1B-C3F4-6E00F6F01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3746B-1703-0B85-BC5F-5E2B8CEF29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CE6EA-6D56-B942-1048-58A9B78A0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F062-EB77-1340-ADA8-3D7CD0208A2D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49CE4A-99E8-801D-CD49-9BADA7EF9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7067C-A040-A13A-D7E7-BD543B7323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58BF-F45D-6749-BF5F-DC840966D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518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99454-C970-EDA4-DF55-C96AFAE7F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316C61-B3FD-7FE9-E535-3646317090B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7F6427-6D86-8D41-25F2-EB8DA7D0B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F062-EB77-1340-ADA8-3D7CD0208A2D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56C9A-8CFE-4D58-AB98-AF828281E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E58776-83C7-3ED8-2BC0-EAF7BD9B5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58BF-F45D-6749-BF5F-DC840966D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7400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5D2D3-D5CF-222E-91CF-14961ABE1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CE9708-2645-D5EE-414E-48465A2840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5899AE-1CDC-8432-8776-4206E84C0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9E0221-987A-B280-AC9B-E21FF4C947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F062-EB77-1340-ADA8-3D7CD0208A2D}" type="datetimeFigureOut">
              <a:rPr lang="en-US" smtClean="0"/>
              <a:t>4/16/24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7F8194-2B9B-9233-690B-5E9DC41C9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CB11D76-C465-EE8F-CFF2-BBE3DA979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58BF-F45D-6749-BF5F-DC840966D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04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0902FC-6F84-4F1D-13E2-46F6F42FB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A49E9C-49F1-33F0-7F89-FC2C648DA4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2568E8-9B6C-540D-5DA1-BEC1BE0F55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C6FB6A9-5713-E959-6315-A1B719AC30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7BC0A3C-AC99-761C-76DF-14CCBF3211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9418E4-0418-1CCB-A0B5-B00585F612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F062-EB77-1340-ADA8-3D7CD0208A2D}" type="datetimeFigureOut">
              <a:rPr lang="en-US" smtClean="0"/>
              <a:t>4/16/24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6749DF-966B-0651-3DBF-A1EA96F67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C1173AC-940C-02CB-2BDB-ECAC0C55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58BF-F45D-6749-BF5F-DC840966D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382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A3C66-27F5-FDB4-C4C1-40441D8E23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2BB314-4CDE-D4F4-B99C-744DEC54E8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F062-EB77-1340-ADA8-3D7CD0208A2D}" type="datetimeFigureOut">
              <a:rPr lang="en-US" smtClean="0"/>
              <a:t>4/16/24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7B8787C-87D6-8AA8-13B3-D0FBF0C5E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7BD46A-229E-EABA-B811-E4E8544B1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58BF-F45D-6749-BF5F-DC840966D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3220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75940B-293E-85E0-15DF-C8646AE55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F062-EB77-1340-ADA8-3D7CD0208A2D}" type="datetimeFigureOut">
              <a:rPr lang="en-US" smtClean="0"/>
              <a:t>4/16/24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BD7BB8-228F-712A-1AF3-7E2B9724D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1DDFE4-11FE-DDF7-5E62-1E739B708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58BF-F45D-6749-BF5F-DC840966D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17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CE77F6-BA7F-CDDE-7097-953D0E7F0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A32FEC-EF8F-199A-7A39-5129B9911A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5C3F52-24AD-B596-5186-3209671D6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1E7015-F0C5-36E6-7544-90BD52BDF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F062-EB77-1340-ADA8-3D7CD0208A2D}" type="datetimeFigureOut">
              <a:rPr lang="en-US" smtClean="0"/>
              <a:t>4/16/24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6FEDDD-F18E-BEB2-9EFC-8C8B727594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4D38D8-BEAF-B6F8-C2FA-6F26D19F76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58BF-F45D-6749-BF5F-DC840966D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4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1E4625-C5A1-901E-946F-1B7BF3244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889A8E-FED0-37B3-76DD-A0CAEA4F25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7CCEF79-7589-419E-54B0-8C76EE07FF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E289C5-926B-F8E4-CE53-E2E9C5C7F7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2F062-EB77-1340-ADA8-3D7CD0208A2D}" type="datetimeFigureOut">
              <a:rPr lang="en-US" smtClean="0"/>
              <a:t>4/16/24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41AA7-10C8-8E88-C374-14C63CE1E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F56694-6632-D429-048C-BC21C7D75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1458BF-F45D-6749-BF5F-DC840966D50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41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6C9D63-99E2-DB96-4792-6B5388E18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792B4-6877-FF3D-A483-497D30E193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70AD72-A66F-4A62-8AF2-D7A0656D2D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A2F062-EB77-1340-ADA8-3D7CD0208A2D}" type="datetimeFigureOut">
              <a:rPr lang="en-US" smtClean="0"/>
              <a:t>4/16/24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17E3FA-38A6-9F3E-E1D8-AB91D2769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09F4BA-EFD3-EB38-9EE6-3E280D84D24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1458BF-F45D-6749-BF5F-DC840966D50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Venn diagram&#10;&#10;Description automatically generated">
            <a:extLst>
              <a:ext uri="{FF2B5EF4-FFF2-40B4-BE49-F238E27FC236}">
                <a16:creationId xmlns:a16="http://schemas.microsoft.com/office/drawing/2014/main" id="{F64FAADE-B7B7-7291-7EA7-06E9E8FD9878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171557" y="126206"/>
            <a:ext cx="407152" cy="4778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B6860887-B833-6261-0522-80E6C72602C6}"/>
              </a:ext>
            </a:extLst>
          </p:cNvPr>
          <p:cNvSpPr txBox="1"/>
          <p:nvPr userDrawn="1"/>
        </p:nvSpPr>
        <p:spPr>
          <a:xfrm>
            <a:off x="10412730" y="178981"/>
            <a:ext cx="1360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Copyright</a:t>
            </a:r>
            <a:r>
              <a:rPr lang="en-US" sz="2800" baseline="30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800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701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7FB3D-912B-BF4C-B5AF-BD003D62DE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684032"/>
            <a:ext cx="9144000" cy="2387600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White v. West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Case Study 184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10E927-6CDF-EE40-A58F-3FA4914FDE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037012"/>
            <a:ext cx="9144000" cy="1655762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William Fisher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March 2024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BE56F4-43D2-2E08-3D01-E1A3E0F3B4C6}"/>
              </a:ext>
            </a:extLst>
          </p:cNvPr>
          <p:cNvSpPr txBox="1"/>
          <p:nvPr/>
        </p:nvSpPr>
        <p:spPr>
          <a:xfrm>
            <a:off x="10412730" y="178981"/>
            <a:ext cx="13601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Copyright</a:t>
            </a:r>
            <a:r>
              <a:rPr lang="en-US" sz="2800" baseline="300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2800" baseline="30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3E37CC-8416-A14F-CD17-B849A32E8358}"/>
              </a:ext>
            </a:extLst>
          </p:cNvPr>
          <p:cNvSpPr txBox="1"/>
          <p:nvPr/>
        </p:nvSpPr>
        <p:spPr>
          <a:xfrm>
            <a:off x="3958267" y="6538595"/>
            <a:ext cx="42754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Licensed under terms available at https://</a:t>
            </a:r>
            <a:r>
              <a:rPr lang="en-US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ipxcourses.org</a:t>
            </a:r>
            <a:endParaRPr 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5355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7B305F-7B25-FA4E-8F25-1DCD1FAA8AAC}" type="datetime4">
              <a:rPr lang="en-US" smtClean="0"/>
              <a:pPr/>
              <a:t>April 16, 2024</a:t>
            </a:fld>
            <a:endParaRPr lang="en-US"/>
          </a:p>
        </p:txBody>
      </p:sp>
      <p:pic>
        <p:nvPicPr>
          <p:cNvPr id="4" name="Picture 3" descr="Screen Shot 2013-04-01 at 2.23.08 P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2815" y="136525"/>
            <a:ext cx="10390985" cy="664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5138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63" name="Text Box 35"/>
          <p:cNvSpPr txBox="1">
            <a:spLocks noChangeArrowheads="1"/>
          </p:cNvSpPr>
          <p:nvPr/>
        </p:nvSpPr>
        <p:spPr bwMode="auto">
          <a:xfrm>
            <a:off x="5867401" y="6019800"/>
            <a:ext cx="2007281" cy="52322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sym typeface="Symbol" pitchFamily="-108" charset="2"/>
              </a:rPr>
              <a:t>D	           </a:t>
            </a:r>
          </a:p>
        </p:txBody>
      </p:sp>
      <p:graphicFrame>
        <p:nvGraphicFramePr>
          <p:cNvPr id="6" name="Group 3"/>
          <p:cNvGraphicFramePr>
            <a:graphicFrameLocks noGrp="1"/>
          </p:cNvGraphicFramePr>
          <p:nvPr/>
        </p:nvGraphicFramePr>
        <p:xfrm>
          <a:off x="1730245" y="883945"/>
          <a:ext cx="8673165" cy="4972179"/>
        </p:xfrm>
        <a:graphic>
          <a:graphicData uri="http://schemas.openxmlformats.org/drawingml/2006/table">
            <a:tbl>
              <a:tblPr/>
              <a:tblGrid>
                <a:gridCol w="39649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4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7740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384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  <a:defRPr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1. Purpose and character of defendant’s use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Transformative because (a) different purpose (legal research tool) and (b) editing.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Commercial purpose unimportant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274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  <a:defRPr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2. Nature of copyrighted work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</a:pPr>
                      <a:r>
                        <a:rPr kumimoji="1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”functional presentations of law and fact”; filing with court ~ publication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274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  <a:defRPr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3. Amount of copying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Copying entirety is essential to function, thus neutral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3847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  <a:defRPr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4. Impact on potential market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Wingdings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</a:pPr>
                      <a:r>
                        <a:rPr kumimoji="1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No secondary market for briefs exists or is likely to exist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2747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</a:pPr>
                      <a:r>
                        <a:rPr kumimoji="1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-108" charset="0"/>
                        </a:rPr>
                        <a:t>5?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</a:pP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D8B19"/>
                        </a:solidFill>
                        <a:effectLst/>
                        <a:latin typeface="Times New Roman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Tx/>
                        <a:buFont typeface="Monotype Sorts" pitchFamily="-108" charset="2"/>
                        <a:buNone/>
                        <a:tabLst/>
                      </a:pPr>
                      <a:endParaRPr kumimoji="1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-10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" name="Rectangle 3"/>
          <p:cNvSpPr/>
          <p:nvPr/>
        </p:nvSpPr>
        <p:spPr>
          <a:xfrm>
            <a:off x="5692329" y="5856123"/>
            <a:ext cx="1639108" cy="920009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281177" y="6049241"/>
            <a:ext cx="12020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Times New Roman"/>
                <a:cs typeface="Times New Roman"/>
              </a:rPr>
              <a:t>Result: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C1C092-1484-D045-B315-F50F7C5D7669}"/>
              </a:ext>
            </a:extLst>
          </p:cNvPr>
          <p:cNvSpPr txBox="1"/>
          <p:nvPr/>
        </p:nvSpPr>
        <p:spPr>
          <a:xfrm>
            <a:off x="5023911" y="215749"/>
            <a:ext cx="17069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SDNY (</a:t>
            </a:r>
            <a:r>
              <a:rPr lang="en-US" dirty="0" err="1"/>
              <a:t>Rakoff</a:t>
            </a:r>
            <a:r>
              <a:rPr lang="en-US" dirty="0"/>
              <a:t>, J.)</a:t>
            </a:r>
          </a:p>
        </p:txBody>
      </p:sp>
    </p:spTree>
    <p:extLst>
      <p:ext uri="{BB962C8B-B14F-4D97-AF65-F5344CB8AC3E}">
        <p14:creationId xmlns:p14="http://schemas.microsoft.com/office/powerpoint/2010/main" val="23411368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3" id="{A5057450-0EB3-A042-981A-D6A594E5DF94}" vid="{F9C905C9-DBB4-7E48-B530-54958C3180D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120</Words>
  <Application>Microsoft Macintosh PowerPoint</Application>
  <PresentationFormat>Widescreen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Monotype Sorts</vt:lpstr>
      <vt:lpstr>Symbol</vt:lpstr>
      <vt:lpstr>Times New Roman</vt:lpstr>
      <vt:lpstr>Wingdings</vt:lpstr>
      <vt:lpstr>Office Theme</vt:lpstr>
      <vt:lpstr>White v. West Case Study 184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White v. West Case Study 184</dc:title>
  <dc:creator>Terry Fisher</dc:creator>
  <cp:lastModifiedBy>Terry Fisher</cp:lastModifiedBy>
  <cp:revision>2</cp:revision>
  <dcterms:created xsi:type="dcterms:W3CDTF">2024-03-24T18:30:45Z</dcterms:created>
  <dcterms:modified xsi:type="dcterms:W3CDTF">2024-04-16T12:04:18Z</dcterms:modified>
</cp:coreProperties>
</file>