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6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4"/>
    <p:restoredTop sz="95846"/>
  </p:normalViewPr>
  <p:slideViewPr>
    <p:cSldViewPr snapToGrid="0" showGuides="1">
      <p:cViewPr varScale="1">
        <p:scale>
          <a:sx n="110" d="100"/>
          <a:sy n="110" d="100"/>
        </p:scale>
        <p:origin x="19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2ACF-78A3-B5CC-B0BE-B70E711B5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C2509-696E-66C3-B49E-9B0BC4A2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232F-A4AA-5D40-3D57-D07CD19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01C4-A14A-1E45-1AED-63E1CC63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B22F-7077-5980-D699-C7413D1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BBC2-CE85-94F6-6D74-CDC1FA34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B835-2ACD-84A2-E1AA-6DECF874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711D-1D41-E71D-4DF6-6C4C5F23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1710-6818-EA69-A2A7-2CAD89BF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545A-9B55-5225-E7DB-17F1732C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6D23C-359E-DC53-9FEE-710ADEB4B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82EFA-BF1A-B2F3-7C51-55A0AC335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E475B-D043-E5D2-C9BE-419E8B4B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C39C-F75A-A537-714A-05E97D0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9AB0-B16E-1874-F888-ABF7B4ED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76D3-835C-FD1B-C3F4-6E00F6F0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746B-1703-0B85-BC5F-5E2B8CEF2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CE6EA-6D56-B942-1048-58A9B78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CE4A-99E8-801D-CD49-9BADA7EF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067C-A040-A13A-D7E7-BD543B73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9454-C970-EDA4-DF55-C96AFAE7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16C61-B3FD-7FE9-E535-36463170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6427-6D86-8D41-25F2-EB8DA7D0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6C9A-8CFE-4D58-AB98-AF828281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58776-83C7-3ED8-2BC0-EAF7BD9B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D2D3-D5CF-222E-91CF-14961ABE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708-2645-D5EE-414E-48465A284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99AE-1CDC-8432-8776-4206E84C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E0221-987A-B280-AC9B-E21FF4C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8194-2B9B-9233-690B-5E9DC41C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11D76-C465-EE8F-CFF2-BBE3DA97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02FC-6F84-4F1D-13E2-46F6F42F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9E9C-49F1-33F0-7F89-FC2C648D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568E8-9B6C-540D-5DA1-BEC1BE0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FB6A9-5713-E959-6315-A1B719AC3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C0A3C-AC99-761C-76DF-14CCBF321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418E4-0418-1CCB-A0B5-B00585F6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749DF-966B-0651-3DBF-A1EA96F6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173AC-940C-02CB-2BDB-ECAC0C55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3C66-27F5-FDB4-C4C1-40441D8E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BB314-4CDE-D4F4-B99C-744DEC54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8787C-87D6-8AA8-13B3-D0FBF0C5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BD46A-229E-EABA-B811-E4E8544B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940B-293E-85E0-15DF-C8646AE5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D7BB8-228F-712A-1AF3-7E2B9724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DDFE4-11FE-DDF7-5E62-1E739B70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77F6-BA7F-CDDE-7097-953D0E7F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2FEC-EF8F-199A-7A39-5129B991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C3F52-24AD-B596-5186-3209671D6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E7015-F0C5-36E6-7544-90BD52BD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FEDDD-F18E-BEB2-9EFC-8C8B7275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38D8-BEAF-B6F8-C2FA-6F26D19F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4625-C5A1-901E-946F-1B7BF324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89A8E-FED0-37B3-76DD-A0CAEA4F2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CEF79-7589-419E-54B0-8C76EE07F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289C5-926B-F8E4-CE53-E2E9C5C7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1AA7-10C8-8E88-C374-14C63CE1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56694-6632-D429-048C-BC21C7D7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C9D63-99E2-DB96-4792-6B5388E1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792B4-6877-FF3D-A483-497D30E19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AD72-A66F-4A62-8AF2-D7A0656D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E3FA-38A6-9F3E-E1D8-AB91D2769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9F4BA-EFD3-EB38-9EE6-3E280D84D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nn diagram&#10;&#10;Description automatically generated">
            <a:extLst>
              <a:ext uri="{FF2B5EF4-FFF2-40B4-BE49-F238E27FC236}">
                <a16:creationId xmlns:a16="http://schemas.microsoft.com/office/drawing/2014/main" id="{F64FAADE-B7B7-7291-7EA7-06E9E8FD98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60887-B833-6261-0522-80E6C72602C6}"/>
              </a:ext>
            </a:extLst>
          </p:cNvPr>
          <p:cNvSpPr txBox="1"/>
          <p:nvPr userDrawn="1"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B3D-912B-BF4C-B5AF-BD003D62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4032"/>
            <a:ext cx="9144000" cy="2387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 Castles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117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E927-6CDF-EE40-A58F-3FA4914F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012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Fisher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E56F4-43D2-2E08-3D01-E1A3E0F3B4C6}"/>
              </a:ext>
            </a:extLst>
          </p:cNvPr>
          <p:cNvSpPr txBox="1"/>
          <p:nvPr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E37CC-8416-A14F-CD17-B849A32E8358}"/>
              </a:ext>
            </a:extLst>
          </p:cNvPr>
          <p:cNvSpPr txBox="1"/>
          <p:nvPr/>
        </p:nvSpPr>
        <p:spPr>
          <a:xfrm>
            <a:off x="3958267" y="6538595"/>
            <a:ext cx="427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Licensed under terms available at https://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ipxcourses.org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51" y="81682"/>
            <a:ext cx="8899447" cy="642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0860" y="6581002"/>
            <a:ext cx="5558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http://</a:t>
            </a:r>
            <a:r>
              <a:rPr lang="en-US" sz="1200" dirty="0" err="1"/>
              <a:t>www.nytimes.com</a:t>
            </a:r>
            <a:r>
              <a:rPr lang="en-US" sz="1200" dirty="0"/>
              <a:t>/2015/08/16/</a:t>
            </a:r>
            <a:r>
              <a:rPr lang="en-US" sz="1200" dirty="0" err="1"/>
              <a:t>nyregion</a:t>
            </a:r>
            <a:r>
              <a:rPr lang="en-US" sz="1200" dirty="0"/>
              <a:t>/king-of-the-sand-</a:t>
            </a:r>
            <a:r>
              <a:rPr lang="en-US" sz="1200" dirty="0" err="1"/>
              <a:t>castle.html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068495" y="194709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Calvin Seibert</a:t>
            </a:r>
          </a:p>
        </p:txBody>
      </p:sp>
    </p:spTree>
    <p:extLst>
      <p:ext uri="{BB962C8B-B14F-4D97-AF65-F5344CB8AC3E}">
        <p14:creationId xmlns:p14="http://schemas.microsoft.com/office/powerpoint/2010/main" val="34422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4 at 4.2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9" y="3293535"/>
            <a:ext cx="4748211" cy="3557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4872173" cy="3654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1402" y="117391"/>
            <a:ext cx="10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Seibert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9444" y="6384554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3C6E7-110E-0B9B-0D2D-DA48A6A9FE58}"/>
              </a:ext>
            </a:extLst>
          </p:cNvPr>
          <p:cNvSpPr txBox="1"/>
          <p:nvPr/>
        </p:nvSpPr>
        <p:spPr>
          <a:xfrm>
            <a:off x="9522271" y="3293535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Jones</a:t>
            </a:r>
          </a:p>
        </p:txBody>
      </p:sp>
    </p:spTree>
    <p:extLst>
      <p:ext uri="{BB962C8B-B14F-4D97-AF65-F5344CB8AC3E}">
        <p14:creationId xmlns:p14="http://schemas.microsoft.com/office/powerpoint/2010/main" val="40930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962"/>
            <a:ext cx="8229600" cy="797656"/>
          </a:xfrm>
        </p:spPr>
        <p:txBody>
          <a:bodyPr/>
          <a:lstStyle/>
          <a:p>
            <a:r>
              <a:rPr lang="en-US" dirty="0"/>
              <a:t>“Brutalism” in Architecture</a:t>
            </a:r>
          </a:p>
        </p:txBody>
      </p:sp>
      <p:pic>
        <p:nvPicPr>
          <p:cNvPr id="3" name="Picture 2" descr="Screen Shot 2017-03-04 at 7.1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01618"/>
            <a:ext cx="8305800" cy="552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7293" y="6326118"/>
            <a:ext cx="2588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Paul Randolph</a:t>
            </a:r>
          </a:p>
        </p:txBody>
      </p:sp>
    </p:spTree>
    <p:extLst>
      <p:ext uri="{BB962C8B-B14F-4D97-AF65-F5344CB8AC3E}">
        <p14:creationId xmlns:p14="http://schemas.microsoft.com/office/powerpoint/2010/main" val="377216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5057450-0EB3-A042-981A-D6A594E5DF94}" vid="{F9C905C9-DBB4-7E48-B530-54958C3180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50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Sand Castles Case Study 117</vt:lpstr>
      <vt:lpstr>PowerPoint Presentation</vt:lpstr>
      <vt:lpstr>PowerPoint Presentation</vt:lpstr>
      <vt:lpstr>“Brutalism” in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 Castles Case Study 117</dc:title>
  <dc:creator>Terry Fisher</dc:creator>
  <cp:lastModifiedBy>Terry Fisher</cp:lastModifiedBy>
  <cp:revision>6</cp:revision>
  <dcterms:created xsi:type="dcterms:W3CDTF">2024-03-16T19:45:39Z</dcterms:created>
  <dcterms:modified xsi:type="dcterms:W3CDTF">2024-04-16T00:33:20Z</dcterms:modified>
</cp:coreProperties>
</file>