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5">
          <p15:clr>
            <a:srgbClr val="A4A3A4"/>
          </p15:clr>
        </p15:guide>
        <p15:guide id="2" pos="41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9274" autoAdjust="0"/>
  </p:normalViewPr>
  <p:slideViewPr>
    <p:cSldViewPr snapToGrid="0" snapToObjects="1">
      <p:cViewPr varScale="1">
        <p:scale>
          <a:sx n="112" d="100"/>
          <a:sy n="112" d="100"/>
        </p:scale>
        <p:origin x="1560" y="200"/>
      </p:cViewPr>
      <p:guideLst>
        <p:guide orient="horz" pos="3565"/>
        <p:guide pos="41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3FDD-232C-F341-A198-70C228136E07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67FE-DC9D-C949-9399-B39D152C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0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1BEF-80A3-C44D-8512-C5B9D7A6910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A5C3-27AE-8B45-BDBF-B1968ECEE7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nn diagram&#10;&#10;Description automatically generated">
            <a:extLst>
              <a:ext uri="{FF2B5EF4-FFF2-40B4-BE49-F238E27FC236}">
                <a16:creationId xmlns:a16="http://schemas.microsoft.com/office/drawing/2014/main" id="{6C5AA91A-D208-3C44-8157-A7F1B89B92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048" y="44451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118469" y="1404957"/>
            <a:ext cx="8932470" cy="3061811"/>
            <a:chOff x="1255960" y="826760"/>
            <a:chExt cx="6681540" cy="229025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72699" y="2283185"/>
              <a:ext cx="432372" cy="432320"/>
            </a:xfrm>
            <a:prstGeom prst="line">
              <a:avLst/>
            </a:prstGeom>
            <a:ln>
              <a:solidFill>
                <a:srgbClr val="008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86210" y="2715505"/>
              <a:ext cx="432372" cy="401508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18582" y="3117013"/>
              <a:ext cx="5518918" cy="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64262" y="2283185"/>
              <a:ext cx="992038" cy="7581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18447" y="2283185"/>
              <a:ext cx="432372" cy="40150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64262" y="2290766"/>
              <a:ext cx="432372" cy="39392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977688" y="2283185"/>
              <a:ext cx="870912" cy="809401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833743" y="1981200"/>
              <a:ext cx="1621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83327" y="1693498"/>
              <a:ext cx="73512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55960" y="2444750"/>
              <a:ext cx="730250" cy="20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Woolrich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40942" y="2769420"/>
              <a:ext cx="673877" cy="34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1942</a:t>
              </a:r>
            </a:p>
            <a:p>
              <a:pPr algn="ctr"/>
              <a:r>
                <a:rPr lang="en-US" sz="1200" dirty="0"/>
                <a:t>Published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96021" y="1675424"/>
              <a:ext cx="971191" cy="48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Assignment of movie rights</a:t>
              </a:r>
            </a:p>
            <a:p>
              <a:r>
                <a:rPr lang="en-US" sz="1200" dirty="0">
                  <a:solidFill>
                    <a:srgbClr val="3366FF"/>
                  </a:solidFill>
                </a:rPr>
                <a:t>1945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13338" y="2051278"/>
              <a:ext cx="412750" cy="20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1970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42347" y="2338532"/>
              <a:ext cx="889236" cy="34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1968</a:t>
              </a:r>
            </a:p>
            <a:p>
              <a:pPr algn="ctr"/>
              <a:r>
                <a:rPr lang="en-US" sz="1200" dirty="0" err="1"/>
                <a:t>Woolrich</a:t>
              </a:r>
              <a:r>
                <a:rPr lang="en-US" sz="1200" dirty="0"/>
                <a:t> dies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65944" y="2331954"/>
              <a:ext cx="412750" cy="34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28-yr</a:t>
              </a:r>
            </a:p>
            <a:p>
              <a:pPr algn="ctr"/>
              <a:r>
                <a:rPr lang="en-US" sz="1200" dirty="0"/>
                <a:t>term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51868" y="2328561"/>
              <a:ext cx="603856" cy="48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28-yr</a:t>
              </a:r>
            </a:p>
            <a:p>
              <a:pPr algn="ctr"/>
              <a:r>
                <a:rPr lang="en-US" sz="1200" dirty="0"/>
                <a:t>renewal</a:t>
              </a:r>
            </a:p>
            <a:p>
              <a:pPr algn="ctr"/>
              <a:r>
                <a:rPr lang="en-US" sz="1200" dirty="0"/>
                <a:t>term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956300" y="2286975"/>
              <a:ext cx="1021388" cy="3791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396633" y="2280334"/>
              <a:ext cx="665499" cy="48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47-yr</a:t>
              </a:r>
            </a:p>
            <a:p>
              <a:pPr algn="ctr"/>
              <a:r>
                <a:rPr lang="en-US" sz="1200" dirty="0"/>
                <a:t>renewal</a:t>
              </a:r>
              <a:br>
                <a:rPr lang="en-US" sz="1200" dirty="0"/>
              </a:br>
              <a:r>
                <a:rPr lang="en-US" sz="1200" dirty="0"/>
                <a:t>extended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62132" y="2290766"/>
              <a:ext cx="675218" cy="48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67-yr</a:t>
              </a:r>
            </a:p>
            <a:p>
              <a:pPr algn="ctr"/>
              <a:r>
                <a:rPr lang="en-US" sz="1200" dirty="0"/>
                <a:t>renewal extended 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2997200" y="1675424"/>
              <a:ext cx="277589" cy="305776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  <a:headEnd type="oval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003666" y="1855568"/>
              <a:ext cx="635047" cy="20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DeSylva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74789" y="1459980"/>
              <a:ext cx="1077079" cy="20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Patron (Stewart)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77688" y="2080088"/>
              <a:ext cx="412750" cy="20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2037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4492620" y="1974558"/>
              <a:ext cx="2485068" cy="6642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771304" y="1740519"/>
              <a:ext cx="836978" cy="34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366FF"/>
                  </a:solidFill>
                </a:rPr>
                <a:t>Chase assigns to </a:t>
              </a:r>
              <a:r>
                <a:rPr lang="en-US" sz="1200" dirty="0" err="1">
                  <a:solidFill>
                    <a:srgbClr val="3366FF"/>
                  </a:solidFill>
                </a:rPr>
                <a:t>Abend</a:t>
              </a:r>
              <a:endParaRPr lang="en-US" sz="1200" dirty="0">
                <a:solidFill>
                  <a:srgbClr val="3366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43646" y="2877142"/>
              <a:ext cx="1166189" cy="20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Public Domain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964262" y="1681874"/>
              <a:ext cx="2013426" cy="11624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678135" y="1663800"/>
              <a:ext cx="277589" cy="305776"/>
            </a:xfrm>
            <a:prstGeom prst="line">
              <a:avLst/>
            </a:prstGeom>
            <a:ln>
              <a:solidFill>
                <a:srgbClr val="3366FF"/>
              </a:solidFill>
              <a:prstDash val="sysDash"/>
              <a:headEnd type="oval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416883" y="826760"/>
              <a:ext cx="738411" cy="34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Compulsory License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232357" y="4806487"/>
            <a:ext cx="1559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Not drawn to scale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811604" y="3352034"/>
            <a:ext cx="1264449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61337" y="1635790"/>
            <a:ext cx="129837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366FF"/>
                </a:solidFill>
              </a:rPr>
              <a:t>Re-assignment of movie rights</a:t>
            </a:r>
          </a:p>
          <a:p>
            <a:r>
              <a:rPr lang="en-US" sz="1200" dirty="0">
                <a:solidFill>
                  <a:srgbClr val="3366FF"/>
                </a:solidFill>
              </a:rPr>
              <a:t>1953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46198" y="2651084"/>
            <a:ext cx="848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Abend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1442" y="2271149"/>
            <a:ext cx="143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Patron (Stewart)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87138" y="2928083"/>
            <a:ext cx="531896" cy="257772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923060" y="2084268"/>
            <a:ext cx="660435" cy="566816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00148" y="1866622"/>
            <a:ext cx="295467" cy="784462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089197" y="2939434"/>
            <a:ext cx="371105" cy="408788"/>
          </a:xfrm>
          <a:prstGeom prst="line">
            <a:avLst/>
          </a:prstGeom>
          <a:ln>
            <a:solidFill>
              <a:srgbClr val="3366FF"/>
            </a:solidFill>
            <a:prstDash val="sysDash"/>
            <a:headEnd type="oval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871465" y="2948314"/>
            <a:ext cx="371105" cy="408788"/>
          </a:xfrm>
          <a:prstGeom prst="line">
            <a:avLst/>
          </a:prstGeom>
          <a:ln>
            <a:solidFill>
              <a:srgbClr val="3366FF"/>
            </a:solidFill>
            <a:prstDash val="sysDash"/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54702" y="3352034"/>
            <a:ext cx="216763" cy="0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71465" y="3357100"/>
            <a:ext cx="1614997" cy="50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8469" y="3929997"/>
            <a:ext cx="976262" cy="0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1134002" y="3318999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/>
              <a:t>©</a:t>
            </a:r>
          </a:p>
        </p:txBody>
      </p:sp>
      <p:sp>
        <p:nvSpPr>
          <p:cNvPr id="67" name="Title 78"/>
          <p:cNvSpPr>
            <a:spLocks noGrp="1"/>
          </p:cNvSpPr>
          <p:nvPr>
            <p:ph type="title"/>
          </p:nvPr>
        </p:nvSpPr>
        <p:spPr>
          <a:xfrm>
            <a:off x="68089" y="46671"/>
            <a:ext cx="4622601" cy="726146"/>
          </a:xfrm>
        </p:spPr>
        <p:txBody>
          <a:bodyPr>
            <a:normAutofit/>
          </a:bodyPr>
          <a:lstStyle/>
          <a:p>
            <a:r>
              <a:rPr lang="en-US" sz="2800" dirty="0"/>
              <a:t>Facts of Stewart v. </a:t>
            </a:r>
            <a:r>
              <a:rPr lang="en-US" sz="2800" dirty="0" err="1"/>
              <a:t>Abend</a:t>
            </a:r>
            <a:endParaRPr lang="en-US" sz="28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78" y="46672"/>
            <a:ext cx="1334286" cy="148069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28" y="256450"/>
            <a:ext cx="2460050" cy="18278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22" y="4614394"/>
            <a:ext cx="2831755" cy="2237086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 flipV="1">
            <a:off x="3486461" y="3348222"/>
            <a:ext cx="602736" cy="3811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9BC378A-B81D-0F42-9A13-CCF06530A38C}"/>
              </a:ext>
            </a:extLst>
          </p:cNvPr>
          <p:cNvSpPr txBox="1"/>
          <p:nvPr/>
        </p:nvSpPr>
        <p:spPr>
          <a:xfrm>
            <a:off x="5343521" y="108476"/>
            <a:ext cx="165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“Rear Window”</a:t>
            </a:r>
          </a:p>
        </p:txBody>
      </p:sp>
    </p:spTree>
    <p:extLst>
      <p:ext uri="{BB962C8B-B14F-4D97-AF65-F5344CB8AC3E}">
        <p14:creationId xmlns:p14="http://schemas.microsoft.com/office/powerpoint/2010/main" val="1613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16733</TotalTime>
  <Words>64</Words>
  <Application>Microsoft Macintosh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Facts of Stewart v. Abend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Stiernberg</dc:creator>
  <cp:lastModifiedBy>Terry Fisher</cp:lastModifiedBy>
  <cp:revision>42</cp:revision>
  <cp:lastPrinted>2016-02-29T14:11:01Z</cp:lastPrinted>
  <dcterms:created xsi:type="dcterms:W3CDTF">2013-03-04T20:32:53Z</dcterms:created>
  <dcterms:modified xsi:type="dcterms:W3CDTF">2024-04-16T00:18:43Z</dcterms:modified>
</cp:coreProperties>
</file>