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5846"/>
  </p:normalViewPr>
  <p:slideViewPr>
    <p:cSldViewPr snapToGrid="0" showGuides="1">
      <p:cViewPr varScale="1">
        <p:scale>
          <a:sx n="110" d="100"/>
          <a:sy n="110" d="100"/>
        </p:scale>
        <p:origin x="19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8490-90C7-24BA-84EB-9C2727B32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0BEED-CFCE-5D23-10B4-5C52F7855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D672-A268-FB27-B7CD-18DBA9C0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36E7C-4D7C-FDE2-C065-A0A74EA2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8854-C3EE-326F-4B32-3C2AB9A4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C38F-37F6-9FB6-EC34-07214779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BC817-BC83-7D02-C947-D80B7DFB6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38236-E044-EE3A-EBDD-ED213206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896C-70BD-ADE8-8CCD-48735B76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7DFBA-776D-C65E-8990-A5BE211C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1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E900D-BD32-1079-D13F-685E99A52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94F45-D748-75EF-5BFB-DAEA5521C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C95EA-6D2F-01CD-B2B0-AE8FBFF7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9BE05-FBE0-448B-653A-BA540B61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BDBF0-2F99-FDCB-B346-C8BE17FA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3C1A-A031-6C8A-510B-52E96737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28A2-E509-131F-8FF9-55C0E1F28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48D7-72A8-11C2-4504-5AAC9C57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BA910-F4E1-FCF3-EB4F-FFF5EF31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4482-9249-629D-DA5C-26F8460F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2A9B-91CA-34D1-61D8-73E5B615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F1922-8020-4D78-9305-191330C6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6934-6111-0E12-C30C-F080EB8B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BF8B4-9C0E-5931-98E3-943BF818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D89E-C800-30DF-B97F-19BA2F0F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5DE6-D53F-AC01-5356-BE8AD486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F005-C0AD-C1DB-4438-558A11C4D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2B4C8-70F1-EB2E-128A-B8602EC57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AF334-837F-D3FE-9534-CE88EC06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B7005-8A94-99ED-E21C-43DC5CA4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4F153-A7F0-24AF-87B9-89010A5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19F9-66CD-5ED2-B7FD-BCFBA2E9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668DF-BB6A-EF30-FE69-2184F26F5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012FF-A2A9-DAE6-772A-B24F0694D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2AAB3-4F4A-88D1-1545-26C46617C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AC828-8DA1-E62B-7537-C668DC639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734B7-732D-466D-AC0C-09F66CA7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14EB0-20A5-F9C7-7731-4528E8CC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BD6F8-D535-8717-1F46-CB9A5985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8AE7-7407-DB36-9ACE-E0731698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179E0-33E0-DFD3-078A-E3D75925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8ADBE-81B4-0103-2796-A57C04BD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B998D-26D6-2AE2-8DF8-00A5ED03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06EAF-E218-700E-13EC-BD0E1E53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47572-9CCF-1578-0FE5-2230ABA1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04A7D-EEC8-99E5-B550-A23BAB88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33E2-84F7-A3BD-3E1D-782E5AB9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0557-2D97-8E0B-C609-946DE67D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70F6-365E-446A-3333-3F82A4388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B4507-6543-1A33-2746-A069D327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EA78B-A28F-14F0-D638-81BF7385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36646-B780-CC7F-9772-56C43EE7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531E-DC90-D6FA-CBEC-3CF0BF11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63D6E-9E5C-3FE3-5911-234F78037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2650D-C58B-EA24-AD72-5B1FF3D54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F93EB-94E8-EDD1-DC3A-451CC29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12151-1290-C02F-E29E-3C60C98B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A4216-1AD5-06A6-15F8-D3914471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77D69-3BD5-E09B-2341-52044D02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1C01B-15AE-D0EC-566A-CA3F859A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67F99-DB00-6A15-F852-C71C948AE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3CA32-525A-334A-9D3A-AB9F9C787D5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E91EB-3E81-E8C6-EE89-0EF0AB0F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EFD81-E52C-D21D-5B8A-3248EBDC5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1AB04D-E0E1-BA41-BE4D-6CD964BE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763B24-F80C-0047-8146-B2113B19D33C}" type="datetime1">
              <a:rPr lang="en-US" sz="1000">
                <a:latin typeface="Arial" charset="0"/>
              </a:rPr>
              <a:pPr/>
              <a:t>4/15/24</a:t>
            </a:fld>
            <a:endParaRPr lang="en-US" sz="1000">
              <a:latin typeface="Arial" charset="0"/>
            </a:endParaRPr>
          </a:p>
        </p:txBody>
      </p:sp>
      <p:cxnSp>
        <p:nvCxnSpPr>
          <p:cNvPr id="33795" name="Straight Connector 4"/>
          <p:cNvCxnSpPr>
            <a:cxnSpLocks noChangeShapeType="1"/>
          </p:cNvCxnSpPr>
          <p:nvPr/>
        </p:nvCxnSpPr>
        <p:spPr bwMode="auto">
          <a:xfrm>
            <a:off x="1905000" y="3200400"/>
            <a:ext cx="8458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796" name="Straight Connector 6"/>
          <p:cNvCxnSpPr>
            <a:cxnSpLocks noChangeShapeType="1"/>
          </p:cNvCxnSpPr>
          <p:nvPr/>
        </p:nvCxnSpPr>
        <p:spPr bwMode="auto">
          <a:xfrm rot="5400000">
            <a:off x="2626905" y="3189563"/>
            <a:ext cx="3048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797" name="Straight Connector 7"/>
          <p:cNvCxnSpPr>
            <a:cxnSpLocks noChangeShapeType="1"/>
          </p:cNvCxnSpPr>
          <p:nvPr/>
        </p:nvCxnSpPr>
        <p:spPr bwMode="auto">
          <a:xfrm flipH="1">
            <a:off x="8394919" y="3205354"/>
            <a:ext cx="7769" cy="1474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798" name="Straight Connector 8"/>
          <p:cNvCxnSpPr>
            <a:cxnSpLocks noChangeShapeType="1"/>
          </p:cNvCxnSpPr>
          <p:nvPr/>
        </p:nvCxnSpPr>
        <p:spPr bwMode="auto">
          <a:xfrm rot="5400000">
            <a:off x="4224581" y="3189656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2609852" y="3351213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1977</a:t>
            </a: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4220369" y="3351213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1984</a:t>
            </a: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8219335" y="3341687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1991</a:t>
            </a:r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2362201" y="457200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(not to scale)</a:t>
            </a:r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1868276" y="2837053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radio</a:t>
            </a:r>
          </a:p>
        </p:txBody>
      </p:sp>
      <p:sp>
        <p:nvSpPr>
          <p:cNvPr id="33804" name="TextBox 14"/>
          <p:cNvSpPr txBox="1">
            <a:spLocks noChangeArrowheads="1"/>
          </p:cNvSpPr>
          <p:nvPr/>
        </p:nvSpPr>
        <p:spPr bwMode="auto">
          <a:xfrm>
            <a:off x="3073811" y="2837053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standup</a:t>
            </a:r>
          </a:p>
        </p:txBody>
      </p:sp>
      <p:sp>
        <p:nvSpPr>
          <p:cNvPr id="33805" name="TextBox 15"/>
          <p:cNvSpPr txBox="1">
            <a:spLocks noChangeArrowheads="1"/>
          </p:cNvSpPr>
          <p:nvPr/>
        </p:nvSpPr>
        <p:spPr bwMode="auto">
          <a:xfrm>
            <a:off x="4120203" y="229278"/>
            <a:ext cx="961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World</a:t>
            </a:r>
            <a:r>
              <a:rPr lang="ja-JP" altLang="en-US" sz="1800" dirty="0">
                <a:solidFill>
                  <a:srgbClr val="0070C0"/>
                </a:solidFill>
              </a:rPr>
              <a:t>’</a:t>
            </a:r>
            <a:r>
              <a:rPr lang="en-US" altLang="ja-JP" sz="1800" dirty="0">
                <a:solidFill>
                  <a:srgbClr val="0070C0"/>
                </a:solidFill>
              </a:rPr>
              <a:t>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  Fair</a:t>
            </a:r>
          </a:p>
          <a:p>
            <a:r>
              <a:rPr lang="en-US" sz="1800" dirty="0">
                <a:solidFill>
                  <a:srgbClr val="0070C0"/>
                </a:solidFill>
              </a:rPr>
              <a:t>(press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release)</a:t>
            </a:r>
          </a:p>
        </p:txBody>
      </p:sp>
      <p:cxnSp>
        <p:nvCxnSpPr>
          <p:cNvPr id="33806" name="Straight Arrow Connector 17"/>
          <p:cNvCxnSpPr>
            <a:cxnSpLocks noChangeShapeType="1"/>
            <a:stCxn id="33805" idx="2"/>
          </p:cNvCxnSpPr>
          <p:nvPr/>
        </p:nvCxnSpPr>
        <p:spPr bwMode="auto">
          <a:xfrm flipH="1">
            <a:off x="4571617" y="1429607"/>
            <a:ext cx="29152" cy="1674161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7" name="Straight Connector 18"/>
          <p:cNvCxnSpPr>
            <a:cxnSpLocks noChangeShapeType="1"/>
          </p:cNvCxnSpPr>
          <p:nvPr/>
        </p:nvCxnSpPr>
        <p:spPr bwMode="auto">
          <a:xfrm flipH="1">
            <a:off x="6566694" y="3208264"/>
            <a:ext cx="1226" cy="134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8" name="Straight Connector 19"/>
          <p:cNvCxnSpPr>
            <a:cxnSpLocks noChangeShapeType="1"/>
          </p:cNvCxnSpPr>
          <p:nvPr/>
        </p:nvCxnSpPr>
        <p:spPr bwMode="auto">
          <a:xfrm flipH="1">
            <a:off x="7467600" y="3205354"/>
            <a:ext cx="4240" cy="1374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9" name="Straight Connector 20"/>
          <p:cNvCxnSpPr>
            <a:cxnSpLocks noChangeShapeType="1"/>
          </p:cNvCxnSpPr>
          <p:nvPr/>
        </p:nvCxnSpPr>
        <p:spPr bwMode="auto">
          <a:xfrm>
            <a:off x="5635626" y="3205354"/>
            <a:ext cx="0" cy="1474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10" name="TextBox 21"/>
          <p:cNvSpPr txBox="1">
            <a:spLocks noChangeArrowheads="1"/>
          </p:cNvSpPr>
          <p:nvPr/>
        </p:nvSpPr>
        <p:spPr bwMode="auto">
          <a:xfrm>
            <a:off x="5393532" y="3341804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1988</a:t>
            </a:r>
          </a:p>
        </p:txBody>
      </p:sp>
      <p:sp>
        <p:nvSpPr>
          <p:cNvPr id="33811" name="TextBox 22"/>
          <p:cNvSpPr txBox="1">
            <a:spLocks noChangeArrowheads="1"/>
          </p:cNvSpPr>
          <p:nvPr/>
        </p:nvSpPr>
        <p:spPr bwMode="auto">
          <a:xfrm>
            <a:off x="6379040" y="3341687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1989</a:t>
            </a:r>
          </a:p>
        </p:txBody>
      </p:sp>
      <p:sp>
        <p:nvSpPr>
          <p:cNvPr id="33812" name="TextBox 23"/>
          <p:cNvSpPr txBox="1">
            <a:spLocks noChangeArrowheads="1"/>
          </p:cNvSpPr>
          <p:nvPr/>
        </p:nvSpPr>
        <p:spPr bwMode="auto">
          <a:xfrm>
            <a:off x="7320482" y="3351213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1990</a:t>
            </a:r>
          </a:p>
        </p:txBody>
      </p:sp>
      <p:sp>
        <p:nvSpPr>
          <p:cNvPr id="33813" name="TextBox 24"/>
          <p:cNvSpPr txBox="1">
            <a:spLocks noChangeArrowheads="1"/>
          </p:cNvSpPr>
          <p:nvPr/>
        </p:nvSpPr>
        <p:spPr bwMode="auto">
          <a:xfrm>
            <a:off x="5002438" y="1710711"/>
            <a:ext cx="1467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Contact KFC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franchisee</a:t>
            </a:r>
          </a:p>
        </p:txBody>
      </p:sp>
      <p:sp>
        <p:nvSpPr>
          <p:cNvPr id="33814" name="TextBox 25"/>
          <p:cNvSpPr txBox="1">
            <a:spLocks noChangeArrowheads="1"/>
          </p:cNvSpPr>
          <p:nvPr/>
        </p:nvSpPr>
        <p:spPr bwMode="auto">
          <a:xfrm>
            <a:off x="6520938" y="1875720"/>
            <a:ext cx="1088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Contact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Pizza Hut</a:t>
            </a:r>
          </a:p>
        </p:txBody>
      </p:sp>
      <p:sp>
        <p:nvSpPr>
          <p:cNvPr id="33815" name="TextBox 26"/>
          <p:cNvSpPr txBox="1">
            <a:spLocks noChangeArrowheads="1"/>
          </p:cNvSpPr>
          <p:nvPr/>
        </p:nvSpPr>
        <p:spPr bwMode="auto">
          <a:xfrm>
            <a:off x="7939718" y="536309"/>
            <a:ext cx="1107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Contact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Pepsi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Baltimore</a:t>
            </a:r>
          </a:p>
        </p:txBody>
      </p:sp>
      <p:cxnSp>
        <p:nvCxnSpPr>
          <p:cNvPr id="33816" name="Straight Arrow Connector 27"/>
          <p:cNvCxnSpPr>
            <a:cxnSpLocks noChangeShapeType="1"/>
            <a:stCxn id="33813" idx="2"/>
          </p:cNvCxnSpPr>
          <p:nvPr/>
        </p:nvCxnSpPr>
        <p:spPr bwMode="auto">
          <a:xfrm>
            <a:off x="5735973" y="2357042"/>
            <a:ext cx="261941" cy="755425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7" name="Straight Arrow Connector 30"/>
          <p:cNvCxnSpPr>
            <a:cxnSpLocks noChangeShapeType="1"/>
          </p:cNvCxnSpPr>
          <p:nvPr/>
        </p:nvCxnSpPr>
        <p:spPr bwMode="auto">
          <a:xfrm flipH="1">
            <a:off x="6787720" y="2443030"/>
            <a:ext cx="128557" cy="68351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8" name="Straight Arrow Connector 33"/>
          <p:cNvCxnSpPr>
            <a:cxnSpLocks noChangeShapeType="1"/>
          </p:cNvCxnSpPr>
          <p:nvPr/>
        </p:nvCxnSpPr>
        <p:spPr bwMode="auto">
          <a:xfrm flipH="1">
            <a:off x="7151644" y="1449388"/>
            <a:ext cx="1079442" cy="1677152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19" name="TextBox 36"/>
          <p:cNvSpPr txBox="1">
            <a:spLocks noChangeArrowheads="1"/>
          </p:cNvSpPr>
          <p:nvPr/>
        </p:nvSpPr>
        <p:spPr bwMode="auto">
          <a:xfrm>
            <a:off x="6329838" y="2723444"/>
            <a:ext cx="1114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</a:rPr>
              <a:t>Job Corps</a:t>
            </a:r>
          </a:p>
        </p:txBody>
      </p:sp>
      <p:sp>
        <p:nvSpPr>
          <p:cNvPr id="33820" name="TextBox 28"/>
          <p:cNvSpPr txBox="1">
            <a:spLocks noChangeArrowheads="1"/>
          </p:cNvSpPr>
          <p:nvPr/>
        </p:nvSpPr>
        <p:spPr bwMode="auto">
          <a:xfrm>
            <a:off x="4900614" y="5058851"/>
            <a:ext cx="17876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Pepsi discusses</a:t>
            </a:r>
          </a:p>
          <a:p>
            <a:r>
              <a:rPr lang="ja-JP" altLang="en-US" sz="1800" dirty="0">
                <a:solidFill>
                  <a:srgbClr val="FF0000"/>
                </a:solidFill>
              </a:rPr>
              <a:t>“</a:t>
            </a:r>
            <a:r>
              <a:rPr lang="en-US" altLang="ja-JP" sz="1800" dirty="0">
                <a:solidFill>
                  <a:srgbClr val="FF0000"/>
                </a:solidFill>
              </a:rPr>
              <a:t>The Right One</a:t>
            </a:r>
            <a:r>
              <a:rPr lang="ja-JP" altLang="en-US" sz="1800" dirty="0">
                <a:solidFill>
                  <a:srgbClr val="FF0000"/>
                </a:solidFill>
              </a:rPr>
              <a:t>”</a:t>
            </a:r>
            <a:endParaRPr lang="en-US" altLang="ja-JP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Ad campaign</a:t>
            </a:r>
          </a:p>
        </p:txBody>
      </p:sp>
      <p:cxnSp>
        <p:nvCxnSpPr>
          <p:cNvPr id="33821" name="Straight Arrow Connector 31"/>
          <p:cNvCxnSpPr>
            <a:cxnSpLocks noChangeShapeType="1"/>
          </p:cNvCxnSpPr>
          <p:nvPr/>
        </p:nvCxnSpPr>
        <p:spPr bwMode="auto">
          <a:xfrm flipV="1">
            <a:off x="5943600" y="3341688"/>
            <a:ext cx="435440" cy="168751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22" name="TextBox 32"/>
          <p:cNvSpPr txBox="1">
            <a:spLocks noChangeArrowheads="1"/>
          </p:cNvSpPr>
          <p:nvPr/>
        </p:nvSpPr>
        <p:spPr bwMode="auto">
          <a:xfrm>
            <a:off x="6662739" y="4953001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Ad agency</a:t>
            </a:r>
          </a:p>
          <a:p>
            <a:r>
              <a:rPr lang="en-US" sz="1800" dirty="0">
                <a:solidFill>
                  <a:srgbClr val="FF0000"/>
                </a:solidFill>
              </a:rPr>
              <a:t>Discusses</a:t>
            </a:r>
          </a:p>
          <a:p>
            <a:r>
              <a:rPr lang="ja-JP" altLang="en-US" sz="1800">
                <a:solidFill>
                  <a:srgbClr val="FF0000"/>
                </a:solidFill>
              </a:rPr>
              <a:t>“</a:t>
            </a:r>
            <a:r>
              <a:rPr lang="en-US" altLang="ja-JP" sz="1800" dirty="0">
                <a:solidFill>
                  <a:srgbClr val="FF0000"/>
                </a:solidFill>
              </a:rPr>
              <a:t>Uh, huh</a:t>
            </a:r>
            <a:r>
              <a:rPr lang="ja-JP" altLang="en-US" sz="1800">
                <a:solidFill>
                  <a:srgbClr val="FF0000"/>
                </a:solidFill>
              </a:rPr>
              <a:t>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3823" name="Straight Arrow Connector 34"/>
          <p:cNvCxnSpPr>
            <a:cxnSpLocks noChangeShapeType="1"/>
          </p:cNvCxnSpPr>
          <p:nvPr/>
        </p:nvCxnSpPr>
        <p:spPr bwMode="auto">
          <a:xfrm flipH="1" flipV="1">
            <a:off x="7320482" y="3341688"/>
            <a:ext cx="223319" cy="168751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24" name="TextBox 35"/>
          <p:cNvSpPr txBox="1">
            <a:spLocks noChangeArrowheads="1"/>
          </p:cNvSpPr>
          <p:nvPr/>
        </p:nvSpPr>
        <p:spPr bwMode="auto">
          <a:xfrm>
            <a:off x="8023278" y="4953001"/>
            <a:ext cx="168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Ray Charles ads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are introduced</a:t>
            </a:r>
          </a:p>
        </p:txBody>
      </p:sp>
      <p:cxnSp>
        <p:nvCxnSpPr>
          <p:cNvPr id="33825" name="Straight Arrow Connector 37"/>
          <p:cNvCxnSpPr>
            <a:cxnSpLocks noChangeShapeType="1"/>
            <a:stCxn id="33824" idx="0"/>
          </p:cNvCxnSpPr>
          <p:nvPr/>
        </p:nvCxnSpPr>
        <p:spPr bwMode="auto">
          <a:xfrm flipH="1" flipV="1">
            <a:off x="8494657" y="3263878"/>
            <a:ext cx="370790" cy="168912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Connector 7"/>
          <p:cNvCxnSpPr>
            <a:cxnSpLocks noChangeShapeType="1"/>
          </p:cNvCxnSpPr>
          <p:nvPr/>
        </p:nvCxnSpPr>
        <p:spPr bwMode="auto">
          <a:xfrm flipH="1">
            <a:off x="9309533" y="3208263"/>
            <a:ext cx="2471" cy="1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8985041" y="1469589"/>
            <a:ext cx="18599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70C0"/>
                </a:solidFill>
              </a:rPr>
              <a:t>Takeall</a:t>
            </a:r>
            <a:r>
              <a:rPr lang="en-US" sz="1800" dirty="0">
                <a:solidFill>
                  <a:srgbClr val="0070C0"/>
                </a:solidFill>
              </a:rPr>
              <a:t> registers © on “words and narration”</a:t>
            </a:r>
          </a:p>
        </p:txBody>
      </p:sp>
      <p:cxnSp>
        <p:nvCxnSpPr>
          <p:cNvPr id="36" name="Straight Arrow Connector 33"/>
          <p:cNvCxnSpPr>
            <a:cxnSpLocks noChangeShapeType="1"/>
          </p:cNvCxnSpPr>
          <p:nvPr/>
        </p:nvCxnSpPr>
        <p:spPr bwMode="auto">
          <a:xfrm flipH="1">
            <a:off x="9374188" y="2340188"/>
            <a:ext cx="199280" cy="850262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2120348" y="3783016"/>
            <a:ext cx="23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Pepsi revising its image</a:t>
            </a: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1744870" y="3964610"/>
            <a:ext cx="375478" cy="307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49260" y="3968548"/>
            <a:ext cx="2175379" cy="307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4507" y="2110676"/>
            <a:ext cx="236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“You got the right one, </a:t>
            </a:r>
          </a:p>
          <a:p>
            <a:r>
              <a:rPr lang="en-US" dirty="0">
                <a:solidFill>
                  <a:srgbClr val="0070C0"/>
                </a:solidFill>
              </a:rPr>
              <a:t>uh huh.”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61016"/>
            <a:ext cx="1223335" cy="2073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374605"/>
            <a:ext cx="3311192" cy="248339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0613" y="6598365"/>
            <a:ext cx="3634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http://</a:t>
            </a:r>
            <a:r>
              <a:rPr lang="en-US" sz="1000" dirty="0" err="1"/>
              <a:t>mikecrutcher.com</a:t>
            </a:r>
            <a:r>
              <a:rPr lang="en-US" sz="1000" dirty="0"/>
              <a:t>/</a:t>
            </a:r>
            <a:r>
              <a:rPr lang="en-US" sz="1000" dirty="0" err="1"/>
              <a:t>alto_instrumental_ray_charles</a:t>
            </a:r>
            <a:r>
              <a:rPr lang="en-US" sz="1000" dirty="0"/>
              <a:t>/</a:t>
            </a:r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99D8DE4E-58EA-D343-B027-63F1E6C28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29" y="3351213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1992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657503-8693-A24C-A147-F6D2FFF1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2" y="152044"/>
            <a:ext cx="2395538" cy="11977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9D6D84-4A30-A84B-A1B9-0C8DE1F452B7}"/>
              </a:ext>
            </a:extLst>
          </p:cNvPr>
          <p:cNvCxnSpPr>
            <a:cxnSpLocks/>
          </p:cNvCxnSpPr>
          <p:nvPr/>
        </p:nvCxnSpPr>
        <p:spPr>
          <a:xfrm>
            <a:off x="4530482" y="3203971"/>
            <a:ext cx="353463" cy="138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D05C824-B3A9-AA4C-9BAD-7B041593EF26}"/>
              </a:ext>
            </a:extLst>
          </p:cNvPr>
          <p:cNvCxnSpPr>
            <a:cxnSpLocks/>
          </p:cNvCxnSpPr>
          <p:nvPr/>
        </p:nvCxnSpPr>
        <p:spPr>
          <a:xfrm>
            <a:off x="4879148" y="2909431"/>
            <a:ext cx="1486417" cy="1537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3CEB137-E91E-1041-81C5-82F9329A9E75}"/>
              </a:ext>
            </a:extLst>
          </p:cNvPr>
          <p:cNvCxnSpPr>
            <a:cxnSpLocks/>
          </p:cNvCxnSpPr>
          <p:nvPr/>
        </p:nvCxnSpPr>
        <p:spPr>
          <a:xfrm>
            <a:off x="7379030" y="2926445"/>
            <a:ext cx="2992108" cy="11312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26">
            <a:extLst>
              <a:ext uri="{FF2B5EF4-FFF2-40B4-BE49-F238E27FC236}">
                <a16:creationId xmlns:a16="http://schemas.microsoft.com/office/drawing/2014/main" id="{42679F68-EB7D-0741-9864-DEF9461FB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113" y="2424705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videotape</a:t>
            </a:r>
          </a:p>
        </p:txBody>
      </p:sp>
      <p:cxnSp>
        <p:nvCxnSpPr>
          <p:cNvPr id="67" name="Straight Arrow Connector 33">
            <a:extLst>
              <a:ext uri="{FF2B5EF4-FFF2-40B4-BE49-F238E27FC236}">
                <a16:creationId xmlns:a16="http://schemas.microsoft.com/office/drawing/2014/main" id="{46FE31CF-2097-7149-8BF8-2F2F80826F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13707" y="2784785"/>
            <a:ext cx="577140" cy="363976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06972A3-6EB7-FB48-A637-9E83093CF614}"/>
              </a:ext>
            </a:extLst>
          </p:cNvPr>
          <p:cNvSpPr txBox="1"/>
          <p:nvPr/>
        </p:nvSpPr>
        <p:spPr>
          <a:xfrm>
            <a:off x="4906257" y="6233070"/>
            <a:ext cx="37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“You got the right one, baby, uh huh.”</a:t>
            </a:r>
          </a:p>
        </p:txBody>
      </p:sp>
      <p:cxnSp>
        <p:nvCxnSpPr>
          <p:cNvPr id="88" name="Straight Connector 7">
            <a:extLst>
              <a:ext uri="{FF2B5EF4-FFF2-40B4-BE49-F238E27FC236}">
                <a16:creationId xmlns:a16="http://schemas.microsoft.com/office/drawing/2014/main" id="{1F583F5D-6EB5-D641-B76F-330284B460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206916" y="3224898"/>
            <a:ext cx="7769" cy="1474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0" name="TextBox 11">
            <a:extLst>
              <a:ext uri="{FF2B5EF4-FFF2-40B4-BE49-F238E27FC236}">
                <a16:creationId xmlns:a16="http://schemas.microsoft.com/office/drawing/2014/main" id="{6B1CFBAA-80BD-0545-BF79-6C4DF641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553" y="335504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257242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Macintosh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Fisher</dc:creator>
  <cp:lastModifiedBy>Terry Fisher</cp:lastModifiedBy>
  <cp:revision>1</cp:revision>
  <dcterms:created xsi:type="dcterms:W3CDTF">2024-03-04T15:05:52Z</dcterms:created>
  <dcterms:modified xsi:type="dcterms:W3CDTF">2024-04-16T00:25:41Z</dcterms:modified>
</cp:coreProperties>
</file>