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7"/>
  </p:notesMasterIdLst>
  <p:handoutMasterIdLst>
    <p:handoutMasterId r:id="rId8"/>
  </p:handoutMasterIdLst>
  <p:sldIdLst>
    <p:sldId id="274" r:id="rId2"/>
    <p:sldId id="279" r:id="rId3"/>
    <p:sldId id="285" r:id="rId4"/>
    <p:sldId id="278" r:id="rId5"/>
    <p:sldId id="276" r:id="rId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CC99FF"/>
    <a:srgbClr val="FF99FF"/>
    <a:srgbClr val="FFFFFF"/>
    <a:srgbClr val="6600FF"/>
    <a:srgbClr val="2DB72D"/>
    <a:srgbClr val="FF00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4"/>
    <p:restoredTop sz="94615"/>
  </p:normalViewPr>
  <p:slideViewPr>
    <p:cSldViewPr showGuides="1">
      <p:cViewPr varScale="1">
        <p:scale>
          <a:sx n="106" d="100"/>
          <a:sy n="106" d="100"/>
        </p:scale>
        <p:origin x="136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4205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a:t>Click to edit Master notes styles</a:t>
            </a:r>
          </a:p>
          <a:p>
            <a:pPr lvl="1"/>
            <a:r>
              <a:rPr lang="en-US"/>
              <a:t>Second Level</a:t>
            </a:r>
          </a:p>
          <a:p>
            <a:pPr lvl="2"/>
            <a:r>
              <a:rPr lang="en-US"/>
              <a:t>Third Level</a:t>
            </a:r>
          </a:p>
          <a:p>
            <a:pPr lvl="3"/>
            <a:r>
              <a:rPr lang="en-US"/>
              <a:t>Fourth Level</a:t>
            </a:r>
          </a:p>
          <a:p>
            <a:pPr lvl="4"/>
            <a:r>
              <a:rPr lang="en-US"/>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12345519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Rot="1" noChangeAspect="1" noChangeArrowheads="1" noTextEdit="1"/>
          </p:cNvSpPr>
          <p:nvPr>
            <p:ph type="sldImg"/>
          </p:nvPr>
        </p:nvSpPr>
        <p:spPr>
          <a:xfrm>
            <a:off x="1150938" y="692150"/>
            <a:ext cx="4556125" cy="3416300"/>
          </a:xfrm>
          <a:ln/>
        </p:spPr>
      </p:sp>
      <p:sp>
        <p:nvSpPr>
          <p:cNvPr id="2181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74659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smtClean="0"/>
            </a:lvl1pPr>
          </a:lstStyle>
          <a:p>
            <a:fld id="{547B305F-7B25-FA4E-8F25-1DCD1FAA8AAC}" type="datetime4">
              <a:rPr lang="en-US"/>
              <a:pPr/>
              <a:t>April 15, 2024</a:t>
            </a:fld>
            <a:endParaRPr lang="en-US"/>
          </a:p>
        </p:txBody>
      </p:sp>
      <p:sp>
        <p:nvSpPr>
          <p:cNvPr id="5" name="Footer Placeholder 4"/>
          <p:cNvSpPr>
            <a:spLocks noGrp="1"/>
          </p:cNvSpPr>
          <p:nvPr>
            <p:ph type="ftr" sz="quarter" idx="11"/>
          </p:nvPr>
        </p:nvSpPr>
        <p:spPr/>
        <p:txBody>
          <a:bodyPr/>
          <a:lstStyle>
            <a:lvl1pPr>
              <a:defRPr smtClean="0"/>
            </a:lvl1pPr>
          </a:lstStyle>
          <a:p>
            <a:r>
              <a:rPr lang="en-US" dirty="0"/>
              <a:t>© 2013, William Fisher.  This work is licensed under the Creative Commons Attribution-</a:t>
            </a:r>
            <a:r>
              <a:rPr lang="en-US" dirty="0" err="1"/>
              <a:t>NonCommercial-ShareAlike</a:t>
            </a:r>
            <a:r>
              <a:rPr lang="en-US" dirty="0"/>
              <a:t> 2.5 License.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fld id="{547B305F-7B25-FA4E-8F25-1DCD1FAA8AAC}" type="datetime4">
              <a:rPr lang="en-US"/>
              <a:pPr/>
              <a:t>April 15, 2024</a:t>
            </a:fld>
            <a:endParaRPr lang="en-US"/>
          </a:p>
        </p:txBody>
      </p:sp>
      <p:sp>
        <p:nvSpPr>
          <p:cNvPr id="5" name="Footer Placeholder 4"/>
          <p:cNvSpPr>
            <a:spLocks noGrp="1"/>
          </p:cNvSpPr>
          <p:nvPr>
            <p:ph type="ftr" sz="quarter" idx="11"/>
          </p:nvPr>
        </p:nvSpPr>
        <p:spPr/>
        <p:txBody>
          <a:bodyPr/>
          <a:lstStyle>
            <a:lvl1pPr>
              <a:defRPr smtClean="0"/>
            </a:lvl1pPr>
          </a:lstStyle>
          <a:p>
            <a:r>
              <a:rPr lang="en-US"/>
              <a:t>© 2008, William Fisher.  This work is licensed under the Creative Commons Attribution-NonCommercial-ShareAlike 2.5 License.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fld id="{547B305F-7B25-FA4E-8F25-1DCD1FAA8AAC}" type="datetime4">
              <a:rPr lang="en-US"/>
              <a:pPr/>
              <a:t>April 15, 2024</a:t>
            </a:fld>
            <a:endParaRPr lang="en-US"/>
          </a:p>
        </p:txBody>
      </p:sp>
      <p:sp>
        <p:nvSpPr>
          <p:cNvPr id="5" name="Footer Placeholder 4"/>
          <p:cNvSpPr>
            <a:spLocks noGrp="1"/>
          </p:cNvSpPr>
          <p:nvPr>
            <p:ph type="ftr" sz="quarter" idx="11"/>
          </p:nvPr>
        </p:nvSpPr>
        <p:spPr/>
        <p:txBody>
          <a:bodyPr/>
          <a:lstStyle>
            <a:lvl1pPr>
              <a:defRPr smtClean="0"/>
            </a:lvl1pPr>
          </a:lstStyle>
          <a:p>
            <a:r>
              <a:rPr lang="en-US"/>
              <a:t>© 2008, William Fisher.  This work is licensed under the Creative Commons Attribution-NonCommercial-ShareAlike 2.5 License.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fld id="{547B305F-7B25-FA4E-8F25-1DCD1FAA8AAC}" type="datetime4">
              <a:rPr lang="en-US"/>
              <a:pPr/>
              <a:t>April 15, 2024</a:t>
            </a:fld>
            <a:endParaRPr lang="en-US"/>
          </a:p>
        </p:txBody>
      </p:sp>
      <p:sp>
        <p:nvSpPr>
          <p:cNvPr id="5" name="Footer Placeholder 4"/>
          <p:cNvSpPr>
            <a:spLocks noGrp="1"/>
          </p:cNvSpPr>
          <p:nvPr>
            <p:ph type="ftr" sz="quarter" idx="11"/>
          </p:nvPr>
        </p:nvSpPr>
        <p:spPr/>
        <p:txBody>
          <a:bodyPr/>
          <a:lstStyle>
            <a:lvl1pPr>
              <a:defRPr smtClean="0"/>
            </a:lvl1pPr>
          </a:lstStyle>
          <a:p>
            <a:r>
              <a:rPr lang="en-US" dirty="0"/>
              <a:t>© 2013, William Fisher.  This work is licensed under the Creative Commons Attribution-</a:t>
            </a:r>
            <a:r>
              <a:rPr lang="en-US" dirty="0" err="1"/>
              <a:t>NonCommercial-ShareAlike</a:t>
            </a:r>
            <a:r>
              <a:rPr lang="en-US" dirty="0"/>
              <a:t> 2.5 License.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smtClean="0"/>
            </a:lvl1pPr>
          </a:lstStyle>
          <a:p>
            <a:fld id="{547B305F-7B25-FA4E-8F25-1DCD1FAA8AAC}" type="datetime4">
              <a:rPr lang="en-US"/>
              <a:pPr/>
              <a:t>April 15, 2024</a:t>
            </a:fld>
            <a:endParaRPr lang="en-US"/>
          </a:p>
        </p:txBody>
      </p:sp>
      <p:sp>
        <p:nvSpPr>
          <p:cNvPr id="5" name="Footer Placeholder 4"/>
          <p:cNvSpPr>
            <a:spLocks noGrp="1"/>
          </p:cNvSpPr>
          <p:nvPr>
            <p:ph type="ftr" sz="quarter" idx="11"/>
          </p:nvPr>
        </p:nvSpPr>
        <p:spPr/>
        <p:txBody>
          <a:bodyPr/>
          <a:lstStyle>
            <a:lvl1pPr>
              <a:defRPr smtClean="0"/>
            </a:lvl1pPr>
          </a:lstStyle>
          <a:p>
            <a:r>
              <a:rPr lang="en-US"/>
              <a:t>© 2008, William Fisher.  This work is licensed under the Creative Commons Attribution-NonCommercial-ShareAlike 2.5 License.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smtClean="0"/>
            </a:lvl1pPr>
          </a:lstStyle>
          <a:p>
            <a:fld id="{547B305F-7B25-FA4E-8F25-1DCD1FAA8AAC}" type="datetime4">
              <a:rPr lang="en-US"/>
              <a:pPr/>
              <a:t>April 15, 2024</a:t>
            </a:fld>
            <a:endParaRPr lang="en-US"/>
          </a:p>
        </p:txBody>
      </p:sp>
      <p:sp>
        <p:nvSpPr>
          <p:cNvPr id="6" name="Footer Placeholder 5"/>
          <p:cNvSpPr>
            <a:spLocks noGrp="1"/>
          </p:cNvSpPr>
          <p:nvPr>
            <p:ph type="ftr" sz="quarter" idx="11"/>
          </p:nvPr>
        </p:nvSpPr>
        <p:spPr/>
        <p:txBody>
          <a:bodyPr/>
          <a:lstStyle>
            <a:lvl1pPr>
              <a:defRPr smtClean="0"/>
            </a:lvl1pPr>
          </a:lstStyle>
          <a:p>
            <a:r>
              <a:rPr lang="en-US" dirty="0"/>
              <a:t>© 2013, William Fisher.  This work is licensed under the Creative Commons Attribution-</a:t>
            </a:r>
            <a:r>
              <a:rPr lang="en-US" dirty="0" err="1"/>
              <a:t>NonCommercial-ShareAlike</a:t>
            </a:r>
            <a:r>
              <a:rPr lang="en-US" dirty="0"/>
              <a:t> 2.5 License.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fld id="{547B305F-7B25-FA4E-8F25-1DCD1FAA8AAC}" type="datetime4">
              <a:rPr lang="en-US"/>
              <a:pPr/>
              <a:t>April 15, 2024</a:t>
            </a:fld>
            <a:endParaRPr lang="en-US"/>
          </a:p>
        </p:txBody>
      </p:sp>
      <p:sp>
        <p:nvSpPr>
          <p:cNvPr id="8" name="Footer Placeholder 7"/>
          <p:cNvSpPr>
            <a:spLocks noGrp="1"/>
          </p:cNvSpPr>
          <p:nvPr>
            <p:ph type="ftr" sz="quarter" idx="11"/>
          </p:nvPr>
        </p:nvSpPr>
        <p:spPr/>
        <p:txBody>
          <a:bodyPr/>
          <a:lstStyle>
            <a:lvl1pPr>
              <a:defRPr smtClean="0"/>
            </a:lvl1pPr>
          </a:lstStyle>
          <a:p>
            <a:r>
              <a:rPr lang="en-US" dirty="0"/>
              <a:t>© 2010, William Fisher.  This work is licensed under the Creative Commons Attribution-</a:t>
            </a:r>
            <a:r>
              <a:rPr lang="en-US" dirty="0" err="1"/>
              <a:t>NonCommercial-ShareAlike</a:t>
            </a:r>
            <a:r>
              <a:rPr lang="en-US" dirty="0"/>
              <a:t> 2.5 License.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mtClean="0"/>
            </a:lvl1pPr>
          </a:lstStyle>
          <a:p>
            <a:fld id="{547B305F-7B25-FA4E-8F25-1DCD1FAA8AAC}" type="datetime4">
              <a:rPr lang="en-US"/>
              <a:pPr/>
              <a:t>April 15, 2024</a:t>
            </a:fld>
            <a:endParaRPr lang="en-US"/>
          </a:p>
        </p:txBody>
      </p:sp>
      <p:sp>
        <p:nvSpPr>
          <p:cNvPr id="4" name="Footer Placeholder 3"/>
          <p:cNvSpPr>
            <a:spLocks noGrp="1"/>
          </p:cNvSpPr>
          <p:nvPr>
            <p:ph type="ftr" sz="quarter" idx="11"/>
          </p:nvPr>
        </p:nvSpPr>
        <p:spPr/>
        <p:txBody>
          <a:bodyPr/>
          <a:lstStyle>
            <a:lvl1pPr>
              <a:defRPr smtClean="0"/>
            </a:lvl1pPr>
          </a:lstStyle>
          <a:p>
            <a:r>
              <a:rPr lang="en-US" dirty="0"/>
              <a:t>© 2013, William Fisher.  This work is licensed under the Creative Commons Attribution-</a:t>
            </a:r>
            <a:r>
              <a:rPr lang="en-US" dirty="0" err="1"/>
              <a:t>NonCommercial-ShareAlike</a:t>
            </a:r>
            <a:r>
              <a:rPr lang="en-US" dirty="0"/>
              <a:t> 2.5 License.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fld id="{547B305F-7B25-FA4E-8F25-1DCD1FAA8AAC}" type="datetime4">
              <a:rPr lang="en-US"/>
              <a:pPr/>
              <a:t>April 15, 2024</a:t>
            </a:fld>
            <a:endParaRPr lang="en-US"/>
          </a:p>
        </p:txBody>
      </p:sp>
      <p:sp>
        <p:nvSpPr>
          <p:cNvPr id="3" name="Footer Placeholder 2"/>
          <p:cNvSpPr>
            <a:spLocks noGrp="1"/>
          </p:cNvSpPr>
          <p:nvPr>
            <p:ph type="ftr" sz="quarter" idx="11"/>
          </p:nvPr>
        </p:nvSpPr>
        <p:spPr/>
        <p:txBody>
          <a:bodyPr/>
          <a:lstStyle>
            <a:lvl1pPr>
              <a:defRPr smtClean="0"/>
            </a:lvl1pPr>
          </a:lstStyle>
          <a:p>
            <a:r>
              <a:rPr lang="en-US"/>
              <a:t>© 2013, </a:t>
            </a:r>
            <a:r>
              <a:rPr lang="en-US" dirty="0"/>
              <a:t>William Fisher.  This work is licensed under the Creative Commons Attribution-</a:t>
            </a:r>
            <a:r>
              <a:rPr lang="en-US" dirty="0" err="1"/>
              <a:t>NonCommercial-ShareAlike</a:t>
            </a:r>
            <a:r>
              <a:rPr lang="en-US" dirty="0"/>
              <a:t> 2.5 License.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fld id="{547B305F-7B25-FA4E-8F25-1DCD1FAA8AAC}" type="datetime4">
              <a:rPr lang="en-US"/>
              <a:pPr/>
              <a:t>April 15, 2024</a:t>
            </a:fld>
            <a:endParaRPr lang="en-US"/>
          </a:p>
        </p:txBody>
      </p:sp>
      <p:sp>
        <p:nvSpPr>
          <p:cNvPr id="6" name="Footer Placeholder 5"/>
          <p:cNvSpPr>
            <a:spLocks noGrp="1"/>
          </p:cNvSpPr>
          <p:nvPr>
            <p:ph type="ftr" sz="quarter" idx="11"/>
          </p:nvPr>
        </p:nvSpPr>
        <p:spPr/>
        <p:txBody>
          <a:bodyPr/>
          <a:lstStyle>
            <a:lvl1pPr>
              <a:defRPr smtClean="0"/>
            </a:lvl1pPr>
          </a:lstStyle>
          <a:p>
            <a:r>
              <a:rPr lang="en-US"/>
              <a:t>© 2008, William Fisher.  This work is licensed under the Creative Commons Attribution-NonCommercial-ShareAlike 2.5 License.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fld id="{547B305F-7B25-FA4E-8F25-1DCD1FAA8AAC}" type="datetime4">
              <a:rPr lang="en-US"/>
              <a:pPr/>
              <a:t>April 15, 2024</a:t>
            </a:fld>
            <a:endParaRPr lang="en-US"/>
          </a:p>
        </p:txBody>
      </p:sp>
      <p:sp>
        <p:nvSpPr>
          <p:cNvPr id="6" name="Footer Placeholder 5"/>
          <p:cNvSpPr>
            <a:spLocks noGrp="1"/>
          </p:cNvSpPr>
          <p:nvPr>
            <p:ph type="ftr" sz="quarter" idx="11"/>
          </p:nvPr>
        </p:nvSpPr>
        <p:spPr/>
        <p:txBody>
          <a:bodyPr/>
          <a:lstStyle>
            <a:lvl1pPr>
              <a:defRPr smtClean="0"/>
            </a:lvl1pPr>
          </a:lstStyle>
          <a:p>
            <a:r>
              <a:rPr lang="en-US" dirty="0"/>
              <a:t>© 2010, William Fisher.  This work is licensed under the Creative Commons Attribution-</a:t>
            </a:r>
            <a:r>
              <a:rPr lang="en-US" dirty="0" err="1"/>
              <a:t>NonCommercial-ShareAlike</a:t>
            </a:r>
            <a:r>
              <a:rPr lang="en-US" dirty="0"/>
              <a:t> 2.5 License.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497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54980" name="Rectangle 4"/>
          <p:cNvSpPr>
            <a:spLocks noGrp="1" noChangeArrowheads="1"/>
          </p:cNvSpPr>
          <p:nvPr>
            <p:ph type="dt" sz="half" idx="2"/>
          </p:nvPr>
        </p:nvSpPr>
        <p:spPr bwMode="auto">
          <a:xfrm>
            <a:off x="8077200" y="0"/>
            <a:ext cx="1066800" cy="231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mn-lt"/>
                <a:ea typeface="+mn-ea"/>
                <a:cs typeface="+mn-cs"/>
              </a:defRPr>
            </a:lvl1pPr>
          </a:lstStyle>
          <a:p>
            <a:fld id="{547B305F-7B25-FA4E-8F25-1DCD1FAA8AAC}" type="datetime4">
              <a:rPr lang="en-US"/>
              <a:pPr/>
              <a:t>April 15, 2024</a:t>
            </a:fld>
            <a:endParaRPr lang="en-US"/>
          </a:p>
        </p:txBody>
      </p:sp>
      <p:sp>
        <p:nvSpPr>
          <p:cNvPr id="254981" name="Rectangle 5"/>
          <p:cNvSpPr>
            <a:spLocks noGrp="1" noChangeArrowheads="1"/>
          </p:cNvSpPr>
          <p:nvPr>
            <p:ph type="ftr" sz="quarter" idx="3"/>
          </p:nvPr>
        </p:nvSpPr>
        <p:spPr bwMode="auto">
          <a:xfrm>
            <a:off x="1600200" y="6686550"/>
            <a:ext cx="5943600" cy="1714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800">
                <a:latin typeface="+mn-lt"/>
                <a:ea typeface="+mn-ea"/>
                <a:cs typeface="+mn-cs"/>
              </a:defRPr>
            </a:lvl1pPr>
          </a:lstStyle>
          <a:p>
            <a:r>
              <a:rPr lang="en-US" dirty="0"/>
              <a:t>© 2013, William Fisher.  This work is licensed under the Creative Commons Attribution-</a:t>
            </a:r>
            <a:r>
              <a:rPr lang="en-US" dirty="0" err="1"/>
              <a:t>NonCommercial-ShareAlike</a:t>
            </a:r>
            <a:r>
              <a:rPr lang="en-US" dirty="0"/>
              <a:t> 2.5 License.</a:t>
            </a:r>
          </a:p>
        </p:txBody>
      </p:sp>
      <p:pic>
        <p:nvPicPr>
          <p:cNvPr id="7" name="Picture 6" descr="Harvard_shield-University.png">
            <a:hlinkClick r:id="" action="ppaction://noaction"/>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76200"/>
            <a:ext cx="386802" cy="457200"/>
          </a:xfrm>
          <a:prstGeom prst="rect">
            <a:avLst/>
          </a:prstGeom>
        </p:spPr>
      </p:pic>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hf sldNum="0" hdr="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ea typeface="Arial" charset="0"/>
          <a:cs typeface="Arial" charset="0"/>
        </a:defRPr>
      </a:lvl2pPr>
      <a:lvl3pPr algn="ctr" rtl="0" eaLnBrk="1" fontAlgn="base" hangingPunct="1">
        <a:spcBef>
          <a:spcPct val="0"/>
        </a:spcBef>
        <a:spcAft>
          <a:spcPct val="0"/>
        </a:spcAft>
        <a:defRPr sz="4400">
          <a:solidFill>
            <a:schemeClr val="tx2"/>
          </a:solidFill>
          <a:latin typeface="Arial" charset="0"/>
          <a:ea typeface="Arial" charset="0"/>
          <a:cs typeface="Arial" charset="0"/>
        </a:defRPr>
      </a:lvl3pPr>
      <a:lvl4pPr algn="ctr" rtl="0" eaLnBrk="1" fontAlgn="base" hangingPunct="1">
        <a:spcBef>
          <a:spcPct val="0"/>
        </a:spcBef>
        <a:spcAft>
          <a:spcPct val="0"/>
        </a:spcAft>
        <a:defRPr sz="4400">
          <a:solidFill>
            <a:schemeClr val="tx2"/>
          </a:solidFill>
          <a:latin typeface="Arial" charset="0"/>
          <a:ea typeface="Arial" charset="0"/>
          <a:cs typeface="Arial" charset="0"/>
        </a:defRPr>
      </a:lvl4pPr>
      <a:lvl5pPr algn="ctr" rtl="0" eaLnBrk="1" fontAlgn="base" hangingPunct="1">
        <a:spcBef>
          <a:spcPct val="0"/>
        </a:spcBef>
        <a:spcAft>
          <a:spcPct val="0"/>
        </a:spcAft>
        <a:defRPr sz="4400">
          <a:solidFill>
            <a:schemeClr val="tx2"/>
          </a:solidFill>
          <a:latin typeface="Arial" charset="0"/>
          <a:ea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ea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ea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ea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ea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a:solidFill>
            <a:schemeClr val="tx1"/>
          </a:solidFill>
          <a:latin typeface="+mn-lt"/>
          <a:ea typeface="+mn-ea"/>
          <a:cs typeface="+mn-cs"/>
        </a:defRPr>
      </a:lvl5pPr>
      <a:lvl6pPr marL="2514600" indent="-228600" algn="l" rtl="0" eaLnBrk="1" fontAlgn="base" hangingPunct="1">
        <a:spcBef>
          <a:spcPct val="20000"/>
        </a:spcBef>
        <a:spcAft>
          <a:spcPct val="0"/>
        </a:spcAft>
        <a:buChar char="»"/>
        <a:defRPr sz="2000">
          <a:solidFill>
            <a:schemeClr val="tx1"/>
          </a:solidFill>
          <a:latin typeface="+mn-lt"/>
          <a:ea typeface="+mn-ea"/>
          <a:cs typeface="+mn-cs"/>
        </a:defRPr>
      </a:lvl6pPr>
      <a:lvl7pPr marL="2971800" indent="-228600" algn="l" rtl="0" eaLnBrk="1" fontAlgn="base" hangingPunct="1">
        <a:spcBef>
          <a:spcPct val="20000"/>
        </a:spcBef>
        <a:spcAft>
          <a:spcPct val="0"/>
        </a:spcAft>
        <a:buChar char="»"/>
        <a:defRPr sz="2000">
          <a:solidFill>
            <a:schemeClr val="tx1"/>
          </a:solidFill>
          <a:latin typeface="+mn-lt"/>
          <a:ea typeface="+mn-ea"/>
          <a:cs typeface="+mn-cs"/>
        </a:defRPr>
      </a:lvl7pPr>
      <a:lvl8pPr marL="3429000" indent="-228600" algn="l" rtl="0" eaLnBrk="1" fontAlgn="base" hangingPunct="1">
        <a:spcBef>
          <a:spcPct val="20000"/>
        </a:spcBef>
        <a:spcAft>
          <a:spcPct val="0"/>
        </a:spcAft>
        <a:buChar char="»"/>
        <a:defRPr sz="2000">
          <a:solidFill>
            <a:schemeClr val="tx1"/>
          </a:solidFill>
          <a:latin typeface="+mn-lt"/>
          <a:ea typeface="+mn-ea"/>
          <a:cs typeface="+mn-cs"/>
        </a:defRPr>
      </a:lvl8pPr>
      <a:lvl9pPr marL="3886200" indent="-228600" algn="l" rtl="0" eaLnBrk="1" fontAlgn="base" hangingPunct="1">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youtube.com/watch?v=CBNMEwNx9x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zernerlaw.wordpress.com/2011/05/25/the-hangover-2-tyson-tattoo-" TargetMode="External"/><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dirty="0"/>
              <a:t>CX061</a:t>
            </a:r>
          </a:p>
        </p:txBody>
      </p:sp>
      <p:sp>
        <p:nvSpPr>
          <p:cNvPr id="4" name="Footer Placeholder 3"/>
          <p:cNvSpPr>
            <a:spLocks noGrp="1"/>
          </p:cNvSpPr>
          <p:nvPr>
            <p:ph type="ftr" sz="quarter" idx="11"/>
          </p:nvPr>
        </p:nvSpPr>
        <p:spPr/>
        <p:txBody>
          <a:bodyPr/>
          <a:lstStyle/>
          <a:p>
            <a:r>
              <a:rPr lang="en-US" dirty="0"/>
              <a:t>© 2020, William Fisher.  This work is licensed under the Creative Commons Attribution-</a:t>
            </a:r>
            <a:r>
              <a:rPr lang="en-US" dirty="0" err="1"/>
              <a:t>NonCommercial-ShareAlike</a:t>
            </a:r>
            <a:r>
              <a:rPr lang="en-US" dirty="0"/>
              <a:t> 2.5 License.</a:t>
            </a:r>
          </a:p>
        </p:txBody>
      </p:sp>
      <p:sp>
        <p:nvSpPr>
          <p:cNvPr id="32770" name="Rectangle 2"/>
          <p:cNvSpPr>
            <a:spLocks noGrp="1" noChangeArrowheads="1"/>
          </p:cNvSpPr>
          <p:nvPr>
            <p:ph type="title"/>
          </p:nvPr>
        </p:nvSpPr>
        <p:spPr>
          <a:xfrm>
            <a:off x="838200" y="2819400"/>
            <a:ext cx="7772400" cy="1181100"/>
          </a:xfrm>
        </p:spPr>
        <p:txBody>
          <a:bodyPr/>
          <a:lstStyle/>
          <a:p>
            <a:pPr>
              <a:lnSpc>
                <a:spcPct val="150000"/>
              </a:lnSpc>
            </a:pPr>
            <a:r>
              <a:rPr kumimoji="1" lang="en-US" sz="4800" dirty="0"/>
              <a:t>12 Monkeys</a:t>
            </a:r>
            <a:br>
              <a:rPr kumimoji="1" lang="en-US" sz="4800" dirty="0"/>
            </a:br>
            <a:br>
              <a:rPr kumimoji="1" lang="en-US" dirty="0"/>
            </a:br>
            <a:br>
              <a:rPr kumimoji="1" lang="en-US" sz="2800" dirty="0"/>
            </a:br>
            <a:r>
              <a:rPr kumimoji="1" lang="en-US" sz="2800" dirty="0"/>
              <a:t>William Fisher</a:t>
            </a:r>
            <a:br>
              <a:rPr kumimoji="1" lang="en-US" sz="2800" dirty="0"/>
            </a:br>
            <a:r>
              <a:rPr kumimoji="1" lang="en-US" sz="2800" dirty="0"/>
              <a:t>February 2020</a:t>
            </a:r>
            <a:endParaRPr kumimoji="1"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400" y="152400"/>
            <a:ext cx="8839200" cy="838200"/>
          </a:xfrm>
        </p:spPr>
        <p:txBody>
          <a:bodyPr/>
          <a:lstStyle/>
          <a:p>
            <a:r>
              <a:rPr lang="en-US" sz="2800" dirty="0" err="1"/>
              <a:t>Lebbeus</a:t>
            </a:r>
            <a:r>
              <a:rPr lang="en-US" sz="2800" dirty="0"/>
              <a:t> Woods, “War and Architecture” (2002)</a:t>
            </a:r>
          </a:p>
        </p:txBody>
      </p:sp>
      <p:sp>
        <p:nvSpPr>
          <p:cNvPr id="6" name="Content Placeholder 5"/>
          <p:cNvSpPr>
            <a:spLocks noGrp="1"/>
          </p:cNvSpPr>
          <p:nvPr>
            <p:ph idx="1"/>
          </p:nvPr>
        </p:nvSpPr>
        <p:spPr>
          <a:xfrm>
            <a:off x="152400" y="990600"/>
            <a:ext cx="8839200" cy="5486400"/>
          </a:xfrm>
        </p:spPr>
        <p:txBody>
          <a:bodyPr/>
          <a:lstStyle/>
          <a:p>
            <a:pPr marL="0" indent="0">
              <a:buNone/>
            </a:pPr>
            <a:r>
              <a:rPr lang="en-US" sz="2400" dirty="0"/>
              <a:t>“Architecture and war are not incompatible. Architecture is war. War is architecture. I am at war with my time, with history, with all authority that resides in fixed and frightened forms. I am one of millions who do not fit in, who have no home, no family, no doctrine, no firm place to call my own, no known beginning or end, no "sacred and primordial site." I declare war on all icons and finalities, on all histories that would chain me with my own falseness, my own pitiful fears. I know only moments, and lifetimes that are as moments, and forms that appear with infinite strength, then "melt into air." I am an architect, a constructor of worlds, a sensualist who worships the flesh, the melody, a silhouette against the darkening sky. I cannot know your name. Nor you can know mine. Tomorrow, we begin together the construction of a city.”</a:t>
            </a:r>
          </a:p>
        </p:txBody>
      </p:sp>
      <p:sp>
        <p:nvSpPr>
          <p:cNvPr id="2" name="Date Placeholder 1"/>
          <p:cNvSpPr>
            <a:spLocks noGrp="1"/>
          </p:cNvSpPr>
          <p:nvPr>
            <p:ph type="dt" sz="half" idx="10"/>
          </p:nvPr>
        </p:nvSpPr>
        <p:spPr/>
        <p:txBody>
          <a:bodyPr/>
          <a:lstStyle/>
          <a:p>
            <a:fld id="{547B305F-7B25-FA4E-8F25-1DCD1FAA8AAC}" type="datetime4">
              <a:rPr lang="en-US" smtClean="0"/>
              <a:pPr/>
              <a:t>April 15, 2024</a:t>
            </a:fld>
            <a:endParaRPr lang="en-US"/>
          </a:p>
        </p:txBody>
      </p:sp>
      <p:sp>
        <p:nvSpPr>
          <p:cNvPr id="3" name="Footer Placeholder 2"/>
          <p:cNvSpPr>
            <a:spLocks noGrp="1"/>
          </p:cNvSpPr>
          <p:nvPr>
            <p:ph type="ftr" sz="quarter" idx="11"/>
          </p:nvPr>
        </p:nvSpPr>
        <p:spPr/>
        <p:txBody>
          <a:bodyPr/>
          <a:lstStyle/>
          <a:p>
            <a:r>
              <a:rPr lang="en-US"/>
              <a:t>© 2013, William Fisher.  This work is licensed under the Creative Commons Attribution-NonCommercial-ShareAlike 2.5 License.</a:t>
            </a:r>
            <a:endParaRPr lang="en-US" dirty="0"/>
          </a:p>
        </p:txBody>
      </p:sp>
    </p:spTree>
    <p:extLst>
      <p:ext uri="{BB962C8B-B14F-4D97-AF65-F5344CB8AC3E}">
        <p14:creationId xmlns:p14="http://schemas.microsoft.com/office/powerpoint/2010/main" val="2943004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Neomechanical Tower (Upper) Chamber (1987)</a:t>
            </a:r>
            <a:br>
              <a:rPr lang="en-US" sz="2800" dirty="0"/>
            </a:br>
            <a:endParaRPr lang="en-US" sz="2800" dirty="0"/>
          </a:p>
        </p:txBody>
      </p:sp>
      <p:sp>
        <p:nvSpPr>
          <p:cNvPr id="4" name="Date Placeholder 3"/>
          <p:cNvSpPr>
            <a:spLocks noGrp="1"/>
          </p:cNvSpPr>
          <p:nvPr>
            <p:ph type="dt" sz="half" idx="10"/>
          </p:nvPr>
        </p:nvSpPr>
        <p:spPr/>
        <p:txBody>
          <a:bodyPr/>
          <a:lstStyle/>
          <a:p>
            <a:fld id="{547B305F-7B25-FA4E-8F25-1DCD1FAA8AAC}" type="datetime4">
              <a:rPr lang="en-US" smtClean="0"/>
              <a:pPr/>
              <a:t>April 15, 2024</a:t>
            </a:fld>
            <a:endParaRPr lang="en-US"/>
          </a:p>
        </p:txBody>
      </p:sp>
      <p:sp>
        <p:nvSpPr>
          <p:cNvPr id="5" name="Footer Placeholder 4"/>
          <p:cNvSpPr>
            <a:spLocks noGrp="1"/>
          </p:cNvSpPr>
          <p:nvPr>
            <p:ph type="ftr" sz="quarter" idx="11"/>
          </p:nvPr>
        </p:nvSpPr>
        <p:spPr/>
        <p:txBody>
          <a:bodyPr/>
          <a:lstStyle/>
          <a:p>
            <a:r>
              <a:rPr lang="en-US"/>
              <a:t>© 2013, William Fisher.  This work is licensed under the Creative Commons Attribution-NonCommercial-ShareAlike 2.5 License.</a:t>
            </a:r>
            <a:endParaRPr lang="en-US" dirty="0"/>
          </a:p>
        </p:txBody>
      </p:sp>
      <p:pic>
        <p:nvPicPr>
          <p:cNvPr id="6" name="Picture 5"/>
          <p:cNvPicPr>
            <a:picLocks noChangeAspect="1"/>
          </p:cNvPicPr>
          <p:nvPr/>
        </p:nvPicPr>
        <p:blipFill>
          <a:blip r:embed="rId2"/>
          <a:stretch>
            <a:fillRect/>
          </a:stretch>
        </p:blipFill>
        <p:spPr>
          <a:xfrm>
            <a:off x="2057400" y="1066800"/>
            <a:ext cx="4972891" cy="4953000"/>
          </a:xfrm>
          <a:prstGeom prst="rect">
            <a:avLst/>
          </a:prstGeom>
        </p:spPr>
      </p:pic>
      <p:sp>
        <p:nvSpPr>
          <p:cNvPr id="7" name="TextBox 6"/>
          <p:cNvSpPr txBox="1"/>
          <p:nvPr/>
        </p:nvSpPr>
        <p:spPr>
          <a:xfrm>
            <a:off x="1752600" y="6248400"/>
            <a:ext cx="5584281" cy="707886"/>
          </a:xfrm>
          <a:prstGeom prst="rect">
            <a:avLst/>
          </a:prstGeom>
          <a:noFill/>
        </p:spPr>
        <p:txBody>
          <a:bodyPr wrap="none" rtlCol="0">
            <a:spAutoFit/>
          </a:bodyPr>
          <a:lstStyle/>
          <a:p>
            <a:r>
              <a:rPr lang="en-US" sz="1600" dirty="0"/>
              <a:t>Source: http://</a:t>
            </a:r>
            <a:r>
              <a:rPr lang="en-US" sz="1600" dirty="0" err="1"/>
              <a:t>www.benedict.com</a:t>
            </a:r>
            <a:r>
              <a:rPr lang="en-US" sz="1600" dirty="0"/>
              <a:t>/Visual/Monkeys/</a:t>
            </a:r>
            <a:r>
              <a:rPr lang="en-US" sz="1600" dirty="0" err="1"/>
              <a:t>Monkeys.aspx</a:t>
            </a:r>
            <a:endParaRPr lang="en-US" sz="1600" dirty="0"/>
          </a:p>
          <a:p>
            <a:endParaRPr lang="en-US" dirty="0"/>
          </a:p>
        </p:txBody>
      </p:sp>
    </p:spTree>
    <p:extLst>
      <p:ext uri="{BB962C8B-B14F-4D97-AF65-F5344CB8AC3E}">
        <p14:creationId xmlns:p14="http://schemas.microsoft.com/office/powerpoint/2010/main" val="254512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Excerpt from “12 Monkeys”</a:t>
            </a:r>
          </a:p>
        </p:txBody>
      </p:sp>
      <p:sp>
        <p:nvSpPr>
          <p:cNvPr id="5" name="Content Placeholder 4"/>
          <p:cNvSpPr>
            <a:spLocks noGrp="1"/>
          </p:cNvSpPr>
          <p:nvPr>
            <p:ph idx="1"/>
          </p:nvPr>
        </p:nvSpPr>
        <p:spPr>
          <a:xfrm>
            <a:off x="381000" y="1600201"/>
            <a:ext cx="8305800" cy="2590800"/>
          </a:xfrm>
        </p:spPr>
        <p:txBody>
          <a:bodyPr/>
          <a:lstStyle/>
          <a:p>
            <a:r>
              <a:rPr lang="en-US" dirty="0">
                <a:hlinkClick r:id="rId2"/>
              </a:rPr>
              <a:t>https://www.youtube.com/watch?v=TpGPSRGrL3s</a:t>
            </a:r>
          </a:p>
          <a:p>
            <a:endParaRPr lang="en-US" dirty="0"/>
          </a:p>
        </p:txBody>
      </p:sp>
      <p:sp>
        <p:nvSpPr>
          <p:cNvPr id="2" name="Date Placeholder 1"/>
          <p:cNvSpPr>
            <a:spLocks noGrp="1"/>
          </p:cNvSpPr>
          <p:nvPr>
            <p:ph type="dt" sz="half" idx="10"/>
          </p:nvPr>
        </p:nvSpPr>
        <p:spPr/>
        <p:txBody>
          <a:bodyPr/>
          <a:lstStyle/>
          <a:p>
            <a:fld id="{547B305F-7B25-FA4E-8F25-1DCD1FAA8AAC}" type="datetime4">
              <a:rPr lang="en-US" smtClean="0"/>
              <a:pPr/>
              <a:t>April 15, 2024</a:t>
            </a:fld>
            <a:endParaRPr lang="en-US"/>
          </a:p>
        </p:txBody>
      </p:sp>
      <p:sp>
        <p:nvSpPr>
          <p:cNvPr id="3" name="Footer Placeholder 2"/>
          <p:cNvSpPr>
            <a:spLocks noGrp="1"/>
          </p:cNvSpPr>
          <p:nvPr>
            <p:ph type="ftr" sz="quarter" idx="11"/>
          </p:nvPr>
        </p:nvSpPr>
        <p:spPr/>
        <p:txBody>
          <a:bodyPr/>
          <a:lstStyle/>
          <a:p>
            <a:r>
              <a:rPr lang="en-US"/>
              <a:t>© 2013, William Fisher.  This work is licensed under the Creative Commons Attribution-NonCommercial-ShareAlike 2.5 License.</a:t>
            </a:r>
            <a:endParaRPr lang="en-US" dirty="0"/>
          </a:p>
        </p:txBody>
      </p:sp>
    </p:spTree>
    <p:extLst>
      <p:ext uri="{BB962C8B-B14F-4D97-AF65-F5344CB8AC3E}">
        <p14:creationId xmlns:p14="http://schemas.microsoft.com/office/powerpoint/2010/main" val="1964527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7B305F-7B25-FA4E-8F25-1DCD1FAA8AAC}" type="datetime4">
              <a:rPr lang="en-US" smtClean="0"/>
              <a:pPr/>
              <a:t>April 15, 2024</a:t>
            </a:fld>
            <a:endParaRPr lang="en-US"/>
          </a:p>
        </p:txBody>
      </p:sp>
      <p:sp>
        <p:nvSpPr>
          <p:cNvPr id="3" name="Footer Placeholder 2"/>
          <p:cNvSpPr>
            <a:spLocks noGrp="1"/>
          </p:cNvSpPr>
          <p:nvPr>
            <p:ph type="ftr" sz="quarter" idx="11"/>
          </p:nvPr>
        </p:nvSpPr>
        <p:spPr/>
        <p:txBody>
          <a:bodyPr/>
          <a:lstStyle/>
          <a:p>
            <a:r>
              <a:rPr lang="en-US"/>
              <a:t>© 2013, William Fisher.  This work is licensed under the Creative Commons Attribution-NonCommercial-ShareAlike 2.5 License.</a:t>
            </a:r>
            <a:endParaRPr lang="en-US" dirty="0"/>
          </a:p>
        </p:txBody>
      </p:sp>
      <p:pic>
        <p:nvPicPr>
          <p:cNvPr id="4" name="Picture 3"/>
          <p:cNvPicPr>
            <a:picLocks noChangeAspect="1"/>
          </p:cNvPicPr>
          <p:nvPr/>
        </p:nvPicPr>
        <p:blipFill>
          <a:blip r:embed="rId2"/>
          <a:stretch>
            <a:fillRect/>
          </a:stretch>
        </p:blipFill>
        <p:spPr>
          <a:xfrm>
            <a:off x="1175603" y="685800"/>
            <a:ext cx="6792794" cy="4551172"/>
          </a:xfrm>
          <a:prstGeom prst="rect">
            <a:avLst/>
          </a:prstGeom>
        </p:spPr>
      </p:pic>
      <p:sp>
        <p:nvSpPr>
          <p:cNvPr id="5" name="TextBox 4"/>
          <p:cNvSpPr txBox="1"/>
          <p:nvPr/>
        </p:nvSpPr>
        <p:spPr>
          <a:xfrm>
            <a:off x="3583388" y="5486400"/>
            <a:ext cx="1977224" cy="461665"/>
          </a:xfrm>
          <a:prstGeom prst="rect">
            <a:avLst/>
          </a:prstGeom>
          <a:noFill/>
        </p:spPr>
        <p:txBody>
          <a:bodyPr wrap="none" rtlCol="0">
            <a:spAutoFit/>
          </a:bodyPr>
          <a:lstStyle/>
          <a:p>
            <a:r>
              <a:rPr lang="en-US" dirty="0"/>
              <a:t>“12 Monkeys”</a:t>
            </a:r>
          </a:p>
        </p:txBody>
      </p:sp>
      <p:sp>
        <p:nvSpPr>
          <p:cNvPr id="6" name="TextBox 5"/>
          <p:cNvSpPr txBox="1"/>
          <p:nvPr/>
        </p:nvSpPr>
        <p:spPr>
          <a:xfrm>
            <a:off x="1539014" y="6019800"/>
            <a:ext cx="6065971" cy="523220"/>
          </a:xfrm>
          <a:prstGeom prst="rect">
            <a:avLst/>
          </a:prstGeom>
          <a:noFill/>
        </p:spPr>
        <p:txBody>
          <a:bodyPr wrap="none" rtlCol="0">
            <a:spAutoFit/>
          </a:bodyPr>
          <a:lstStyle/>
          <a:p>
            <a:r>
              <a:rPr lang="en-US" sz="1400" dirty="0"/>
              <a:t>Source:  </a:t>
            </a:r>
            <a:r>
              <a:rPr lang="en-US" sz="1400" dirty="0">
                <a:hlinkClick r:id="rId3"/>
              </a:rPr>
              <a:t>http://zernerlaw.wordpress.com/2011/05/25/the-hangover-2-tyson-tattoo-</a:t>
            </a:r>
            <a:endParaRPr lang="en-US" sz="1400" dirty="0"/>
          </a:p>
          <a:p>
            <a:r>
              <a:rPr lang="en-US" sz="1400" dirty="0"/>
              <a:t>lawsuit-and-the-problems-of-not-clearing-copyright-issues-before-filming-starts/</a:t>
            </a:r>
          </a:p>
        </p:txBody>
      </p:sp>
    </p:spTree>
    <p:extLst>
      <p:ext uri="{BB962C8B-B14F-4D97-AF65-F5344CB8AC3E}">
        <p14:creationId xmlns:p14="http://schemas.microsoft.com/office/powerpoint/2010/main" val="3957671778"/>
      </p:ext>
    </p:extLst>
  </p:cSld>
  <p:clrMapOvr>
    <a:masterClrMapping/>
  </p:clrMapOvr>
</p:sld>
</file>

<file path=ppt/theme/theme1.xml><?xml version="1.0" encoding="utf-8"?>
<a:theme xmlns:a="http://schemas.openxmlformats.org/drawingml/2006/main" name="HLS2013">
  <a:themeElements>
    <a:clrScheme name="Standar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Standar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HLS2013.potx</Template>
  <TotalTime>3605</TotalTime>
  <Pages>9</Pages>
  <Words>364</Words>
  <Application>Microsoft Macintosh PowerPoint</Application>
  <PresentationFormat>On-screen Show (4:3)</PresentationFormat>
  <Paragraphs>20</Paragraphs>
  <Slides>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Times New Roman</vt:lpstr>
      <vt:lpstr>HLS2013</vt:lpstr>
      <vt:lpstr>12 Monkeys   William Fisher February 2020</vt:lpstr>
      <vt:lpstr>Lebbeus Woods, “War and Architecture” (2002)</vt:lpstr>
      <vt:lpstr>Neomechanical Tower (Upper) Chamber (1987) </vt:lpstr>
      <vt:lpstr>Excerpt from “12 Monkeys”</vt:lpstr>
      <vt:lpstr>PowerPoint Presentation</vt:lpstr>
    </vt:vector>
  </TitlesOfParts>
  <Company>Harvard Law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William Fisher</dc:title>
  <dc:subject/>
  <dc:creator>Berkman Center</dc:creator>
  <cp:keywords/>
  <dc:description/>
  <cp:lastModifiedBy>Terry Fisher</cp:lastModifiedBy>
  <cp:revision>28</cp:revision>
  <cp:lastPrinted>2009-04-22T19:24:48Z</cp:lastPrinted>
  <dcterms:created xsi:type="dcterms:W3CDTF">2010-01-10T15:22:40Z</dcterms:created>
  <dcterms:modified xsi:type="dcterms:W3CDTF">2024-04-16T00:20:39Z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2</vt:i4>
  </property>
  <property fmtid="{D5CDD505-2E9C-101B-9397-08002B2CF9AE}" pid="4" name="Compression">
    <vt:i4>80</vt:i4>
  </property>
  <property fmtid="{D5CDD505-2E9C-101B-9397-08002B2CF9AE}" pid="5" name="ScreenSize">
    <vt:i4>1</vt:i4>
  </property>
  <property fmtid="{D5CDD505-2E9C-101B-9397-08002B2CF9AE}" pid="6" name="ScreenUsage">
    <vt:i4>2</vt:i4>
  </property>
  <property fmtid="{D5CDD505-2E9C-101B-9397-08002B2CF9AE}" pid="7" name="MailAddress">
    <vt:lpwstr>tfisher@law.harvard.edu</vt:lpwstr>
  </property>
  <property fmtid="{D5CDD505-2E9C-101B-9397-08002B2CF9AE}" pid="8" name="HomePage">
    <vt:lpwstr/>
  </property>
  <property fmtid="{D5CDD505-2E9C-101B-9397-08002B2CF9AE}" pid="9" name="Other">
    <vt:lpwstr/>
  </property>
  <property fmtid="{D5CDD505-2E9C-101B-9397-08002B2CF9AE}" pid="10" name="DownloadOriginal">
    <vt:bool>true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3</vt:i4>
  </property>
  <property fmtid="{D5CDD505-2E9C-101B-9397-08002B2CF9AE}" pid="21" name="OutputDir">
    <vt:lpwstr>d:\intprop\homepage</vt:lpwstr>
  </property>
</Properties>
</file>