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88" r:id="rId3"/>
    <p:sldId id="291" r:id="rId4"/>
    <p:sldId id="289" r:id="rId5"/>
    <p:sldId id="287" r:id="rId6"/>
    <p:sldId id="279" r:id="rId7"/>
    <p:sldId id="280" r:id="rId8"/>
    <p:sldId id="283" r:id="rId9"/>
    <p:sldId id="34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83"/>
    <p:restoredTop sz="95846"/>
  </p:normalViewPr>
  <p:slideViewPr>
    <p:cSldViewPr snapToGrid="0" showGuides="1">
      <p:cViewPr varScale="1">
        <p:scale>
          <a:sx n="110" d="100"/>
          <a:sy n="110" d="100"/>
        </p:scale>
        <p:origin x="184" y="2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5A9B0-F4C0-854D-888A-F1DED4402212}" type="datetimeFigureOut">
              <a:rPr lang="en-US" smtClean="0"/>
              <a:t>4/15/24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DBF40-0B15-DB4D-B50B-DC4A32C36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16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5288" y="719138"/>
            <a:ext cx="6067425" cy="3413125"/>
          </a:xfrm>
          <a:ln/>
        </p:spPr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5288" y="719138"/>
            <a:ext cx="6067425" cy="3413125"/>
          </a:xfrm>
          <a:ln/>
        </p:spPr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19138"/>
            <a:ext cx="4549775" cy="3413125"/>
          </a:xfrm>
          <a:ln/>
        </p:spPr>
      </p:sp>
      <p:sp>
        <p:nvSpPr>
          <p:cNvPr id="1034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E2ACF-78A3-B5CC-B0BE-B70E711B5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7C2509-696E-66C3-B49E-9B0BC4A2C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6232F-A4AA-5D40-3D57-D07CD19B3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F062-EB77-1340-ADA8-3D7CD0208A2D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701C4-A14A-1E45-1AED-63E1CC63C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FB22F-7077-5980-D699-C7413D1F3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58BF-F45D-6749-BF5F-DC840966D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09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DBBC2-CE85-94F6-6D74-CDC1FA34F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42B835-2ACD-84A2-E1AA-6DECF874C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8711D-1D41-E71D-4DF6-6C4C5F234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F062-EB77-1340-ADA8-3D7CD0208A2D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91710-6818-EA69-A2A7-2CAD89BF5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A545A-9B55-5225-E7DB-17F1732C5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58BF-F45D-6749-BF5F-DC840966D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79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E6D23C-359E-DC53-9FEE-710ADEB4B5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D82EFA-BF1A-B2F3-7C51-55A0AC335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E475B-D043-E5D2-C9BE-419E8B4B7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F062-EB77-1340-ADA8-3D7CD0208A2D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7C39C-F75A-A537-714A-05E97D0F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29AB0-B16E-1874-F888-ABF7B4ED5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58BF-F45D-6749-BF5F-DC840966D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07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B76D3-835C-FD1B-C3F4-6E00F6F01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3746B-1703-0B85-BC5F-5E2B8CEF2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CE6EA-6D56-B942-1048-58A9B78A0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F062-EB77-1340-ADA8-3D7CD0208A2D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9CE4A-99E8-801D-CD49-9BADA7EF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7067C-A040-A13A-D7E7-BD543B732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58BF-F45D-6749-BF5F-DC840966D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18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99454-C970-EDA4-DF55-C96AFAE7F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16C61-B3FD-7FE9-E535-364631709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F6427-6D86-8D41-25F2-EB8DA7D0B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F062-EB77-1340-ADA8-3D7CD0208A2D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56C9A-8CFE-4D58-AB98-AF828281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58776-83C7-3ED8-2BC0-EAF7BD9B5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58BF-F45D-6749-BF5F-DC840966D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00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5D2D3-D5CF-222E-91CF-14961ABE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E9708-2645-D5EE-414E-48465A2840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5899AE-1CDC-8432-8776-4206E84C0F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9E0221-987A-B280-AC9B-E21FF4C94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F062-EB77-1340-ADA8-3D7CD0208A2D}" type="datetimeFigureOut">
              <a:rPr lang="en-US" smtClean="0"/>
              <a:t>4/15/24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7F8194-2B9B-9233-690B-5E9DC41C9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B11D76-C465-EE8F-CFF2-BBE3DA979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58BF-F45D-6749-BF5F-DC840966D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0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902FC-6F84-4F1D-13E2-46F6F42FB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49E9C-49F1-33F0-7F89-FC2C648DA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2568E8-9B6C-540D-5DA1-BEC1BE0F5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6FB6A9-5713-E959-6315-A1B719AC3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BC0A3C-AC99-761C-76DF-14CCBF3211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9418E4-0418-1CCB-A0B5-B00585F61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F062-EB77-1340-ADA8-3D7CD0208A2D}" type="datetimeFigureOut">
              <a:rPr lang="en-US" smtClean="0"/>
              <a:t>4/15/24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6749DF-966B-0651-3DBF-A1EA96F67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1173AC-940C-02CB-2BDB-ECAC0C55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58BF-F45D-6749-BF5F-DC840966D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82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A3C66-27F5-FDB4-C4C1-40441D8E2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2BB314-4CDE-D4F4-B99C-744DEC54E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F062-EB77-1340-ADA8-3D7CD0208A2D}" type="datetimeFigureOut">
              <a:rPr lang="en-US" smtClean="0"/>
              <a:t>4/15/24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B8787C-87D6-8AA8-13B3-D0FBF0C5E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7BD46A-229E-EABA-B811-E4E8544B1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58BF-F45D-6749-BF5F-DC840966D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20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75940B-293E-85E0-15DF-C8646AE55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F062-EB77-1340-ADA8-3D7CD0208A2D}" type="datetimeFigureOut">
              <a:rPr lang="en-US" smtClean="0"/>
              <a:t>4/15/24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BD7BB8-228F-712A-1AF3-7E2B9724D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DDFE4-11FE-DDF7-5E62-1E739B708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58BF-F45D-6749-BF5F-DC840966D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1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E77F6-BA7F-CDDE-7097-953D0E7F0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32FEC-EF8F-199A-7A39-5129B9911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5C3F52-24AD-B596-5186-3209671D6D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1E7015-F0C5-36E6-7544-90BD52BDF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F062-EB77-1340-ADA8-3D7CD0208A2D}" type="datetimeFigureOut">
              <a:rPr lang="en-US" smtClean="0"/>
              <a:t>4/15/24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6FEDDD-F18E-BEB2-9EFC-8C8B72759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4D38D8-BEAF-B6F8-C2FA-6F26D19F7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58BF-F45D-6749-BF5F-DC840966D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41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E4625-C5A1-901E-946F-1B7BF3244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889A8E-FED0-37B3-76DD-A0CAEA4F25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CCEF79-7589-419E-54B0-8C76EE07FF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E289C5-926B-F8E4-CE53-E2E9C5C7F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F062-EB77-1340-ADA8-3D7CD0208A2D}" type="datetimeFigureOut">
              <a:rPr lang="en-US" smtClean="0"/>
              <a:t>4/15/24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41AA7-10C8-8E88-C374-14C63CE1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F56694-6632-D429-048C-BC21C7D7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58BF-F45D-6749-BF5F-DC840966D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4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6C9D63-99E2-DB96-4792-6B5388E18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792B4-6877-FF3D-A483-497D30E19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0AD72-A66F-4A62-8AF2-D7A0656D2D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2F062-EB77-1340-ADA8-3D7CD0208A2D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7E3FA-38A6-9F3E-E1D8-AB91D27699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9F4BA-EFD3-EB38-9EE6-3E280D84D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458BF-F45D-6749-BF5F-DC840966D50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enn diagram&#10;&#10;Description automatically generated">
            <a:extLst>
              <a:ext uri="{FF2B5EF4-FFF2-40B4-BE49-F238E27FC236}">
                <a16:creationId xmlns:a16="http://schemas.microsoft.com/office/drawing/2014/main" id="{F64FAADE-B7B7-7291-7EA7-06E9E8FD987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71557" y="126206"/>
            <a:ext cx="407152" cy="4778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860887-B833-6261-0522-80E6C72602C6}"/>
              </a:ext>
            </a:extLst>
          </p:cNvPr>
          <p:cNvSpPr txBox="1"/>
          <p:nvPr userDrawn="1"/>
        </p:nvSpPr>
        <p:spPr>
          <a:xfrm>
            <a:off x="10412730" y="178981"/>
            <a:ext cx="1360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Copyright</a:t>
            </a:r>
            <a:r>
              <a:rPr lang="en-US" sz="2800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70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nnyas.com/screenshots/updates/the-asphalt-jungle-1950-john-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B5fRvEvE9N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7FB3D-912B-BF4C-B5AF-BD003D62D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84032"/>
            <a:ext cx="9144000" cy="23876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Modifications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 017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10E927-6CDF-EE40-A58F-3FA4914FD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7012"/>
            <a:ext cx="9144000" cy="1655762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William Fisher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January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BE56F4-43D2-2E08-3D01-E1A3E0F3B4C6}"/>
              </a:ext>
            </a:extLst>
          </p:cNvPr>
          <p:cNvSpPr txBox="1"/>
          <p:nvPr/>
        </p:nvSpPr>
        <p:spPr>
          <a:xfrm>
            <a:off x="10412730" y="178981"/>
            <a:ext cx="1360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Copyright</a:t>
            </a:r>
            <a:r>
              <a:rPr lang="en-US" sz="2800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3E37CC-8416-A14F-CD17-B849A32E8358}"/>
              </a:ext>
            </a:extLst>
          </p:cNvPr>
          <p:cNvSpPr txBox="1"/>
          <p:nvPr/>
        </p:nvSpPr>
        <p:spPr>
          <a:xfrm>
            <a:off x="3958267" y="6538595"/>
            <a:ext cx="4275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Licensed under terms available at https://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ipxcourses.org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535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305F-7B25-FA4E-8F25-1DCD1FAA8AAC}" type="datetime4">
              <a:rPr lang="en-US" smtClean="0"/>
              <a:pPr/>
              <a:t>April 15, 2024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28600"/>
            <a:ext cx="8128000" cy="609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6187" y="6529186"/>
            <a:ext cx="8800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</a:t>
            </a:r>
            <a:r>
              <a:rPr lang="en-US" sz="1200" dirty="0">
                <a:hlinkClick r:id="rId3"/>
              </a:rPr>
              <a:t>http://annyas.com/screenshots/updates/the-asphalt-jungle-1950-john-</a:t>
            </a:r>
            <a:r>
              <a:rPr lang="en-US" sz="1200" dirty="0"/>
              <a:t>huston-sterling-hayden-james-whitmore-marilyn-monroe/</a:t>
            </a:r>
          </a:p>
        </p:txBody>
      </p:sp>
    </p:spTree>
    <p:extLst>
      <p:ext uri="{BB962C8B-B14F-4D97-AF65-F5344CB8AC3E}">
        <p14:creationId xmlns:p14="http://schemas.microsoft.com/office/powerpoint/2010/main" val="1450707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305F-7B25-FA4E-8F25-1DCD1FAA8AAC}" type="datetime4">
              <a:rPr lang="en-US" smtClean="0"/>
              <a:pPr/>
              <a:t>April 15,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2013, William Fisher.  This work is licensed under the Creative Commons Attribution-NonCommercial-ShareAlike 2.5 License.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1" y="0"/>
            <a:ext cx="698862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1385409" y="3426720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John Huston</a:t>
            </a:r>
          </a:p>
        </p:txBody>
      </p:sp>
    </p:spTree>
    <p:extLst>
      <p:ext uri="{BB962C8B-B14F-4D97-AF65-F5344CB8AC3E}">
        <p14:creationId xmlns:p14="http://schemas.microsoft.com/office/powerpoint/2010/main" val="7286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305F-7B25-FA4E-8F25-1DCD1FAA8AAC}" type="datetime4">
              <a:rPr lang="en-US" smtClean="0"/>
              <a:pPr/>
              <a:t>April 15, 2024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2362200"/>
            <a:ext cx="3124200" cy="416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52400"/>
            <a:ext cx="4953000" cy="37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17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Asphalt Jungle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Colorized scene:  </a:t>
            </a:r>
            <a:r>
              <a:rPr lang="en-US" dirty="0">
                <a:hlinkClick r:id="rId2"/>
              </a:rPr>
              <a:t>http://www.youtube.com/watch?v=B5fRvEvE9NA</a:t>
            </a:r>
            <a:endParaRPr lang="en-US" dirty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305F-7B25-FA4E-8F25-1DCD1FAA8AAC}" type="datetime4">
              <a:rPr lang="en-US" smtClean="0"/>
              <a:pPr/>
              <a:t>April 15,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01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A9B3EB0-46BF-FC47-B4F8-48BE5C614AE0}" type="datetime4">
              <a:rPr lang="en-US" sz="1000">
                <a:latin typeface="Arial" charset="0"/>
              </a:rPr>
              <a:pPr/>
              <a:t>April 15, 2024</a:t>
            </a:fld>
            <a:endParaRPr lang="en-US" sz="1000">
              <a:latin typeface="Arial" charset="0"/>
            </a:endParaRPr>
          </a:p>
        </p:txBody>
      </p:sp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en-US">
                <a:latin typeface="Arial" charset="0"/>
              </a:rPr>
              <a:t>CleanFlicks</a:t>
            </a:r>
          </a:p>
        </p:txBody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kumimoji="1" lang="ja-JP" altLang="en-US">
                <a:latin typeface="Arial" charset="0"/>
              </a:rPr>
              <a:t>“</a:t>
            </a:r>
            <a:r>
              <a:rPr kumimoji="1" lang="en-US" altLang="ja-JP" b="1" u="sng">
                <a:latin typeface="Arial" charset="0"/>
              </a:rPr>
              <a:t>About Us</a:t>
            </a:r>
            <a:r>
              <a:rPr kumimoji="1" lang="en-US" altLang="ja-JP">
                <a:latin typeface="Arial" charset="0"/>
              </a:rPr>
              <a:t>  CleanFlicks is a family-oriented company based in Pleasant Grove, Utah. We love movies, but prefer to watch them without the sex, nudity, profanity or extreme violence. Because we recognize others may have a similar desire, we provide this editing service to you. Our mission is to provide access to Hollywood entertainment free from objectionable elements, thus helping maintain high moral values.</a:t>
            </a:r>
            <a:r>
              <a:rPr kumimoji="1" lang="ja-JP" altLang="en-US">
                <a:latin typeface="Arial" charset="0"/>
              </a:rPr>
              <a:t>”</a:t>
            </a:r>
            <a:endParaRPr kumimoji="1"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724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Date Placeholder 1"/>
          <p:cNvSpPr>
            <a:spLocks noGrp="1"/>
          </p:cNvSpPr>
          <p:nvPr>
            <p:ph type="dt" sz="quarter" idx="10"/>
          </p:nvPr>
        </p:nvSpPr>
        <p:spPr>
          <a:xfrm>
            <a:off x="0" y="6492875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830DFBD-0B9B-084A-BFC1-CD7E232E67A3}" type="datetime4">
              <a:rPr lang="en-US" sz="1000">
                <a:latin typeface="Arial" charset="0"/>
              </a:rPr>
              <a:pPr/>
              <a:t>April 15, 2024</a:t>
            </a:fld>
            <a:endParaRPr lang="en-US" sz="1000" dirty="0">
              <a:latin typeface="Arial" charset="0"/>
            </a:endParaRPr>
          </a:p>
        </p:txBody>
      </p:sp>
      <p:pic>
        <p:nvPicPr>
          <p:cNvPr id="96260" name="Picture 2" descr="cleanflick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62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661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564F8DC-B0D1-AA42-B26D-BB0AB01EC3C4}" type="datetime4">
              <a:rPr lang="en-US" sz="1000">
                <a:latin typeface="Arial" charset="0"/>
              </a:rPr>
              <a:pPr/>
              <a:t>April 15, 2024</a:t>
            </a:fld>
            <a:endParaRPr lang="en-US" sz="1000">
              <a:latin typeface="Arial" charset="0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2008, William Fisher.  This work is licensed under the Creative Commons Attribution-NonCommercial-ShareAlike 2.5 License.</a:t>
            </a:r>
          </a:p>
        </p:txBody>
      </p:sp>
      <p:pic>
        <p:nvPicPr>
          <p:cNvPr id="102404" name="Picture 2" descr="clean flicks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400"/>
            <a:ext cx="7924800" cy="680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342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305F-7B25-FA4E-8F25-1DCD1FAA8AAC}" type="datetime4">
              <a:rPr lang="en-US" smtClean="0"/>
              <a:pPr/>
              <a:t>April 15, 2024</a:t>
            </a:fld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218" y="782777"/>
            <a:ext cx="7393484" cy="4609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0059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A5057450-0EB3-A042-981A-D6A594E5DF94}" vid="{F9C905C9-DBB4-7E48-B530-54958C3180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4192</TotalTime>
  <Words>175</Words>
  <Application>Microsoft Macintosh PowerPoint</Application>
  <PresentationFormat>Widescreen</PresentationFormat>
  <Paragraphs>21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Times New Roman</vt:lpstr>
      <vt:lpstr>Office Theme</vt:lpstr>
      <vt:lpstr>Modifications Case Study 017</vt:lpstr>
      <vt:lpstr>PowerPoint Presentation</vt:lpstr>
      <vt:lpstr>PowerPoint Presentation</vt:lpstr>
      <vt:lpstr>PowerPoint Presentation</vt:lpstr>
      <vt:lpstr>The Asphalt Jungle</vt:lpstr>
      <vt:lpstr>CleanFlicks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Modifications Case Study 017</dc:title>
  <dc:creator>Terry Fisher</dc:creator>
  <cp:lastModifiedBy>Terry Fisher</cp:lastModifiedBy>
  <cp:revision>6</cp:revision>
  <dcterms:created xsi:type="dcterms:W3CDTF">2024-01-27T17:18:21Z</dcterms:created>
  <dcterms:modified xsi:type="dcterms:W3CDTF">2024-04-15T23:35:13Z</dcterms:modified>
</cp:coreProperties>
</file>