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629" r:id="rId2"/>
    <p:sldId id="751" r:id="rId3"/>
    <p:sldId id="1377" r:id="rId4"/>
    <p:sldId id="1306" r:id="rId5"/>
    <p:sldId id="1307" r:id="rId6"/>
    <p:sldId id="1308" r:id="rId7"/>
    <p:sldId id="1314" r:id="rId8"/>
    <p:sldId id="1309" r:id="rId9"/>
    <p:sldId id="1315" r:id="rId10"/>
    <p:sldId id="1323" r:id="rId11"/>
    <p:sldId id="1322" r:id="rId12"/>
    <p:sldId id="1340" r:id="rId13"/>
    <p:sldId id="1332" r:id="rId14"/>
    <p:sldId id="1326" r:id="rId15"/>
    <p:sldId id="1330" r:id="rId16"/>
    <p:sldId id="1335" r:id="rId17"/>
    <p:sldId id="1324" r:id="rId18"/>
    <p:sldId id="1333" r:id="rId19"/>
    <p:sldId id="1331" r:id="rId20"/>
    <p:sldId id="1334" r:id="rId21"/>
    <p:sldId id="1387" r:id="rId22"/>
    <p:sldId id="1007" r:id="rId23"/>
    <p:sldId id="1345" r:id="rId24"/>
    <p:sldId id="1346" r:id="rId25"/>
    <p:sldId id="1347" r:id="rId26"/>
    <p:sldId id="1277" r:id="rId27"/>
    <p:sldId id="1359" r:id="rId28"/>
    <p:sldId id="1388" r:id="rId29"/>
    <p:sldId id="1389" r:id="rId30"/>
    <p:sldId id="882" r:id="rId31"/>
    <p:sldId id="1366" r:id="rId32"/>
    <p:sldId id="1150" r:id="rId33"/>
    <p:sldId id="928" r:id="rId34"/>
    <p:sldId id="1363" r:id="rId35"/>
    <p:sldId id="1365" r:id="rId36"/>
    <p:sldId id="137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24" userDrawn="1">
          <p15:clr>
            <a:srgbClr val="A4A3A4"/>
          </p15:clr>
        </p15:guide>
        <p15:guide id="2" pos="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37"/>
    <p:restoredTop sz="96327"/>
  </p:normalViewPr>
  <p:slideViewPr>
    <p:cSldViewPr snapToGrid="0" snapToObjects="1" showGuides="1">
      <p:cViewPr varScale="1">
        <p:scale>
          <a:sx n="141" d="100"/>
          <a:sy n="141" d="100"/>
        </p:scale>
        <p:origin x="200" y="1968"/>
      </p:cViewPr>
      <p:guideLst>
        <p:guide orient="horz" pos="624"/>
        <p:guide pos="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99EBAF-D130-554A-B53A-D37B9D17C20B}" type="datetimeFigureOut">
              <a:rPr lang="en-US" smtClean="0"/>
              <a:t>4/5/23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841747-2872-0646-8CAC-C39FD0AC28DE}" type="slidenum">
              <a:rPr lang="en-US" smtClean="0"/>
              <a:t>‹#›</a:t>
            </a:fld>
            <a:endParaRPr lang="en-US"/>
          </a:p>
        </p:txBody>
      </p:sp>
    </p:spTree>
    <p:extLst>
      <p:ext uri="{BB962C8B-B14F-4D97-AF65-F5344CB8AC3E}">
        <p14:creationId xmlns:p14="http://schemas.microsoft.com/office/powerpoint/2010/main" val="2022543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61AD9-7B5A-7F42-9493-E44EE43F0A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E714BC-B8E2-E543-A7F6-4BB75714ED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CDD3BD-9778-324F-9CD4-34551EB1989B}"/>
              </a:ext>
            </a:extLst>
          </p:cNvPr>
          <p:cNvSpPr>
            <a:spLocks noGrp="1"/>
          </p:cNvSpPr>
          <p:nvPr>
            <p:ph type="dt" sz="half" idx="10"/>
          </p:nvPr>
        </p:nvSpPr>
        <p:spPr/>
        <p:txBody>
          <a:bodyPr/>
          <a:lstStyle/>
          <a:p>
            <a:fld id="{8461B9B7-8D68-2849-9407-124980CABF70}" type="datetimeFigureOut">
              <a:rPr lang="en-US" smtClean="0"/>
              <a:t>4/5/23</a:t>
            </a:fld>
            <a:endParaRPr lang="en-US"/>
          </a:p>
        </p:txBody>
      </p:sp>
      <p:sp>
        <p:nvSpPr>
          <p:cNvPr id="5" name="Footer Placeholder 4">
            <a:extLst>
              <a:ext uri="{FF2B5EF4-FFF2-40B4-BE49-F238E27FC236}">
                <a16:creationId xmlns:a16="http://schemas.microsoft.com/office/drawing/2014/main" id="{A09C17C9-59BB-CD47-B0E8-09914EB851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AD862C-26FB-B946-8C68-B9DD1F316D5B}"/>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404818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25C07-E934-9F4B-96B0-AB9B4598C5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360903-B776-B24E-9066-BD2B9664D1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6693FF-7592-B843-9AB4-846CD2CE9E11}"/>
              </a:ext>
            </a:extLst>
          </p:cNvPr>
          <p:cNvSpPr>
            <a:spLocks noGrp="1"/>
          </p:cNvSpPr>
          <p:nvPr>
            <p:ph type="dt" sz="half" idx="10"/>
          </p:nvPr>
        </p:nvSpPr>
        <p:spPr/>
        <p:txBody>
          <a:bodyPr/>
          <a:lstStyle/>
          <a:p>
            <a:fld id="{8461B9B7-8D68-2849-9407-124980CABF70}" type="datetimeFigureOut">
              <a:rPr lang="en-US" smtClean="0"/>
              <a:t>4/5/23</a:t>
            </a:fld>
            <a:endParaRPr lang="en-US"/>
          </a:p>
        </p:txBody>
      </p:sp>
      <p:sp>
        <p:nvSpPr>
          <p:cNvPr id="5" name="Footer Placeholder 4">
            <a:extLst>
              <a:ext uri="{FF2B5EF4-FFF2-40B4-BE49-F238E27FC236}">
                <a16:creationId xmlns:a16="http://schemas.microsoft.com/office/drawing/2014/main" id="{A652214D-36AB-2045-B873-1449A47ED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FDA5DE-BE37-7447-ABF1-9C8E34CB95F7}"/>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77769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FEDF86-5BB3-464B-8C6A-89C68FEC83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308C93-6BDC-1846-A5A8-708B39A430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02699D-0A8C-8A4A-8C3A-0A0E1404DA23}"/>
              </a:ext>
            </a:extLst>
          </p:cNvPr>
          <p:cNvSpPr>
            <a:spLocks noGrp="1"/>
          </p:cNvSpPr>
          <p:nvPr>
            <p:ph type="dt" sz="half" idx="10"/>
          </p:nvPr>
        </p:nvSpPr>
        <p:spPr/>
        <p:txBody>
          <a:bodyPr/>
          <a:lstStyle/>
          <a:p>
            <a:fld id="{8461B9B7-8D68-2849-9407-124980CABF70}" type="datetimeFigureOut">
              <a:rPr lang="en-US" smtClean="0"/>
              <a:t>4/5/23</a:t>
            </a:fld>
            <a:endParaRPr lang="en-US"/>
          </a:p>
        </p:txBody>
      </p:sp>
      <p:sp>
        <p:nvSpPr>
          <p:cNvPr id="5" name="Footer Placeholder 4">
            <a:extLst>
              <a:ext uri="{FF2B5EF4-FFF2-40B4-BE49-F238E27FC236}">
                <a16:creationId xmlns:a16="http://schemas.microsoft.com/office/drawing/2014/main" id="{E1CAF299-53D3-7E4E-A49C-640B7447FE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0EB71-8B52-554D-80F9-88DD5BF5CFFC}"/>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1267242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1BB46-168C-1248-BBD3-5F80381AC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1AD2DC-E70F-CE46-BCB2-F17BDB71D9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4395B9-4752-2B4D-B4A2-415E5B481BBB}"/>
              </a:ext>
            </a:extLst>
          </p:cNvPr>
          <p:cNvSpPr>
            <a:spLocks noGrp="1"/>
          </p:cNvSpPr>
          <p:nvPr>
            <p:ph type="dt" sz="half" idx="10"/>
          </p:nvPr>
        </p:nvSpPr>
        <p:spPr/>
        <p:txBody>
          <a:bodyPr/>
          <a:lstStyle/>
          <a:p>
            <a:fld id="{8461B9B7-8D68-2849-9407-124980CABF70}" type="datetimeFigureOut">
              <a:rPr lang="en-US" smtClean="0"/>
              <a:t>4/5/23</a:t>
            </a:fld>
            <a:endParaRPr lang="en-US"/>
          </a:p>
        </p:txBody>
      </p:sp>
      <p:sp>
        <p:nvSpPr>
          <p:cNvPr id="5" name="Footer Placeholder 4">
            <a:extLst>
              <a:ext uri="{FF2B5EF4-FFF2-40B4-BE49-F238E27FC236}">
                <a16:creationId xmlns:a16="http://schemas.microsoft.com/office/drawing/2014/main" id="{5849B6AD-9D8A-6F47-B4ED-5C8E55B7D4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DF0877-4B23-C842-B98C-1A1E00A843B2}"/>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1898785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1FA9-4C40-C14E-A876-8BDF994A49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8108EA-45A2-9044-B13B-8A3FF96432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D2414D-30D0-AD48-9A7D-E9CF197D8C82}"/>
              </a:ext>
            </a:extLst>
          </p:cNvPr>
          <p:cNvSpPr>
            <a:spLocks noGrp="1"/>
          </p:cNvSpPr>
          <p:nvPr>
            <p:ph type="dt" sz="half" idx="10"/>
          </p:nvPr>
        </p:nvSpPr>
        <p:spPr/>
        <p:txBody>
          <a:bodyPr/>
          <a:lstStyle/>
          <a:p>
            <a:fld id="{8461B9B7-8D68-2849-9407-124980CABF70}" type="datetimeFigureOut">
              <a:rPr lang="en-US" smtClean="0"/>
              <a:t>4/5/23</a:t>
            </a:fld>
            <a:endParaRPr lang="en-US"/>
          </a:p>
        </p:txBody>
      </p:sp>
      <p:sp>
        <p:nvSpPr>
          <p:cNvPr id="5" name="Footer Placeholder 4">
            <a:extLst>
              <a:ext uri="{FF2B5EF4-FFF2-40B4-BE49-F238E27FC236}">
                <a16:creationId xmlns:a16="http://schemas.microsoft.com/office/drawing/2014/main" id="{A4433800-5D47-484E-BC88-B90B7456B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01F653-5173-D24B-B17C-C06319704075}"/>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2136313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B48B1-66E0-9C49-B9FE-569E9D6C80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5A8E95-18E3-E746-9BC7-86892A9017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F1012C-A4DC-F24D-88BE-D48E015279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E290C6-FFBD-1B43-BD50-DB39120DF07E}"/>
              </a:ext>
            </a:extLst>
          </p:cNvPr>
          <p:cNvSpPr>
            <a:spLocks noGrp="1"/>
          </p:cNvSpPr>
          <p:nvPr>
            <p:ph type="dt" sz="half" idx="10"/>
          </p:nvPr>
        </p:nvSpPr>
        <p:spPr/>
        <p:txBody>
          <a:bodyPr/>
          <a:lstStyle/>
          <a:p>
            <a:fld id="{8461B9B7-8D68-2849-9407-124980CABF70}" type="datetimeFigureOut">
              <a:rPr lang="en-US" smtClean="0"/>
              <a:t>4/5/23</a:t>
            </a:fld>
            <a:endParaRPr lang="en-US"/>
          </a:p>
        </p:txBody>
      </p:sp>
      <p:sp>
        <p:nvSpPr>
          <p:cNvPr id="6" name="Footer Placeholder 5">
            <a:extLst>
              <a:ext uri="{FF2B5EF4-FFF2-40B4-BE49-F238E27FC236}">
                <a16:creationId xmlns:a16="http://schemas.microsoft.com/office/drawing/2014/main" id="{13D05371-04E8-3848-9495-D427CE415D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71A1EF-37A8-F246-90F5-3ACC63C993BB}"/>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374549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060B-4FE3-C944-96ED-7473F92808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4D211F-C7CF-0344-8FB8-ECB45C0C0F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585D1E-E95F-314B-BD1C-CBB7E7F46D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B0C63F-2E83-534B-8094-98AD35D6E6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BD4E8F-C3BD-F844-8903-BC7F66F966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C1E4C4-E6C8-1845-89C9-6001A7F8DD84}"/>
              </a:ext>
            </a:extLst>
          </p:cNvPr>
          <p:cNvSpPr>
            <a:spLocks noGrp="1"/>
          </p:cNvSpPr>
          <p:nvPr>
            <p:ph type="dt" sz="half" idx="10"/>
          </p:nvPr>
        </p:nvSpPr>
        <p:spPr/>
        <p:txBody>
          <a:bodyPr/>
          <a:lstStyle/>
          <a:p>
            <a:fld id="{8461B9B7-8D68-2849-9407-124980CABF70}" type="datetimeFigureOut">
              <a:rPr lang="en-US" smtClean="0"/>
              <a:t>4/5/23</a:t>
            </a:fld>
            <a:endParaRPr lang="en-US"/>
          </a:p>
        </p:txBody>
      </p:sp>
      <p:sp>
        <p:nvSpPr>
          <p:cNvPr id="8" name="Footer Placeholder 7">
            <a:extLst>
              <a:ext uri="{FF2B5EF4-FFF2-40B4-BE49-F238E27FC236}">
                <a16:creationId xmlns:a16="http://schemas.microsoft.com/office/drawing/2014/main" id="{C47BB842-23A9-C445-8899-C8DF468A6A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2AB77B-A0C7-BD4E-8C84-1FF8DC0B69FB}"/>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2558404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55C15-6E8E-1843-9026-8822AECE87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E1C88D-0039-EA46-ACDE-3E3A7C3315A2}"/>
              </a:ext>
            </a:extLst>
          </p:cNvPr>
          <p:cNvSpPr>
            <a:spLocks noGrp="1"/>
          </p:cNvSpPr>
          <p:nvPr>
            <p:ph type="dt" sz="half" idx="10"/>
          </p:nvPr>
        </p:nvSpPr>
        <p:spPr/>
        <p:txBody>
          <a:bodyPr/>
          <a:lstStyle/>
          <a:p>
            <a:fld id="{8461B9B7-8D68-2849-9407-124980CABF70}" type="datetimeFigureOut">
              <a:rPr lang="en-US" smtClean="0"/>
              <a:t>4/5/23</a:t>
            </a:fld>
            <a:endParaRPr lang="en-US"/>
          </a:p>
        </p:txBody>
      </p:sp>
      <p:sp>
        <p:nvSpPr>
          <p:cNvPr id="4" name="Footer Placeholder 3">
            <a:extLst>
              <a:ext uri="{FF2B5EF4-FFF2-40B4-BE49-F238E27FC236}">
                <a16:creationId xmlns:a16="http://schemas.microsoft.com/office/drawing/2014/main" id="{9E6A6A55-1820-4044-90BF-56DF205731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1792E2-64AE-304A-8303-5E4F0A08FFFC}"/>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3718056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0C0F9B-696F-EE49-9EAE-F1AB9FB1A1BD}"/>
              </a:ext>
            </a:extLst>
          </p:cNvPr>
          <p:cNvSpPr>
            <a:spLocks noGrp="1"/>
          </p:cNvSpPr>
          <p:nvPr>
            <p:ph type="dt" sz="half" idx="10"/>
          </p:nvPr>
        </p:nvSpPr>
        <p:spPr/>
        <p:txBody>
          <a:bodyPr/>
          <a:lstStyle/>
          <a:p>
            <a:fld id="{8461B9B7-8D68-2849-9407-124980CABF70}" type="datetimeFigureOut">
              <a:rPr lang="en-US" smtClean="0"/>
              <a:t>4/5/23</a:t>
            </a:fld>
            <a:endParaRPr lang="en-US"/>
          </a:p>
        </p:txBody>
      </p:sp>
      <p:sp>
        <p:nvSpPr>
          <p:cNvPr id="3" name="Footer Placeholder 2">
            <a:extLst>
              <a:ext uri="{FF2B5EF4-FFF2-40B4-BE49-F238E27FC236}">
                <a16:creationId xmlns:a16="http://schemas.microsoft.com/office/drawing/2014/main" id="{9DB8CF19-B21F-0248-9258-DACCC48A44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DF8CF9-3EC8-1F4C-8ADE-FBB09647DA50}"/>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1656331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265C9-A249-7A4C-B5A4-E95314718F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3E3F29-5B71-064D-9BD9-0B69C4C2C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F2194A-AA13-704D-A541-BD12432BCE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6B47D1-D2CB-064B-94A4-057C7CF8DE96}"/>
              </a:ext>
            </a:extLst>
          </p:cNvPr>
          <p:cNvSpPr>
            <a:spLocks noGrp="1"/>
          </p:cNvSpPr>
          <p:nvPr>
            <p:ph type="dt" sz="half" idx="10"/>
          </p:nvPr>
        </p:nvSpPr>
        <p:spPr/>
        <p:txBody>
          <a:bodyPr/>
          <a:lstStyle/>
          <a:p>
            <a:fld id="{8461B9B7-8D68-2849-9407-124980CABF70}" type="datetimeFigureOut">
              <a:rPr lang="en-US" smtClean="0"/>
              <a:t>4/5/23</a:t>
            </a:fld>
            <a:endParaRPr lang="en-US"/>
          </a:p>
        </p:txBody>
      </p:sp>
      <p:sp>
        <p:nvSpPr>
          <p:cNvPr id="6" name="Footer Placeholder 5">
            <a:extLst>
              <a:ext uri="{FF2B5EF4-FFF2-40B4-BE49-F238E27FC236}">
                <a16:creationId xmlns:a16="http://schemas.microsoft.com/office/drawing/2014/main" id="{240093AA-4DCD-0F44-ADB5-AAF33517B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89F3A-6C78-7B4A-A3CA-DF69F258CC2A}"/>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3994410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E0463-BB13-2847-987B-6AE6193B95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0D94EC-9E0C-D340-A3CC-014B59AB8F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A4AFD71-E295-7E4B-8D72-12164A6D0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115F9A-8BBD-124A-A8A9-F0E93076EE18}"/>
              </a:ext>
            </a:extLst>
          </p:cNvPr>
          <p:cNvSpPr>
            <a:spLocks noGrp="1"/>
          </p:cNvSpPr>
          <p:nvPr>
            <p:ph type="dt" sz="half" idx="10"/>
          </p:nvPr>
        </p:nvSpPr>
        <p:spPr/>
        <p:txBody>
          <a:bodyPr/>
          <a:lstStyle/>
          <a:p>
            <a:fld id="{8461B9B7-8D68-2849-9407-124980CABF70}" type="datetimeFigureOut">
              <a:rPr lang="en-US" smtClean="0"/>
              <a:t>4/5/23</a:t>
            </a:fld>
            <a:endParaRPr lang="en-US"/>
          </a:p>
        </p:txBody>
      </p:sp>
      <p:sp>
        <p:nvSpPr>
          <p:cNvPr id="6" name="Footer Placeholder 5">
            <a:extLst>
              <a:ext uri="{FF2B5EF4-FFF2-40B4-BE49-F238E27FC236}">
                <a16:creationId xmlns:a16="http://schemas.microsoft.com/office/drawing/2014/main" id="{8A318CD7-FB5D-EF47-B8EF-02417938B8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ED5F28-0348-B84C-9894-1B496318A175}"/>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133413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469DF5-A3E3-C040-8322-B58D924642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189B51-9ABD-3942-9E9D-DBE7938F57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22FF2-F1EA-104A-A24E-965031B61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1B9B7-8D68-2849-9407-124980CABF70}" type="datetimeFigureOut">
              <a:rPr lang="en-US" smtClean="0"/>
              <a:t>4/5/23</a:t>
            </a:fld>
            <a:endParaRPr lang="en-US"/>
          </a:p>
        </p:txBody>
      </p:sp>
      <p:sp>
        <p:nvSpPr>
          <p:cNvPr id="5" name="Footer Placeholder 4">
            <a:extLst>
              <a:ext uri="{FF2B5EF4-FFF2-40B4-BE49-F238E27FC236}">
                <a16:creationId xmlns:a16="http://schemas.microsoft.com/office/drawing/2014/main" id="{E81A7716-F34D-3945-9EF5-4585D9EE3E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8A44E7-4829-F74B-A376-2E5C1077BD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42F3FF-FDE3-0044-A8C5-8D9393D66326}" type="slidenum">
              <a:rPr lang="en-US" smtClean="0"/>
              <a:t>‹#›</a:t>
            </a:fld>
            <a:endParaRPr lang="en-US"/>
          </a:p>
        </p:txBody>
      </p:sp>
      <p:pic>
        <p:nvPicPr>
          <p:cNvPr id="10" name="Picture 9" descr="Venn diagram&#10;&#10;Description automatically generated">
            <a:extLst>
              <a:ext uri="{FF2B5EF4-FFF2-40B4-BE49-F238E27FC236}">
                <a16:creationId xmlns:a16="http://schemas.microsoft.com/office/drawing/2014/main" id="{0068E1D7-B931-6F49-8113-97B1AA0FD0AC}"/>
              </a:ext>
            </a:extLst>
          </p:cNvPr>
          <p:cNvPicPr>
            <a:picLocks noChangeAspect="1"/>
          </p:cNvPicPr>
          <p:nvPr userDrawn="1"/>
        </p:nvPicPr>
        <p:blipFill>
          <a:blip r:embed="rId13"/>
          <a:stretch>
            <a:fillRect/>
          </a:stretch>
        </p:blipFill>
        <p:spPr>
          <a:xfrm>
            <a:off x="171557" y="126206"/>
            <a:ext cx="407152" cy="477838"/>
          </a:xfrm>
          <a:prstGeom prst="rect">
            <a:avLst/>
          </a:prstGeom>
        </p:spPr>
      </p:pic>
    </p:spTree>
    <p:extLst>
      <p:ext uri="{BB962C8B-B14F-4D97-AF65-F5344CB8AC3E}">
        <p14:creationId xmlns:p14="http://schemas.microsoft.com/office/powerpoint/2010/main" val="1838420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923307" y="0"/>
            <a:ext cx="5997029"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15" name="Rectangle 14"/>
          <p:cNvSpPr/>
          <p:nvPr/>
        </p:nvSpPr>
        <p:spPr>
          <a:xfrm>
            <a:off x="2347311" y="1552854"/>
            <a:ext cx="7497379" cy="4108817"/>
          </a:xfrm>
          <a:prstGeom prst="rect">
            <a:avLst/>
          </a:prstGeom>
        </p:spPr>
        <p:txBody>
          <a:bodyPr wrap="square">
            <a:spAutoFit/>
          </a:bodyPr>
          <a:lstStyle/>
          <a:p>
            <a:pPr algn="ctr"/>
            <a:r>
              <a:rPr lang="en-US" sz="4000" dirty="0">
                <a:latin typeface="Garamond"/>
                <a:cs typeface="Garamond"/>
              </a:rPr>
              <a:t>The Global Health Crisis:  Alternative Incentive Systems</a:t>
            </a:r>
          </a:p>
          <a:p>
            <a:pPr algn="ctr"/>
            <a:endParaRPr lang="en-US" dirty="0">
              <a:latin typeface="Garamond"/>
              <a:cs typeface="Garamond"/>
            </a:endParaRPr>
          </a:p>
          <a:p>
            <a:pPr algn="ctr"/>
            <a:endParaRPr lang="en-US" dirty="0">
              <a:latin typeface="Garamond"/>
              <a:cs typeface="Garamond"/>
            </a:endParaRPr>
          </a:p>
          <a:p>
            <a:pPr algn="ctr">
              <a:lnSpc>
                <a:spcPct val="150000"/>
              </a:lnSpc>
              <a:spcBef>
                <a:spcPts val="600"/>
              </a:spcBef>
            </a:pPr>
            <a:r>
              <a:rPr lang="en-US" sz="2000" dirty="0">
                <a:latin typeface="Garamond"/>
                <a:cs typeface="Garamond"/>
              </a:rPr>
              <a:t>William Fisher </a:t>
            </a:r>
            <a:br>
              <a:rPr lang="en-US" sz="2000" dirty="0">
                <a:latin typeface="Garamond"/>
                <a:cs typeface="Garamond"/>
              </a:rPr>
            </a:br>
            <a:r>
              <a:rPr lang="en-US" sz="2000" dirty="0" err="1">
                <a:latin typeface="Garamond"/>
                <a:cs typeface="Garamond"/>
              </a:rPr>
              <a:t>WilmerHale</a:t>
            </a:r>
            <a:r>
              <a:rPr lang="en-US" sz="2000" dirty="0">
                <a:latin typeface="Garamond"/>
                <a:cs typeface="Garamond"/>
              </a:rPr>
              <a:t> Professor of Intellectual Property Law</a:t>
            </a:r>
          </a:p>
          <a:p>
            <a:pPr algn="ctr"/>
            <a:r>
              <a:rPr lang="en-US" sz="2000" dirty="0">
                <a:latin typeface="Garamond"/>
                <a:cs typeface="Garamond"/>
              </a:rPr>
              <a:t>Harvard Law School</a:t>
            </a:r>
          </a:p>
          <a:p>
            <a:pPr algn="ctr"/>
            <a:endParaRPr lang="en-US" sz="2000" dirty="0">
              <a:latin typeface="Garamond"/>
              <a:cs typeface="Garamond"/>
            </a:endParaRPr>
          </a:p>
          <a:p>
            <a:pPr algn="ctr"/>
            <a:endParaRPr lang="en-US" sz="2000" dirty="0">
              <a:latin typeface="Garamond"/>
              <a:cs typeface="Garamond"/>
            </a:endParaRPr>
          </a:p>
          <a:p>
            <a:pPr algn="ctr"/>
            <a:r>
              <a:rPr lang="en-US" sz="2000" dirty="0">
                <a:latin typeface="Garamond"/>
                <a:cs typeface="Garamond"/>
              </a:rPr>
              <a:t>April 2023</a:t>
            </a:r>
          </a:p>
        </p:txBody>
      </p:sp>
      <p:sp>
        <p:nvSpPr>
          <p:cNvPr id="2" name="TextBox 1"/>
          <p:cNvSpPr txBox="1"/>
          <p:nvPr/>
        </p:nvSpPr>
        <p:spPr>
          <a:xfrm>
            <a:off x="1732643" y="24492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83642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89D14E5A-C2C2-E97E-CE49-76D7D39F27AB}"/>
              </a:ext>
            </a:extLst>
          </p:cNvPr>
          <p:cNvPicPr>
            <a:picLocks noChangeAspect="1"/>
          </p:cNvPicPr>
          <p:nvPr/>
        </p:nvPicPr>
        <p:blipFill>
          <a:blip r:embed="rId2"/>
          <a:stretch>
            <a:fillRect/>
          </a:stretch>
        </p:blipFill>
        <p:spPr>
          <a:xfrm>
            <a:off x="92672" y="1427798"/>
            <a:ext cx="12006656" cy="4710303"/>
          </a:xfrm>
          <a:prstGeom prst="rect">
            <a:avLst/>
          </a:prstGeom>
        </p:spPr>
      </p:pic>
      <p:sp>
        <p:nvSpPr>
          <p:cNvPr id="4" name="Title 3">
            <a:extLst>
              <a:ext uri="{FF2B5EF4-FFF2-40B4-BE49-F238E27FC236}">
                <a16:creationId xmlns:a16="http://schemas.microsoft.com/office/drawing/2014/main" id="{6FE2B280-D054-2882-7BE4-DDD7FD9AC284}"/>
              </a:ext>
            </a:extLst>
          </p:cNvPr>
          <p:cNvSpPr>
            <a:spLocks noGrp="1"/>
          </p:cNvSpPr>
          <p:nvPr>
            <p:ph type="title"/>
          </p:nvPr>
        </p:nvSpPr>
        <p:spPr>
          <a:xfrm>
            <a:off x="838200" y="102235"/>
            <a:ext cx="10515600" cy="1325563"/>
          </a:xfrm>
        </p:spPr>
        <p:txBody>
          <a:bodyPr>
            <a:normAutofit/>
          </a:bodyPr>
          <a:lstStyle/>
          <a:p>
            <a:pPr algn="ctr"/>
            <a:r>
              <a:rPr lang="en-US" sz="3200" dirty="0"/>
              <a:t>Investments by Governments and Philanthropies in R&amp;D on Neglected Diseases</a:t>
            </a:r>
          </a:p>
        </p:txBody>
      </p:sp>
      <p:sp>
        <p:nvSpPr>
          <p:cNvPr id="5" name="TextBox 4">
            <a:extLst>
              <a:ext uri="{FF2B5EF4-FFF2-40B4-BE49-F238E27FC236}">
                <a16:creationId xmlns:a16="http://schemas.microsoft.com/office/drawing/2014/main" id="{369C2F5B-B9A5-3669-7CCA-1D43D09CEB27}"/>
              </a:ext>
            </a:extLst>
          </p:cNvPr>
          <p:cNvSpPr txBox="1"/>
          <p:nvPr/>
        </p:nvSpPr>
        <p:spPr>
          <a:xfrm>
            <a:off x="1897380" y="6294100"/>
            <a:ext cx="7373172" cy="461665"/>
          </a:xfrm>
          <a:prstGeom prst="rect">
            <a:avLst/>
          </a:prstGeom>
          <a:noFill/>
        </p:spPr>
        <p:txBody>
          <a:bodyPr wrap="none" rtlCol="0">
            <a:spAutoFit/>
          </a:bodyPr>
          <a:lstStyle/>
          <a:p>
            <a:r>
              <a:rPr lang="en-US" sz="1200" dirty="0"/>
              <a:t>Source:  https://</a:t>
            </a:r>
            <a:r>
              <a:rPr lang="en-US" sz="1200" dirty="0" err="1"/>
              <a:t>www.who.int</a:t>
            </a:r>
            <a:r>
              <a:rPr lang="en-US" sz="1200" dirty="0"/>
              <a:t>/observatories/global-observatory-on-health-research-and-development/monitoring/</a:t>
            </a:r>
          </a:p>
          <a:p>
            <a:r>
              <a:rPr lang="en-US" sz="1200" dirty="0"/>
              <a:t>distribution-of-r-d-funding-flows-for-neglected-diseases-by-country-funder-recipient-organization</a:t>
            </a:r>
          </a:p>
        </p:txBody>
      </p:sp>
    </p:spTree>
    <p:extLst>
      <p:ext uri="{BB962C8B-B14F-4D97-AF65-F5344CB8AC3E}">
        <p14:creationId xmlns:p14="http://schemas.microsoft.com/office/powerpoint/2010/main" val="2771928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B70CAD-C206-4AFB-2142-4D215D70804B}"/>
              </a:ext>
            </a:extLst>
          </p:cNvPr>
          <p:cNvPicPr>
            <a:picLocks noChangeAspect="1"/>
          </p:cNvPicPr>
          <p:nvPr/>
        </p:nvPicPr>
        <p:blipFill>
          <a:blip r:embed="rId2"/>
          <a:stretch>
            <a:fillRect/>
          </a:stretch>
        </p:blipFill>
        <p:spPr>
          <a:xfrm>
            <a:off x="269240" y="2042160"/>
            <a:ext cx="11834370" cy="1386840"/>
          </a:xfrm>
          <a:prstGeom prst="rect">
            <a:avLst/>
          </a:prstGeom>
        </p:spPr>
      </p:pic>
      <p:sp>
        <p:nvSpPr>
          <p:cNvPr id="4" name="Title 3">
            <a:extLst>
              <a:ext uri="{FF2B5EF4-FFF2-40B4-BE49-F238E27FC236}">
                <a16:creationId xmlns:a16="http://schemas.microsoft.com/office/drawing/2014/main" id="{1EF2F181-1DE0-AF77-805D-B2431A2CC6E1}"/>
              </a:ext>
            </a:extLst>
          </p:cNvPr>
          <p:cNvSpPr>
            <a:spLocks noGrp="1"/>
          </p:cNvSpPr>
          <p:nvPr>
            <p:ph type="title"/>
          </p:nvPr>
        </p:nvSpPr>
        <p:spPr/>
        <p:txBody>
          <a:bodyPr>
            <a:normAutofit/>
          </a:bodyPr>
          <a:lstStyle/>
          <a:p>
            <a:r>
              <a:rPr lang="en-US" sz="3200" dirty="0"/>
              <a:t>To qualify as “neglected,” a disease must meet three requirements</a:t>
            </a:r>
          </a:p>
        </p:txBody>
      </p:sp>
    </p:spTree>
    <p:extLst>
      <p:ext uri="{BB962C8B-B14F-4D97-AF65-F5344CB8AC3E}">
        <p14:creationId xmlns:p14="http://schemas.microsoft.com/office/powerpoint/2010/main" val="1262882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610F23-0A47-6B45-FFE4-2CC3BC0ADF4D}"/>
              </a:ext>
            </a:extLst>
          </p:cNvPr>
          <p:cNvSpPr txBox="1"/>
          <p:nvPr/>
        </p:nvSpPr>
        <p:spPr>
          <a:xfrm>
            <a:off x="11505837" y="512922"/>
            <a:ext cx="492443" cy="6113212"/>
          </a:xfrm>
          <a:prstGeom prst="rect">
            <a:avLst/>
          </a:prstGeom>
          <a:noFill/>
        </p:spPr>
        <p:txBody>
          <a:bodyPr vert="vert270" wrap="none" rtlCol="0">
            <a:spAutoFit/>
          </a:bodyPr>
          <a:lstStyle/>
          <a:p>
            <a:r>
              <a:rPr lang="en-US" sz="1000" dirty="0"/>
              <a:t>Source:  https://</a:t>
            </a:r>
            <a:r>
              <a:rPr lang="en-US" sz="1000" dirty="0" err="1"/>
              <a:t>www.who.int</a:t>
            </a:r>
            <a:r>
              <a:rPr lang="en-US" sz="1000" dirty="0"/>
              <a:t>/observatories/global-observatory-on-health-research-and-development/monitoring/</a:t>
            </a:r>
          </a:p>
          <a:p>
            <a:r>
              <a:rPr lang="en-US" sz="1000" dirty="0"/>
              <a:t>distribution-of-r-d-funding-flows-for-neglected-diseases-by-country-funder-recipient-organization</a:t>
            </a:r>
          </a:p>
        </p:txBody>
      </p:sp>
      <p:pic>
        <p:nvPicPr>
          <p:cNvPr id="18" name="Picture 17" descr="Chart&#10;&#10;Description automatically generated with low confidence">
            <a:extLst>
              <a:ext uri="{FF2B5EF4-FFF2-40B4-BE49-F238E27FC236}">
                <a16:creationId xmlns:a16="http://schemas.microsoft.com/office/drawing/2014/main" id="{7CF99D16-BC8B-895A-7E14-F6778B556235}"/>
              </a:ext>
            </a:extLst>
          </p:cNvPr>
          <p:cNvPicPr>
            <a:picLocks noChangeAspect="1"/>
          </p:cNvPicPr>
          <p:nvPr/>
        </p:nvPicPr>
        <p:blipFill>
          <a:blip r:embed="rId2"/>
          <a:stretch>
            <a:fillRect/>
          </a:stretch>
        </p:blipFill>
        <p:spPr>
          <a:xfrm>
            <a:off x="-1" y="-1"/>
            <a:ext cx="4804881" cy="3780209"/>
          </a:xfrm>
          <a:prstGeom prst="rect">
            <a:avLst/>
          </a:prstGeom>
        </p:spPr>
      </p:pic>
      <p:pic>
        <p:nvPicPr>
          <p:cNvPr id="20" name="Picture 19" descr="Table&#10;&#10;Description automatically generated">
            <a:extLst>
              <a:ext uri="{FF2B5EF4-FFF2-40B4-BE49-F238E27FC236}">
                <a16:creationId xmlns:a16="http://schemas.microsoft.com/office/drawing/2014/main" id="{268F5FA9-7F7F-F089-FE6C-34B4C113485B}"/>
              </a:ext>
            </a:extLst>
          </p:cNvPr>
          <p:cNvPicPr>
            <a:picLocks noChangeAspect="1"/>
          </p:cNvPicPr>
          <p:nvPr/>
        </p:nvPicPr>
        <p:blipFill>
          <a:blip r:embed="rId3"/>
          <a:stretch>
            <a:fillRect/>
          </a:stretch>
        </p:blipFill>
        <p:spPr>
          <a:xfrm>
            <a:off x="827314" y="3822865"/>
            <a:ext cx="1687286" cy="2784022"/>
          </a:xfrm>
          <a:prstGeom prst="rect">
            <a:avLst/>
          </a:prstGeom>
        </p:spPr>
      </p:pic>
      <p:pic>
        <p:nvPicPr>
          <p:cNvPr id="22" name="Picture 21" descr="Table&#10;&#10;Description automatically generated with low confidence">
            <a:extLst>
              <a:ext uri="{FF2B5EF4-FFF2-40B4-BE49-F238E27FC236}">
                <a16:creationId xmlns:a16="http://schemas.microsoft.com/office/drawing/2014/main" id="{8E9DBF46-29A1-099C-B13E-A7851CC32958}"/>
              </a:ext>
            </a:extLst>
          </p:cNvPr>
          <p:cNvPicPr>
            <a:picLocks noChangeAspect="1"/>
          </p:cNvPicPr>
          <p:nvPr/>
        </p:nvPicPr>
        <p:blipFill>
          <a:blip r:embed="rId4"/>
          <a:stretch>
            <a:fillRect/>
          </a:stretch>
        </p:blipFill>
        <p:spPr>
          <a:xfrm>
            <a:off x="5028446" y="1019598"/>
            <a:ext cx="2100006" cy="2846988"/>
          </a:xfrm>
          <a:prstGeom prst="rect">
            <a:avLst/>
          </a:prstGeom>
        </p:spPr>
      </p:pic>
      <p:pic>
        <p:nvPicPr>
          <p:cNvPr id="24" name="Picture 23" descr="Table&#10;&#10;Description automatically generated with low confidence">
            <a:extLst>
              <a:ext uri="{FF2B5EF4-FFF2-40B4-BE49-F238E27FC236}">
                <a16:creationId xmlns:a16="http://schemas.microsoft.com/office/drawing/2014/main" id="{AB6A7335-8771-0CE2-7E6E-A05A4FBDA2F9}"/>
              </a:ext>
            </a:extLst>
          </p:cNvPr>
          <p:cNvPicPr>
            <a:picLocks noChangeAspect="1"/>
          </p:cNvPicPr>
          <p:nvPr/>
        </p:nvPicPr>
        <p:blipFill>
          <a:blip r:embed="rId5"/>
          <a:stretch>
            <a:fillRect/>
          </a:stretch>
        </p:blipFill>
        <p:spPr>
          <a:xfrm>
            <a:off x="5395277" y="3822865"/>
            <a:ext cx="1687286" cy="2989752"/>
          </a:xfrm>
          <a:prstGeom prst="rect">
            <a:avLst/>
          </a:prstGeom>
        </p:spPr>
      </p:pic>
      <p:pic>
        <p:nvPicPr>
          <p:cNvPr id="26" name="Picture 25" descr="A picture containing graphical user interface&#10;&#10;Description automatically generated">
            <a:extLst>
              <a:ext uri="{FF2B5EF4-FFF2-40B4-BE49-F238E27FC236}">
                <a16:creationId xmlns:a16="http://schemas.microsoft.com/office/drawing/2014/main" id="{47A98CF9-D49E-3D27-065F-E8D455F182B6}"/>
              </a:ext>
            </a:extLst>
          </p:cNvPr>
          <p:cNvPicPr>
            <a:picLocks noChangeAspect="1"/>
          </p:cNvPicPr>
          <p:nvPr/>
        </p:nvPicPr>
        <p:blipFill>
          <a:blip r:embed="rId6"/>
          <a:stretch>
            <a:fillRect/>
          </a:stretch>
        </p:blipFill>
        <p:spPr>
          <a:xfrm>
            <a:off x="7849699" y="1019597"/>
            <a:ext cx="2333141" cy="2846987"/>
          </a:xfrm>
          <a:prstGeom prst="rect">
            <a:avLst/>
          </a:prstGeom>
        </p:spPr>
      </p:pic>
      <p:pic>
        <p:nvPicPr>
          <p:cNvPr id="30" name="Picture 29" descr="A picture containing table&#10;&#10;Description automatically generated">
            <a:extLst>
              <a:ext uri="{FF2B5EF4-FFF2-40B4-BE49-F238E27FC236}">
                <a16:creationId xmlns:a16="http://schemas.microsoft.com/office/drawing/2014/main" id="{E22F613A-A875-A48E-EF8E-688E62807504}"/>
              </a:ext>
            </a:extLst>
          </p:cNvPr>
          <p:cNvPicPr>
            <a:picLocks noChangeAspect="1"/>
          </p:cNvPicPr>
          <p:nvPr/>
        </p:nvPicPr>
        <p:blipFill>
          <a:blip r:embed="rId7"/>
          <a:stretch>
            <a:fillRect/>
          </a:stretch>
        </p:blipFill>
        <p:spPr>
          <a:xfrm>
            <a:off x="7981864" y="3866584"/>
            <a:ext cx="2191407" cy="2759550"/>
          </a:xfrm>
          <a:prstGeom prst="rect">
            <a:avLst/>
          </a:prstGeom>
        </p:spPr>
      </p:pic>
      <p:sp>
        <p:nvSpPr>
          <p:cNvPr id="31" name="TextBox 30">
            <a:extLst>
              <a:ext uri="{FF2B5EF4-FFF2-40B4-BE49-F238E27FC236}">
                <a16:creationId xmlns:a16="http://schemas.microsoft.com/office/drawing/2014/main" id="{0BF1ADE8-C8AB-2161-2FCD-01070EE52F42}"/>
              </a:ext>
            </a:extLst>
          </p:cNvPr>
          <p:cNvSpPr txBox="1"/>
          <p:nvPr/>
        </p:nvSpPr>
        <p:spPr>
          <a:xfrm>
            <a:off x="3987080" y="112812"/>
            <a:ext cx="2476127" cy="400110"/>
          </a:xfrm>
          <a:prstGeom prst="rect">
            <a:avLst/>
          </a:prstGeom>
          <a:noFill/>
        </p:spPr>
        <p:txBody>
          <a:bodyPr wrap="none" rtlCol="0">
            <a:spAutoFit/>
          </a:bodyPr>
          <a:lstStyle/>
          <a:p>
            <a:r>
              <a:rPr lang="en-US" sz="2000" dirty="0"/>
              <a:t>(Totals for 2007-2020)</a:t>
            </a:r>
          </a:p>
        </p:txBody>
      </p:sp>
    </p:spTree>
    <p:extLst>
      <p:ext uri="{BB962C8B-B14F-4D97-AF65-F5344CB8AC3E}">
        <p14:creationId xmlns:p14="http://schemas.microsoft.com/office/powerpoint/2010/main" val="4069297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C0977193-9503-5A00-FC3D-D3952C8D6D25}"/>
              </a:ext>
            </a:extLst>
          </p:cNvPr>
          <p:cNvPicPr>
            <a:picLocks noChangeAspect="1"/>
          </p:cNvPicPr>
          <p:nvPr/>
        </p:nvPicPr>
        <p:blipFill>
          <a:blip r:embed="rId2"/>
          <a:stretch>
            <a:fillRect/>
          </a:stretch>
        </p:blipFill>
        <p:spPr>
          <a:xfrm>
            <a:off x="0" y="0"/>
            <a:ext cx="4905829" cy="3882613"/>
          </a:xfrm>
          <a:prstGeom prst="rect">
            <a:avLst/>
          </a:prstGeom>
        </p:spPr>
      </p:pic>
      <p:sp>
        <p:nvSpPr>
          <p:cNvPr id="6" name="TextBox 5">
            <a:extLst>
              <a:ext uri="{FF2B5EF4-FFF2-40B4-BE49-F238E27FC236}">
                <a16:creationId xmlns:a16="http://schemas.microsoft.com/office/drawing/2014/main" id="{472C9632-8643-53A6-09AB-3E608FC5A0FF}"/>
              </a:ext>
            </a:extLst>
          </p:cNvPr>
          <p:cNvSpPr txBox="1"/>
          <p:nvPr/>
        </p:nvSpPr>
        <p:spPr>
          <a:xfrm>
            <a:off x="3907336" y="112812"/>
            <a:ext cx="1112805" cy="400110"/>
          </a:xfrm>
          <a:prstGeom prst="rect">
            <a:avLst/>
          </a:prstGeom>
          <a:noFill/>
        </p:spPr>
        <p:txBody>
          <a:bodyPr wrap="none" rtlCol="0">
            <a:spAutoFit/>
          </a:bodyPr>
          <a:lstStyle/>
          <a:p>
            <a:r>
              <a:rPr lang="en-US" sz="2000" dirty="0"/>
              <a:t>(in 2020)</a:t>
            </a:r>
          </a:p>
        </p:txBody>
      </p:sp>
      <p:sp>
        <p:nvSpPr>
          <p:cNvPr id="7" name="TextBox 6">
            <a:extLst>
              <a:ext uri="{FF2B5EF4-FFF2-40B4-BE49-F238E27FC236}">
                <a16:creationId xmlns:a16="http://schemas.microsoft.com/office/drawing/2014/main" id="{8F5EDA51-434D-B080-DBF1-1645CD41427D}"/>
              </a:ext>
            </a:extLst>
          </p:cNvPr>
          <p:cNvSpPr txBox="1"/>
          <p:nvPr/>
        </p:nvSpPr>
        <p:spPr>
          <a:xfrm>
            <a:off x="11505837" y="512922"/>
            <a:ext cx="492443" cy="6113212"/>
          </a:xfrm>
          <a:prstGeom prst="rect">
            <a:avLst/>
          </a:prstGeom>
          <a:noFill/>
        </p:spPr>
        <p:txBody>
          <a:bodyPr vert="vert270" wrap="none" rtlCol="0">
            <a:spAutoFit/>
          </a:bodyPr>
          <a:lstStyle/>
          <a:p>
            <a:r>
              <a:rPr lang="en-US" sz="1000" dirty="0"/>
              <a:t>Source:  https://</a:t>
            </a:r>
            <a:r>
              <a:rPr lang="en-US" sz="1000" dirty="0" err="1"/>
              <a:t>www.who.int</a:t>
            </a:r>
            <a:r>
              <a:rPr lang="en-US" sz="1000" dirty="0"/>
              <a:t>/observatories/global-observatory-on-health-research-and-development/monitoring/</a:t>
            </a:r>
          </a:p>
          <a:p>
            <a:r>
              <a:rPr lang="en-US" sz="1000" dirty="0"/>
              <a:t>distribution-of-r-d-funding-flows-for-neglected-diseases-by-country-funder-recipient-organization</a:t>
            </a:r>
          </a:p>
        </p:txBody>
      </p:sp>
      <p:pic>
        <p:nvPicPr>
          <p:cNvPr id="9" name="Picture 8" descr="Table&#10;&#10;Description automatically generated">
            <a:extLst>
              <a:ext uri="{FF2B5EF4-FFF2-40B4-BE49-F238E27FC236}">
                <a16:creationId xmlns:a16="http://schemas.microsoft.com/office/drawing/2014/main" id="{A40F59D4-854D-A5A5-7862-7F0C7D5640F3}"/>
              </a:ext>
            </a:extLst>
          </p:cNvPr>
          <p:cNvPicPr>
            <a:picLocks noChangeAspect="1"/>
          </p:cNvPicPr>
          <p:nvPr/>
        </p:nvPicPr>
        <p:blipFill>
          <a:blip r:embed="rId3"/>
          <a:stretch>
            <a:fillRect/>
          </a:stretch>
        </p:blipFill>
        <p:spPr>
          <a:xfrm>
            <a:off x="406400" y="3882613"/>
            <a:ext cx="1944914" cy="2938981"/>
          </a:xfrm>
          <a:prstGeom prst="rect">
            <a:avLst/>
          </a:prstGeom>
        </p:spPr>
      </p:pic>
      <p:pic>
        <p:nvPicPr>
          <p:cNvPr id="11" name="Picture 10" descr="Table&#10;&#10;Description automatically generated with medium confidence">
            <a:extLst>
              <a:ext uri="{FF2B5EF4-FFF2-40B4-BE49-F238E27FC236}">
                <a16:creationId xmlns:a16="http://schemas.microsoft.com/office/drawing/2014/main" id="{5B54FD43-E53D-C012-800E-1EFA3A6B08E7}"/>
              </a:ext>
            </a:extLst>
          </p:cNvPr>
          <p:cNvPicPr>
            <a:picLocks noChangeAspect="1"/>
          </p:cNvPicPr>
          <p:nvPr/>
        </p:nvPicPr>
        <p:blipFill>
          <a:blip r:embed="rId4"/>
          <a:stretch>
            <a:fillRect/>
          </a:stretch>
        </p:blipFill>
        <p:spPr>
          <a:xfrm>
            <a:off x="6334488" y="824512"/>
            <a:ext cx="1742712" cy="2938981"/>
          </a:xfrm>
          <a:prstGeom prst="rect">
            <a:avLst/>
          </a:prstGeom>
        </p:spPr>
      </p:pic>
      <p:pic>
        <p:nvPicPr>
          <p:cNvPr id="13" name="Picture 12" descr="A picture containing table&#10;&#10;Description automatically generated">
            <a:extLst>
              <a:ext uri="{FF2B5EF4-FFF2-40B4-BE49-F238E27FC236}">
                <a16:creationId xmlns:a16="http://schemas.microsoft.com/office/drawing/2014/main" id="{E0751A05-587E-2B48-2C53-74F91EE40A3B}"/>
              </a:ext>
            </a:extLst>
          </p:cNvPr>
          <p:cNvPicPr>
            <a:picLocks noChangeAspect="1"/>
          </p:cNvPicPr>
          <p:nvPr/>
        </p:nvPicPr>
        <p:blipFill>
          <a:blip r:embed="rId5"/>
          <a:stretch>
            <a:fillRect/>
          </a:stretch>
        </p:blipFill>
        <p:spPr>
          <a:xfrm>
            <a:off x="6096000" y="3824986"/>
            <a:ext cx="1944914" cy="2996608"/>
          </a:xfrm>
          <a:prstGeom prst="rect">
            <a:avLst/>
          </a:prstGeom>
        </p:spPr>
      </p:pic>
    </p:spTree>
    <p:extLst>
      <p:ext uri="{BB962C8B-B14F-4D97-AF65-F5344CB8AC3E}">
        <p14:creationId xmlns:p14="http://schemas.microsoft.com/office/powerpoint/2010/main" val="2659935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10;&#10;Description automatically generated">
            <a:extLst>
              <a:ext uri="{FF2B5EF4-FFF2-40B4-BE49-F238E27FC236}">
                <a16:creationId xmlns:a16="http://schemas.microsoft.com/office/drawing/2014/main" id="{17D7D109-D64A-2274-657B-059535450C08}"/>
              </a:ext>
            </a:extLst>
          </p:cNvPr>
          <p:cNvPicPr>
            <a:picLocks noChangeAspect="1"/>
          </p:cNvPicPr>
          <p:nvPr/>
        </p:nvPicPr>
        <p:blipFill>
          <a:blip r:embed="rId2"/>
          <a:stretch>
            <a:fillRect/>
          </a:stretch>
        </p:blipFill>
        <p:spPr>
          <a:xfrm>
            <a:off x="911859" y="0"/>
            <a:ext cx="5372407" cy="4434840"/>
          </a:xfrm>
          <a:prstGeom prst="rect">
            <a:avLst/>
          </a:prstGeom>
        </p:spPr>
      </p:pic>
      <p:pic>
        <p:nvPicPr>
          <p:cNvPr id="4" name="Picture 3" descr="Table&#10;&#10;Description automatically generated">
            <a:extLst>
              <a:ext uri="{FF2B5EF4-FFF2-40B4-BE49-F238E27FC236}">
                <a16:creationId xmlns:a16="http://schemas.microsoft.com/office/drawing/2014/main" id="{4BC0E0E0-ED88-1E9C-822B-F4FAA7D50D8C}"/>
              </a:ext>
            </a:extLst>
          </p:cNvPr>
          <p:cNvPicPr>
            <a:picLocks noChangeAspect="1"/>
          </p:cNvPicPr>
          <p:nvPr/>
        </p:nvPicPr>
        <p:blipFill>
          <a:blip r:embed="rId3"/>
          <a:stretch>
            <a:fillRect/>
          </a:stretch>
        </p:blipFill>
        <p:spPr>
          <a:xfrm>
            <a:off x="7387102" y="190500"/>
            <a:ext cx="2623038" cy="3238500"/>
          </a:xfrm>
          <a:prstGeom prst="rect">
            <a:avLst/>
          </a:prstGeom>
        </p:spPr>
      </p:pic>
      <p:pic>
        <p:nvPicPr>
          <p:cNvPr id="5" name="Picture 4" descr="Table&#10;&#10;Description automatically generated">
            <a:extLst>
              <a:ext uri="{FF2B5EF4-FFF2-40B4-BE49-F238E27FC236}">
                <a16:creationId xmlns:a16="http://schemas.microsoft.com/office/drawing/2014/main" id="{9148C3AC-1471-7D5F-B2AA-02164E4DB76D}"/>
              </a:ext>
            </a:extLst>
          </p:cNvPr>
          <p:cNvPicPr>
            <a:picLocks noChangeAspect="1"/>
          </p:cNvPicPr>
          <p:nvPr/>
        </p:nvPicPr>
        <p:blipFill>
          <a:blip r:embed="rId4"/>
          <a:stretch>
            <a:fillRect/>
          </a:stretch>
        </p:blipFill>
        <p:spPr>
          <a:xfrm>
            <a:off x="7387102" y="3355731"/>
            <a:ext cx="2623038" cy="3311769"/>
          </a:xfrm>
          <a:prstGeom prst="rect">
            <a:avLst/>
          </a:prstGeom>
        </p:spPr>
      </p:pic>
      <p:sp>
        <p:nvSpPr>
          <p:cNvPr id="6" name="TextBox 5">
            <a:extLst>
              <a:ext uri="{FF2B5EF4-FFF2-40B4-BE49-F238E27FC236}">
                <a16:creationId xmlns:a16="http://schemas.microsoft.com/office/drawing/2014/main" id="{E77BFF13-292B-608C-EF98-734ED41ACE36}"/>
              </a:ext>
            </a:extLst>
          </p:cNvPr>
          <p:cNvSpPr txBox="1"/>
          <p:nvPr/>
        </p:nvSpPr>
        <p:spPr>
          <a:xfrm>
            <a:off x="11505837" y="512922"/>
            <a:ext cx="492443" cy="6113212"/>
          </a:xfrm>
          <a:prstGeom prst="rect">
            <a:avLst/>
          </a:prstGeom>
          <a:noFill/>
        </p:spPr>
        <p:txBody>
          <a:bodyPr vert="vert270" wrap="none" rtlCol="0">
            <a:spAutoFit/>
          </a:bodyPr>
          <a:lstStyle/>
          <a:p>
            <a:r>
              <a:rPr lang="en-US" sz="1000" dirty="0"/>
              <a:t>Source:  https://</a:t>
            </a:r>
            <a:r>
              <a:rPr lang="en-US" sz="1000" dirty="0" err="1"/>
              <a:t>www.who.int</a:t>
            </a:r>
            <a:r>
              <a:rPr lang="en-US" sz="1000" dirty="0"/>
              <a:t>/observatories/global-observatory-on-health-research-and-development/monitoring/</a:t>
            </a:r>
          </a:p>
          <a:p>
            <a:r>
              <a:rPr lang="en-US" sz="1000" dirty="0"/>
              <a:t>distribution-of-r-d-funding-flows-for-neglected-diseases-by-country-funder-recipient-organization</a:t>
            </a:r>
          </a:p>
        </p:txBody>
      </p:sp>
      <p:sp>
        <p:nvSpPr>
          <p:cNvPr id="7" name="TextBox 6">
            <a:extLst>
              <a:ext uri="{FF2B5EF4-FFF2-40B4-BE49-F238E27FC236}">
                <a16:creationId xmlns:a16="http://schemas.microsoft.com/office/drawing/2014/main" id="{A1E0E358-0F23-D06C-0054-53C83036B499}"/>
              </a:ext>
            </a:extLst>
          </p:cNvPr>
          <p:cNvSpPr txBox="1"/>
          <p:nvPr/>
        </p:nvSpPr>
        <p:spPr>
          <a:xfrm>
            <a:off x="4163126" y="190500"/>
            <a:ext cx="2476127" cy="400110"/>
          </a:xfrm>
          <a:prstGeom prst="rect">
            <a:avLst/>
          </a:prstGeom>
          <a:noFill/>
        </p:spPr>
        <p:txBody>
          <a:bodyPr wrap="none" rtlCol="0">
            <a:spAutoFit/>
          </a:bodyPr>
          <a:lstStyle/>
          <a:p>
            <a:r>
              <a:rPr lang="en-US" sz="2000" dirty="0"/>
              <a:t>(Totals for 2007-2020)</a:t>
            </a:r>
          </a:p>
        </p:txBody>
      </p:sp>
    </p:spTree>
    <p:extLst>
      <p:ext uri="{BB962C8B-B14F-4D97-AF65-F5344CB8AC3E}">
        <p14:creationId xmlns:p14="http://schemas.microsoft.com/office/powerpoint/2010/main" val="2054309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5D3AAA6-1FE0-0410-66BB-0BA70173DCEE}"/>
              </a:ext>
            </a:extLst>
          </p:cNvPr>
          <p:cNvPicPr>
            <a:picLocks noChangeAspect="1"/>
          </p:cNvPicPr>
          <p:nvPr/>
        </p:nvPicPr>
        <p:blipFill>
          <a:blip r:embed="rId2"/>
          <a:stretch>
            <a:fillRect/>
          </a:stretch>
        </p:blipFill>
        <p:spPr>
          <a:xfrm>
            <a:off x="1257300" y="1028700"/>
            <a:ext cx="5666356" cy="4994910"/>
          </a:xfrm>
          <a:prstGeom prst="rect">
            <a:avLst/>
          </a:prstGeom>
        </p:spPr>
      </p:pic>
      <p:sp>
        <p:nvSpPr>
          <p:cNvPr id="4" name="TextBox 3">
            <a:extLst>
              <a:ext uri="{FF2B5EF4-FFF2-40B4-BE49-F238E27FC236}">
                <a16:creationId xmlns:a16="http://schemas.microsoft.com/office/drawing/2014/main" id="{3FBF6132-81FF-1C0A-5746-F67A8C83E3F4}"/>
              </a:ext>
            </a:extLst>
          </p:cNvPr>
          <p:cNvSpPr txBox="1"/>
          <p:nvPr/>
        </p:nvSpPr>
        <p:spPr>
          <a:xfrm>
            <a:off x="11505837" y="512922"/>
            <a:ext cx="492443" cy="6113212"/>
          </a:xfrm>
          <a:prstGeom prst="rect">
            <a:avLst/>
          </a:prstGeom>
          <a:noFill/>
        </p:spPr>
        <p:txBody>
          <a:bodyPr vert="vert270" wrap="none" rtlCol="0">
            <a:spAutoFit/>
          </a:bodyPr>
          <a:lstStyle/>
          <a:p>
            <a:r>
              <a:rPr lang="en-US" sz="1000" dirty="0"/>
              <a:t>Source:  https://</a:t>
            </a:r>
            <a:r>
              <a:rPr lang="en-US" sz="1000" dirty="0" err="1"/>
              <a:t>www.who.int</a:t>
            </a:r>
            <a:r>
              <a:rPr lang="en-US" sz="1000" dirty="0"/>
              <a:t>/observatories/global-observatory-on-health-research-and-development/monitoring/</a:t>
            </a:r>
          </a:p>
          <a:p>
            <a:r>
              <a:rPr lang="en-US" sz="1000" dirty="0"/>
              <a:t>distribution-of-r-d-funding-flows-for-neglected-diseases-by-country-funder-recipient-organization</a:t>
            </a:r>
          </a:p>
        </p:txBody>
      </p:sp>
      <p:sp>
        <p:nvSpPr>
          <p:cNvPr id="5" name="TextBox 4">
            <a:extLst>
              <a:ext uri="{FF2B5EF4-FFF2-40B4-BE49-F238E27FC236}">
                <a16:creationId xmlns:a16="http://schemas.microsoft.com/office/drawing/2014/main" id="{C3985E0A-FDE9-46E1-7940-25BDB3AAFC7A}"/>
              </a:ext>
            </a:extLst>
          </p:cNvPr>
          <p:cNvSpPr txBox="1"/>
          <p:nvPr/>
        </p:nvSpPr>
        <p:spPr>
          <a:xfrm>
            <a:off x="4678680" y="1236980"/>
            <a:ext cx="2476127" cy="400110"/>
          </a:xfrm>
          <a:prstGeom prst="rect">
            <a:avLst/>
          </a:prstGeom>
          <a:noFill/>
        </p:spPr>
        <p:txBody>
          <a:bodyPr wrap="none" rtlCol="0">
            <a:spAutoFit/>
          </a:bodyPr>
          <a:lstStyle/>
          <a:p>
            <a:r>
              <a:rPr lang="en-US" sz="2000" dirty="0"/>
              <a:t>(Totals for 2007-2020)</a:t>
            </a:r>
          </a:p>
        </p:txBody>
      </p:sp>
      <p:sp>
        <p:nvSpPr>
          <p:cNvPr id="6" name="TextBox 5">
            <a:extLst>
              <a:ext uri="{FF2B5EF4-FFF2-40B4-BE49-F238E27FC236}">
                <a16:creationId xmlns:a16="http://schemas.microsoft.com/office/drawing/2014/main" id="{D2B346E4-4EAD-3486-4B9D-E827BE49F7F0}"/>
              </a:ext>
            </a:extLst>
          </p:cNvPr>
          <p:cNvSpPr txBox="1"/>
          <p:nvPr/>
        </p:nvSpPr>
        <p:spPr>
          <a:xfrm>
            <a:off x="1364343" y="624114"/>
            <a:ext cx="2254720" cy="369332"/>
          </a:xfrm>
          <a:prstGeom prst="rect">
            <a:avLst/>
          </a:prstGeom>
          <a:noFill/>
        </p:spPr>
        <p:txBody>
          <a:bodyPr wrap="none" rtlCol="0">
            <a:spAutoFit/>
          </a:bodyPr>
          <a:lstStyle/>
          <a:p>
            <a:r>
              <a:rPr lang="en-US" dirty="0"/>
              <a:t>(Philanthropies alone)</a:t>
            </a:r>
          </a:p>
        </p:txBody>
      </p:sp>
    </p:spTree>
    <p:extLst>
      <p:ext uri="{BB962C8B-B14F-4D97-AF65-F5344CB8AC3E}">
        <p14:creationId xmlns:p14="http://schemas.microsoft.com/office/powerpoint/2010/main" val="3435428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EFB33A1C-4FC2-E9F0-7F2A-F62927B843CA}"/>
              </a:ext>
            </a:extLst>
          </p:cNvPr>
          <p:cNvPicPr>
            <a:picLocks noChangeAspect="1"/>
          </p:cNvPicPr>
          <p:nvPr/>
        </p:nvPicPr>
        <p:blipFill>
          <a:blip r:embed="rId2"/>
          <a:stretch>
            <a:fillRect/>
          </a:stretch>
        </p:blipFill>
        <p:spPr>
          <a:xfrm>
            <a:off x="1257300" y="1028700"/>
            <a:ext cx="5806440" cy="5055607"/>
          </a:xfrm>
          <a:prstGeom prst="rect">
            <a:avLst/>
          </a:prstGeom>
        </p:spPr>
      </p:pic>
      <p:sp>
        <p:nvSpPr>
          <p:cNvPr id="4" name="TextBox 3">
            <a:extLst>
              <a:ext uri="{FF2B5EF4-FFF2-40B4-BE49-F238E27FC236}">
                <a16:creationId xmlns:a16="http://schemas.microsoft.com/office/drawing/2014/main" id="{9B2CFE85-6375-D0C8-9E84-DBC44486F38B}"/>
              </a:ext>
            </a:extLst>
          </p:cNvPr>
          <p:cNvSpPr txBox="1"/>
          <p:nvPr/>
        </p:nvSpPr>
        <p:spPr>
          <a:xfrm>
            <a:off x="11505837" y="512922"/>
            <a:ext cx="492443" cy="6113212"/>
          </a:xfrm>
          <a:prstGeom prst="rect">
            <a:avLst/>
          </a:prstGeom>
          <a:noFill/>
        </p:spPr>
        <p:txBody>
          <a:bodyPr vert="vert270" wrap="none" rtlCol="0">
            <a:spAutoFit/>
          </a:bodyPr>
          <a:lstStyle/>
          <a:p>
            <a:r>
              <a:rPr lang="en-US" sz="1000" dirty="0"/>
              <a:t>Source:  https://</a:t>
            </a:r>
            <a:r>
              <a:rPr lang="en-US" sz="1000" dirty="0" err="1"/>
              <a:t>www.who.int</a:t>
            </a:r>
            <a:r>
              <a:rPr lang="en-US" sz="1000" dirty="0"/>
              <a:t>/observatories/global-observatory-on-health-research-and-development/monitoring/</a:t>
            </a:r>
          </a:p>
          <a:p>
            <a:r>
              <a:rPr lang="en-US" sz="1000" dirty="0"/>
              <a:t>distribution-of-r-d-funding-flows-for-neglected-diseases-by-country-funder-recipient-organization</a:t>
            </a:r>
          </a:p>
        </p:txBody>
      </p:sp>
      <p:sp>
        <p:nvSpPr>
          <p:cNvPr id="5" name="TextBox 4">
            <a:extLst>
              <a:ext uri="{FF2B5EF4-FFF2-40B4-BE49-F238E27FC236}">
                <a16:creationId xmlns:a16="http://schemas.microsoft.com/office/drawing/2014/main" id="{93FA19E2-7D1E-8A77-07E1-286757299CD7}"/>
              </a:ext>
            </a:extLst>
          </p:cNvPr>
          <p:cNvSpPr txBox="1"/>
          <p:nvPr/>
        </p:nvSpPr>
        <p:spPr>
          <a:xfrm>
            <a:off x="4678680" y="1236980"/>
            <a:ext cx="1112805" cy="400110"/>
          </a:xfrm>
          <a:prstGeom prst="rect">
            <a:avLst/>
          </a:prstGeom>
          <a:noFill/>
        </p:spPr>
        <p:txBody>
          <a:bodyPr wrap="none" rtlCol="0">
            <a:spAutoFit/>
          </a:bodyPr>
          <a:lstStyle/>
          <a:p>
            <a:r>
              <a:rPr lang="en-US" sz="2000" dirty="0"/>
              <a:t>(in 2020)</a:t>
            </a:r>
          </a:p>
        </p:txBody>
      </p:sp>
      <p:sp>
        <p:nvSpPr>
          <p:cNvPr id="6" name="TextBox 5">
            <a:extLst>
              <a:ext uri="{FF2B5EF4-FFF2-40B4-BE49-F238E27FC236}">
                <a16:creationId xmlns:a16="http://schemas.microsoft.com/office/drawing/2014/main" id="{0A61F840-FFD4-CFB1-83D0-E78C0144ADE9}"/>
              </a:ext>
            </a:extLst>
          </p:cNvPr>
          <p:cNvSpPr txBox="1"/>
          <p:nvPr/>
        </p:nvSpPr>
        <p:spPr>
          <a:xfrm>
            <a:off x="1364343" y="624114"/>
            <a:ext cx="2254720" cy="369332"/>
          </a:xfrm>
          <a:prstGeom prst="rect">
            <a:avLst/>
          </a:prstGeom>
          <a:noFill/>
        </p:spPr>
        <p:txBody>
          <a:bodyPr wrap="none" rtlCol="0">
            <a:spAutoFit/>
          </a:bodyPr>
          <a:lstStyle/>
          <a:p>
            <a:r>
              <a:rPr lang="en-US" dirty="0"/>
              <a:t>(Philanthropies alone)</a:t>
            </a:r>
          </a:p>
        </p:txBody>
      </p:sp>
    </p:spTree>
    <p:extLst>
      <p:ext uri="{BB962C8B-B14F-4D97-AF65-F5344CB8AC3E}">
        <p14:creationId xmlns:p14="http://schemas.microsoft.com/office/powerpoint/2010/main" val="1195006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9F9E45CD-4773-85AF-7A6E-DAE0B84A016B}"/>
              </a:ext>
            </a:extLst>
          </p:cNvPr>
          <p:cNvPicPr>
            <a:picLocks noChangeAspect="1"/>
          </p:cNvPicPr>
          <p:nvPr/>
        </p:nvPicPr>
        <p:blipFill>
          <a:blip r:embed="rId2"/>
          <a:stretch>
            <a:fillRect/>
          </a:stretch>
        </p:blipFill>
        <p:spPr>
          <a:xfrm>
            <a:off x="7162361" y="147885"/>
            <a:ext cx="3367209" cy="3492500"/>
          </a:xfrm>
          <a:prstGeom prst="rect">
            <a:avLst/>
          </a:prstGeom>
        </p:spPr>
      </p:pic>
      <p:pic>
        <p:nvPicPr>
          <p:cNvPr id="5" name="Picture 4" descr="Table&#10;&#10;Description automatically generated">
            <a:extLst>
              <a:ext uri="{FF2B5EF4-FFF2-40B4-BE49-F238E27FC236}">
                <a16:creationId xmlns:a16="http://schemas.microsoft.com/office/drawing/2014/main" id="{90900B9C-0D45-FA0C-6773-DE7063330FBA}"/>
              </a:ext>
            </a:extLst>
          </p:cNvPr>
          <p:cNvPicPr>
            <a:picLocks noChangeAspect="1"/>
          </p:cNvPicPr>
          <p:nvPr/>
        </p:nvPicPr>
        <p:blipFill>
          <a:blip r:embed="rId3"/>
          <a:stretch>
            <a:fillRect/>
          </a:stretch>
        </p:blipFill>
        <p:spPr>
          <a:xfrm>
            <a:off x="95250" y="0"/>
            <a:ext cx="5782250" cy="4649470"/>
          </a:xfrm>
          <a:prstGeom prst="rect">
            <a:avLst/>
          </a:prstGeom>
        </p:spPr>
      </p:pic>
      <p:pic>
        <p:nvPicPr>
          <p:cNvPr id="6" name="Picture 5" descr="Table&#10;&#10;Description automatically generated">
            <a:extLst>
              <a:ext uri="{FF2B5EF4-FFF2-40B4-BE49-F238E27FC236}">
                <a16:creationId xmlns:a16="http://schemas.microsoft.com/office/drawing/2014/main" id="{25935BA1-DDA0-1417-F724-FFFE27F8EE08}"/>
              </a:ext>
            </a:extLst>
          </p:cNvPr>
          <p:cNvPicPr>
            <a:picLocks noChangeAspect="1"/>
          </p:cNvPicPr>
          <p:nvPr/>
        </p:nvPicPr>
        <p:blipFill>
          <a:blip r:embed="rId4"/>
          <a:stretch>
            <a:fillRect/>
          </a:stretch>
        </p:blipFill>
        <p:spPr>
          <a:xfrm>
            <a:off x="7162361" y="3640385"/>
            <a:ext cx="3092566" cy="3027115"/>
          </a:xfrm>
          <a:prstGeom prst="rect">
            <a:avLst/>
          </a:prstGeom>
        </p:spPr>
      </p:pic>
      <p:sp>
        <p:nvSpPr>
          <p:cNvPr id="7" name="TextBox 6">
            <a:extLst>
              <a:ext uri="{FF2B5EF4-FFF2-40B4-BE49-F238E27FC236}">
                <a16:creationId xmlns:a16="http://schemas.microsoft.com/office/drawing/2014/main" id="{49484277-75F7-DE10-6CD6-9FC1783BBDF0}"/>
              </a:ext>
            </a:extLst>
          </p:cNvPr>
          <p:cNvSpPr txBox="1"/>
          <p:nvPr/>
        </p:nvSpPr>
        <p:spPr>
          <a:xfrm>
            <a:off x="11505837" y="512922"/>
            <a:ext cx="492443" cy="6113212"/>
          </a:xfrm>
          <a:prstGeom prst="rect">
            <a:avLst/>
          </a:prstGeom>
          <a:noFill/>
        </p:spPr>
        <p:txBody>
          <a:bodyPr vert="vert270" wrap="none" rtlCol="0">
            <a:spAutoFit/>
          </a:bodyPr>
          <a:lstStyle/>
          <a:p>
            <a:r>
              <a:rPr lang="en-US" sz="1000" dirty="0"/>
              <a:t>Source:  https://</a:t>
            </a:r>
            <a:r>
              <a:rPr lang="en-US" sz="1000" dirty="0" err="1"/>
              <a:t>www.who.int</a:t>
            </a:r>
            <a:r>
              <a:rPr lang="en-US" sz="1000" dirty="0"/>
              <a:t>/observatories/global-observatory-on-health-research-and-development/monitoring/</a:t>
            </a:r>
          </a:p>
          <a:p>
            <a:r>
              <a:rPr lang="en-US" sz="1000" dirty="0"/>
              <a:t>distribution-of-r-d-funding-flows-for-neglected-diseases-by-country-funder-recipient-organization</a:t>
            </a:r>
          </a:p>
        </p:txBody>
      </p:sp>
      <p:sp>
        <p:nvSpPr>
          <p:cNvPr id="8" name="TextBox 7">
            <a:extLst>
              <a:ext uri="{FF2B5EF4-FFF2-40B4-BE49-F238E27FC236}">
                <a16:creationId xmlns:a16="http://schemas.microsoft.com/office/drawing/2014/main" id="{49086A42-477E-3BE8-431B-B2F340A1CB78}"/>
              </a:ext>
            </a:extLst>
          </p:cNvPr>
          <p:cNvSpPr txBox="1"/>
          <p:nvPr/>
        </p:nvSpPr>
        <p:spPr>
          <a:xfrm>
            <a:off x="3791576" y="147885"/>
            <a:ext cx="2476127" cy="400110"/>
          </a:xfrm>
          <a:prstGeom prst="rect">
            <a:avLst/>
          </a:prstGeom>
          <a:noFill/>
        </p:spPr>
        <p:txBody>
          <a:bodyPr wrap="none" rtlCol="0">
            <a:spAutoFit/>
          </a:bodyPr>
          <a:lstStyle/>
          <a:p>
            <a:r>
              <a:rPr lang="en-US" sz="2000" dirty="0"/>
              <a:t>(Totals for 2007-2020)</a:t>
            </a:r>
          </a:p>
        </p:txBody>
      </p:sp>
    </p:spTree>
    <p:extLst>
      <p:ext uri="{BB962C8B-B14F-4D97-AF65-F5344CB8AC3E}">
        <p14:creationId xmlns:p14="http://schemas.microsoft.com/office/powerpoint/2010/main" val="2359986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with medium confidence">
            <a:extLst>
              <a:ext uri="{FF2B5EF4-FFF2-40B4-BE49-F238E27FC236}">
                <a16:creationId xmlns:a16="http://schemas.microsoft.com/office/drawing/2014/main" id="{FE4CA898-E005-4EA9-2522-7ADB5FE61FAC}"/>
              </a:ext>
            </a:extLst>
          </p:cNvPr>
          <p:cNvPicPr>
            <a:picLocks noChangeAspect="1"/>
          </p:cNvPicPr>
          <p:nvPr/>
        </p:nvPicPr>
        <p:blipFill>
          <a:blip r:embed="rId2"/>
          <a:stretch>
            <a:fillRect/>
          </a:stretch>
        </p:blipFill>
        <p:spPr>
          <a:xfrm>
            <a:off x="96511" y="0"/>
            <a:ext cx="5893975" cy="4800600"/>
          </a:xfrm>
          <a:prstGeom prst="rect">
            <a:avLst/>
          </a:prstGeom>
        </p:spPr>
      </p:pic>
      <p:sp>
        <p:nvSpPr>
          <p:cNvPr id="4" name="TextBox 3">
            <a:extLst>
              <a:ext uri="{FF2B5EF4-FFF2-40B4-BE49-F238E27FC236}">
                <a16:creationId xmlns:a16="http://schemas.microsoft.com/office/drawing/2014/main" id="{CB2CBA51-424B-5C55-FDA8-5EFF3FD21E73}"/>
              </a:ext>
            </a:extLst>
          </p:cNvPr>
          <p:cNvSpPr txBox="1"/>
          <p:nvPr/>
        </p:nvSpPr>
        <p:spPr>
          <a:xfrm>
            <a:off x="3791576" y="147885"/>
            <a:ext cx="1112805" cy="400110"/>
          </a:xfrm>
          <a:prstGeom prst="rect">
            <a:avLst/>
          </a:prstGeom>
          <a:noFill/>
        </p:spPr>
        <p:txBody>
          <a:bodyPr wrap="none" rtlCol="0">
            <a:spAutoFit/>
          </a:bodyPr>
          <a:lstStyle/>
          <a:p>
            <a:r>
              <a:rPr lang="en-US" sz="2000" dirty="0"/>
              <a:t>(in 2020)</a:t>
            </a:r>
          </a:p>
        </p:txBody>
      </p:sp>
      <p:pic>
        <p:nvPicPr>
          <p:cNvPr id="6" name="Picture 5" descr="Table&#10;&#10;Description automatically generated">
            <a:extLst>
              <a:ext uri="{FF2B5EF4-FFF2-40B4-BE49-F238E27FC236}">
                <a16:creationId xmlns:a16="http://schemas.microsoft.com/office/drawing/2014/main" id="{40A3757D-9A4B-F7EC-5180-7BEE64227089}"/>
              </a:ext>
            </a:extLst>
          </p:cNvPr>
          <p:cNvPicPr>
            <a:picLocks noChangeAspect="1"/>
          </p:cNvPicPr>
          <p:nvPr/>
        </p:nvPicPr>
        <p:blipFill>
          <a:blip r:embed="rId3"/>
          <a:stretch>
            <a:fillRect/>
          </a:stretch>
        </p:blipFill>
        <p:spPr>
          <a:xfrm>
            <a:off x="6974839" y="147884"/>
            <a:ext cx="3394067" cy="3818325"/>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009145B1-C0AD-1578-43CE-C88BB98A0A7D}"/>
              </a:ext>
            </a:extLst>
          </p:cNvPr>
          <p:cNvPicPr>
            <a:picLocks noChangeAspect="1"/>
          </p:cNvPicPr>
          <p:nvPr/>
        </p:nvPicPr>
        <p:blipFill>
          <a:blip r:embed="rId4"/>
          <a:stretch>
            <a:fillRect/>
          </a:stretch>
        </p:blipFill>
        <p:spPr>
          <a:xfrm>
            <a:off x="6974839" y="3977638"/>
            <a:ext cx="3298415" cy="1360171"/>
          </a:xfrm>
          <a:prstGeom prst="rect">
            <a:avLst/>
          </a:prstGeom>
        </p:spPr>
      </p:pic>
      <p:sp>
        <p:nvSpPr>
          <p:cNvPr id="9" name="TextBox 8">
            <a:extLst>
              <a:ext uri="{FF2B5EF4-FFF2-40B4-BE49-F238E27FC236}">
                <a16:creationId xmlns:a16="http://schemas.microsoft.com/office/drawing/2014/main" id="{03EFF2D1-6B2D-72AA-6596-95EF287E3D4D}"/>
              </a:ext>
            </a:extLst>
          </p:cNvPr>
          <p:cNvSpPr txBox="1"/>
          <p:nvPr/>
        </p:nvSpPr>
        <p:spPr>
          <a:xfrm>
            <a:off x="11505837" y="512922"/>
            <a:ext cx="492443" cy="6113212"/>
          </a:xfrm>
          <a:prstGeom prst="rect">
            <a:avLst/>
          </a:prstGeom>
          <a:noFill/>
        </p:spPr>
        <p:txBody>
          <a:bodyPr vert="vert270" wrap="none" rtlCol="0">
            <a:spAutoFit/>
          </a:bodyPr>
          <a:lstStyle/>
          <a:p>
            <a:r>
              <a:rPr lang="en-US" sz="1000" dirty="0"/>
              <a:t>Source:  https://</a:t>
            </a:r>
            <a:r>
              <a:rPr lang="en-US" sz="1000" dirty="0" err="1"/>
              <a:t>www.who.int</a:t>
            </a:r>
            <a:r>
              <a:rPr lang="en-US" sz="1000" dirty="0"/>
              <a:t>/observatories/global-observatory-on-health-research-and-development/monitoring/</a:t>
            </a:r>
          </a:p>
          <a:p>
            <a:r>
              <a:rPr lang="en-US" sz="1000" dirty="0"/>
              <a:t>distribution-of-r-d-funding-flows-for-neglected-diseases-by-country-funder-recipient-organization</a:t>
            </a:r>
          </a:p>
        </p:txBody>
      </p:sp>
    </p:spTree>
    <p:extLst>
      <p:ext uri="{BB962C8B-B14F-4D97-AF65-F5344CB8AC3E}">
        <p14:creationId xmlns:p14="http://schemas.microsoft.com/office/powerpoint/2010/main" val="3664889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D4670D-F3AB-6395-EE2E-C3126BF553F3}"/>
              </a:ext>
            </a:extLst>
          </p:cNvPr>
          <p:cNvSpPr txBox="1"/>
          <p:nvPr/>
        </p:nvSpPr>
        <p:spPr>
          <a:xfrm>
            <a:off x="11505837" y="512922"/>
            <a:ext cx="492443" cy="6113212"/>
          </a:xfrm>
          <a:prstGeom prst="rect">
            <a:avLst/>
          </a:prstGeom>
          <a:noFill/>
        </p:spPr>
        <p:txBody>
          <a:bodyPr vert="vert270" wrap="none" rtlCol="0">
            <a:spAutoFit/>
          </a:bodyPr>
          <a:lstStyle/>
          <a:p>
            <a:r>
              <a:rPr lang="en-US" sz="1000" dirty="0"/>
              <a:t>Source:  https://</a:t>
            </a:r>
            <a:r>
              <a:rPr lang="en-US" sz="1000" dirty="0" err="1"/>
              <a:t>www.who.int</a:t>
            </a:r>
            <a:r>
              <a:rPr lang="en-US" sz="1000" dirty="0"/>
              <a:t>/observatories/global-observatory-on-health-research-and-development/monitoring/</a:t>
            </a:r>
          </a:p>
          <a:p>
            <a:r>
              <a:rPr lang="en-US" sz="1000" dirty="0"/>
              <a:t>distribution-of-r-d-funding-flows-for-neglected-diseases-by-country-funder-recipient-organization</a:t>
            </a:r>
          </a:p>
        </p:txBody>
      </p:sp>
      <p:pic>
        <p:nvPicPr>
          <p:cNvPr id="7" name="Picture 6" descr="Chart&#10;&#10;Description automatically generated with medium confidence">
            <a:extLst>
              <a:ext uri="{FF2B5EF4-FFF2-40B4-BE49-F238E27FC236}">
                <a16:creationId xmlns:a16="http://schemas.microsoft.com/office/drawing/2014/main" id="{EE4FAB7B-12CA-2015-E6C2-5EBB89A89687}"/>
              </a:ext>
            </a:extLst>
          </p:cNvPr>
          <p:cNvPicPr>
            <a:picLocks noChangeAspect="1"/>
          </p:cNvPicPr>
          <p:nvPr/>
        </p:nvPicPr>
        <p:blipFill>
          <a:blip r:embed="rId2"/>
          <a:stretch>
            <a:fillRect/>
          </a:stretch>
        </p:blipFill>
        <p:spPr>
          <a:xfrm>
            <a:off x="2514600" y="457200"/>
            <a:ext cx="6312808" cy="5298561"/>
          </a:xfrm>
          <a:prstGeom prst="rect">
            <a:avLst/>
          </a:prstGeom>
        </p:spPr>
      </p:pic>
      <p:sp>
        <p:nvSpPr>
          <p:cNvPr id="8" name="TextBox 7">
            <a:extLst>
              <a:ext uri="{FF2B5EF4-FFF2-40B4-BE49-F238E27FC236}">
                <a16:creationId xmlns:a16="http://schemas.microsoft.com/office/drawing/2014/main" id="{859447FF-41C0-1273-384A-48ECCDF467AA}"/>
              </a:ext>
            </a:extLst>
          </p:cNvPr>
          <p:cNvSpPr txBox="1"/>
          <p:nvPr/>
        </p:nvSpPr>
        <p:spPr>
          <a:xfrm>
            <a:off x="8652781" y="642620"/>
            <a:ext cx="2476127" cy="400110"/>
          </a:xfrm>
          <a:prstGeom prst="rect">
            <a:avLst/>
          </a:prstGeom>
          <a:noFill/>
        </p:spPr>
        <p:txBody>
          <a:bodyPr wrap="none" rtlCol="0">
            <a:spAutoFit/>
          </a:bodyPr>
          <a:lstStyle/>
          <a:p>
            <a:r>
              <a:rPr lang="en-US" sz="2000" dirty="0"/>
              <a:t>(Totals for 2007-2020)</a:t>
            </a:r>
          </a:p>
        </p:txBody>
      </p:sp>
    </p:spTree>
    <p:extLst>
      <p:ext uri="{BB962C8B-B14F-4D97-AF65-F5344CB8AC3E}">
        <p14:creationId xmlns:p14="http://schemas.microsoft.com/office/powerpoint/2010/main" val="120067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ED6463-D7E0-0142-9782-BF04CB86A009}"/>
              </a:ext>
            </a:extLst>
          </p:cNvPr>
          <p:cNvSpPr>
            <a:spLocks noGrp="1"/>
          </p:cNvSpPr>
          <p:nvPr>
            <p:ph idx="1"/>
          </p:nvPr>
        </p:nvSpPr>
        <p:spPr/>
        <p:txBody>
          <a:bodyPr>
            <a:normAutofit/>
          </a:bodyPr>
          <a:lstStyle/>
          <a:p>
            <a:pPr marL="0" indent="0">
              <a:buNone/>
            </a:pPr>
            <a:r>
              <a:rPr lang="en-US" sz="1800" dirty="0"/>
              <a:t>The following images appear in the background of the recorded lecture for Module 204 in the </a:t>
            </a:r>
            <a:r>
              <a:rPr lang="en-US" sz="1800" dirty="0" err="1"/>
              <a:t>PatentX</a:t>
            </a:r>
            <a:r>
              <a:rPr lang="en-US" sz="1800" dirty="0"/>
              <a:t> course. The recording itself is available at https://</a:t>
            </a:r>
            <a:r>
              <a:rPr lang="en-US" sz="1800" dirty="0" err="1"/>
              <a:t>ipxcourses.org</a:t>
            </a:r>
            <a:r>
              <a:rPr lang="en-US" sz="1800" dirty="0"/>
              <a:t>/lectures-2/. Removed from their original context, the images will not make much sense. The function of this collection of images is to enable persons who have already watched the lecture to review the material it contains. </a:t>
            </a:r>
          </a:p>
          <a:p>
            <a:pPr marL="0" indent="0">
              <a:buNone/>
            </a:pPr>
            <a:endParaRPr lang="en-US" sz="1800" dirty="0"/>
          </a:p>
          <a:p>
            <a:pPr marL="0" indent="0">
              <a:buNone/>
            </a:pPr>
            <a:r>
              <a:rPr lang="en-US" sz="1800" dirty="0"/>
              <a:t>The terms on which these images may be used or modified are available at http://</a:t>
            </a:r>
            <a:r>
              <a:rPr lang="en-US" sz="1800" dirty="0" err="1"/>
              <a:t>ipxcourses.org</a:t>
            </a:r>
            <a:r>
              <a:rPr lang="en-US" sz="1800" dirty="0"/>
              <a:t>. </a:t>
            </a:r>
          </a:p>
          <a:p>
            <a:endParaRPr lang="en-US" sz="1800" dirty="0"/>
          </a:p>
        </p:txBody>
      </p:sp>
    </p:spTree>
    <p:extLst>
      <p:ext uri="{BB962C8B-B14F-4D97-AF65-F5344CB8AC3E}">
        <p14:creationId xmlns:p14="http://schemas.microsoft.com/office/powerpoint/2010/main" val="484503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bar chart&#10;&#10;Description automatically generated">
            <a:extLst>
              <a:ext uri="{FF2B5EF4-FFF2-40B4-BE49-F238E27FC236}">
                <a16:creationId xmlns:a16="http://schemas.microsoft.com/office/drawing/2014/main" id="{C9FD6C30-2480-FF15-1F5F-3DAD4B297A82}"/>
              </a:ext>
            </a:extLst>
          </p:cNvPr>
          <p:cNvPicPr>
            <a:picLocks noChangeAspect="1"/>
          </p:cNvPicPr>
          <p:nvPr/>
        </p:nvPicPr>
        <p:blipFill>
          <a:blip r:embed="rId2"/>
          <a:stretch>
            <a:fillRect/>
          </a:stretch>
        </p:blipFill>
        <p:spPr>
          <a:xfrm>
            <a:off x="2514600" y="457200"/>
            <a:ext cx="6549390" cy="5475720"/>
          </a:xfrm>
          <a:prstGeom prst="rect">
            <a:avLst/>
          </a:prstGeom>
        </p:spPr>
      </p:pic>
      <p:sp>
        <p:nvSpPr>
          <p:cNvPr id="4" name="TextBox 3">
            <a:extLst>
              <a:ext uri="{FF2B5EF4-FFF2-40B4-BE49-F238E27FC236}">
                <a16:creationId xmlns:a16="http://schemas.microsoft.com/office/drawing/2014/main" id="{397F5A97-2219-6B8F-6E86-5F7B295BFA50}"/>
              </a:ext>
            </a:extLst>
          </p:cNvPr>
          <p:cNvSpPr txBox="1"/>
          <p:nvPr/>
        </p:nvSpPr>
        <p:spPr>
          <a:xfrm>
            <a:off x="8881381" y="631190"/>
            <a:ext cx="1112805" cy="400110"/>
          </a:xfrm>
          <a:prstGeom prst="rect">
            <a:avLst/>
          </a:prstGeom>
          <a:noFill/>
        </p:spPr>
        <p:txBody>
          <a:bodyPr wrap="none" rtlCol="0">
            <a:spAutoFit/>
          </a:bodyPr>
          <a:lstStyle/>
          <a:p>
            <a:r>
              <a:rPr lang="en-US" sz="2000" dirty="0"/>
              <a:t>(in 2020)</a:t>
            </a:r>
          </a:p>
        </p:txBody>
      </p:sp>
      <p:sp>
        <p:nvSpPr>
          <p:cNvPr id="5" name="TextBox 4">
            <a:extLst>
              <a:ext uri="{FF2B5EF4-FFF2-40B4-BE49-F238E27FC236}">
                <a16:creationId xmlns:a16="http://schemas.microsoft.com/office/drawing/2014/main" id="{6E32F331-1B6F-EDEB-49B7-0A4C6D74F760}"/>
              </a:ext>
            </a:extLst>
          </p:cNvPr>
          <p:cNvSpPr txBox="1"/>
          <p:nvPr/>
        </p:nvSpPr>
        <p:spPr>
          <a:xfrm>
            <a:off x="11505837" y="512922"/>
            <a:ext cx="492443" cy="6113212"/>
          </a:xfrm>
          <a:prstGeom prst="rect">
            <a:avLst/>
          </a:prstGeom>
          <a:noFill/>
        </p:spPr>
        <p:txBody>
          <a:bodyPr vert="vert270" wrap="none" rtlCol="0">
            <a:spAutoFit/>
          </a:bodyPr>
          <a:lstStyle/>
          <a:p>
            <a:r>
              <a:rPr lang="en-US" sz="1000" dirty="0"/>
              <a:t>Source:  https://</a:t>
            </a:r>
            <a:r>
              <a:rPr lang="en-US" sz="1000" dirty="0" err="1"/>
              <a:t>www.who.int</a:t>
            </a:r>
            <a:r>
              <a:rPr lang="en-US" sz="1000" dirty="0"/>
              <a:t>/observatories/global-observatory-on-health-research-and-development/monitoring/</a:t>
            </a:r>
          </a:p>
          <a:p>
            <a:r>
              <a:rPr lang="en-US" sz="1000" dirty="0"/>
              <a:t>distribution-of-r-d-funding-flows-for-neglected-diseases-by-country-funder-recipient-organization</a:t>
            </a:r>
          </a:p>
        </p:txBody>
      </p:sp>
    </p:spTree>
    <p:extLst>
      <p:ext uri="{BB962C8B-B14F-4D97-AF65-F5344CB8AC3E}">
        <p14:creationId xmlns:p14="http://schemas.microsoft.com/office/powerpoint/2010/main" val="312503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A57E3-44B6-09AD-03D2-27C640B1DC2C}"/>
              </a:ext>
            </a:extLst>
          </p:cNvPr>
          <p:cNvSpPr>
            <a:spLocks noGrp="1"/>
          </p:cNvSpPr>
          <p:nvPr>
            <p:ph type="title"/>
          </p:nvPr>
        </p:nvSpPr>
        <p:spPr>
          <a:xfrm>
            <a:off x="838200" y="11407"/>
            <a:ext cx="10515600" cy="1325563"/>
          </a:xfrm>
        </p:spPr>
        <p:txBody>
          <a:bodyPr>
            <a:normAutofit/>
          </a:bodyPr>
          <a:lstStyle/>
          <a:p>
            <a:pPr algn="ctr"/>
            <a:r>
              <a:rPr lang="en-US" sz="3200" dirty="0"/>
              <a:t>Examples of Forms of Funding for Pharmaceutical R&amp;D</a:t>
            </a:r>
          </a:p>
        </p:txBody>
      </p:sp>
      <p:sp>
        <p:nvSpPr>
          <p:cNvPr id="3" name="Rectangle 2">
            <a:extLst>
              <a:ext uri="{FF2B5EF4-FFF2-40B4-BE49-F238E27FC236}">
                <a16:creationId xmlns:a16="http://schemas.microsoft.com/office/drawing/2014/main" id="{7582A6BD-FFEE-DCDD-B1EB-744FE2F2738C}"/>
              </a:ext>
            </a:extLst>
          </p:cNvPr>
          <p:cNvSpPr/>
          <p:nvPr/>
        </p:nvSpPr>
        <p:spPr>
          <a:xfrm>
            <a:off x="4381681" y="2103439"/>
            <a:ext cx="2362200" cy="132556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91B3FBE-7FED-C79C-3A93-33DFF9B200E6}"/>
              </a:ext>
            </a:extLst>
          </p:cNvPr>
          <p:cNvSpPr/>
          <p:nvPr/>
        </p:nvSpPr>
        <p:spPr>
          <a:xfrm>
            <a:off x="6743881" y="2103438"/>
            <a:ext cx="2362200" cy="132556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Money</a:t>
            </a:r>
          </a:p>
        </p:txBody>
      </p:sp>
      <p:sp>
        <p:nvSpPr>
          <p:cNvPr id="5" name="Rectangle 4">
            <a:extLst>
              <a:ext uri="{FF2B5EF4-FFF2-40B4-BE49-F238E27FC236}">
                <a16:creationId xmlns:a16="http://schemas.microsoft.com/office/drawing/2014/main" id="{AD6F3AB4-7E63-D669-B893-E53223E74031}"/>
              </a:ext>
            </a:extLst>
          </p:cNvPr>
          <p:cNvSpPr/>
          <p:nvPr/>
        </p:nvSpPr>
        <p:spPr>
          <a:xfrm>
            <a:off x="9106081" y="2103437"/>
            <a:ext cx="2362200" cy="132556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Money</a:t>
            </a:r>
          </a:p>
        </p:txBody>
      </p:sp>
      <p:sp>
        <p:nvSpPr>
          <p:cNvPr id="6" name="Rectangle 5">
            <a:extLst>
              <a:ext uri="{FF2B5EF4-FFF2-40B4-BE49-F238E27FC236}">
                <a16:creationId xmlns:a16="http://schemas.microsoft.com/office/drawing/2014/main" id="{2ADECB9F-249B-34CC-27D0-CBE9A56308D0}"/>
              </a:ext>
            </a:extLst>
          </p:cNvPr>
          <p:cNvSpPr/>
          <p:nvPr/>
        </p:nvSpPr>
        <p:spPr>
          <a:xfrm>
            <a:off x="6743881" y="3429002"/>
            <a:ext cx="2362200" cy="132556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DAEE1FD-3139-ACC9-28BF-00B97DC80F2F}"/>
              </a:ext>
            </a:extLst>
          </p:cNvPr>
          <p:cNvSpPr/>
          <p:nvPr/>
        </p:nvSpPr>
        <p:spPr>
          <a:xfrm>
            <a:off x="9106081" y="3428998"/>
            <a:ext cx="2362200" cy="132556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Priority Review Vouchers</a:t>
            </a:r>
          </a:p>
        </p:txBody>
      </p:sp>
      <p:sp>
        <p:nvSpPr>
          <p:cNvPr id="9" name="TextBox 8">
            <a:extLst>
              <a:ext uri="{FF2B5EF4-FFF2-40B4-BE49-F238E27FC236}">
                <a16:creationId xmlns:a16="http://schemas.microsoft.com/office/drawing/2014/main" id="{1FBD07B0-71B9-DBB2-A33B-7E94BE53A576}"/>
              </a:ext>
            </a:extLst>
          </p:cNvPr>
          <p:cNvSpPr txBox="1"/>
          <p:nvPr/>
        </p:nvSpPr>
        <p:spPr>
          <a:xfrm>
            <a:off x="7420451" y="1641772"/>
            <a:ext cx="1009059" cy="461665"/>
          </a:xfrm>
          <a:prstGeom prst="rect">
            <a:avLst/>
          </a:prstGeom>
          <a:noFill/>
        </p:spPr>
        <p:txBody>
          <a:bodyPr wrap="none" rtlCol="0">
            <a:spAutoFit/>
          </a:bodyPr>
          <a:lstStyle/>
          <a:p>
            <a:r>
              <a:rPr lang="en-US" sz="2400" dirty="0"/>
              <a:t>Grants</a:t>
            </a:r>
          </a:p>
        </p:txBody>
      </p:sp>
      <p:sp>
        <p:nvSpPr>
          <p:cNvPr id="10" name="TextBox 9">
            <a:extLst>
              <a:ext uri="{FF2B5EF4-FFF2-40B4-BE49-F238E27FC236}">
                <a16:creationId xmlns:a16="http://schemas.microsoft.com/office/drawing/2014/main" id="{C981254B-AC4A-E05F-9AD7-5F5F6B6FB790}"/>
              </a:ext>
            </a:extLst>
          </p:cNvPr>
          <p:cNvSpPr txBox="1"/>
          <p:nvPr/>
        </p:nvSpPr>
        <p:spPr>
          <a:xfrm>
            <a:off x="4915366" y="1272440"/>
            <a:ext cx="1346844" cy="830997"/>
          </a:xfrm>
          <a:prstGeom prst="rect">
            <a:avLst/>
          </a:prstGeom>
          <a:noFill/>
        </p:spPr>
        <p:txBody>
          <a:bodyPr wrap="none" rtlCol="0">
            <a:spAutoFit/>
          </a:bodyPr>
          <a:lstStyle/>
          <a:p>
            <a:r>
              <a:rPr lang="en-US" sz="2400" dirty="0"/>
              <a:t>In-house </a:t>
            </a:r>
          </a:p>
          <a:p>
            <a:r>
              <a:rPr lang="en-US" sz="2400" dirty="0"/>
              <a:t>Research</a:t>
            </a:r>
          </a:p>
        </p:txBody>
      </p:sp>
      <p:sp>
        <p:nvSpPr>
          <p:cNvPr id="11" name="TextBox 10">
            <a:extLst>
              <a:ext uri="{FF2B5EF4-FFF2-40B4-BE49-F238E27FC236}">
                <a16:creationId xmlns:a16="http://schemas.microsoft.com/office/drawing/2014/main" id="{11D97F1E-DA71-B6E1-56BB-1DAA516A9BD3}"/>
              </a:ext>
            </a:extLst>
          </p:cNvPr>
          <p:cNvSpPr txBox="1"/>
          <p:nvPr/>
        </p:nvSpPr>
        <p:spPr>
          <a:xfrm>
            <a:off x="9752250" y="1641770"/>
            <a:ext cx="910314" cy="461665"/>
          </a:xfrm>
          <a:prstGeom prst="rect">
            <a:avLst/>
          </a:prstGeom>
          <a:noFill/>
        </p:spPr>
        <p:txBody>
          <a:bodyPr wrap="none" rtlCol="0">
            <a:spAutoFit/>
          </a:bodyPr>
          <a:lstStyle/>
          <a:p>
            <a:r>
              <a:rPr lang="en-US" sz="2400" dirty="0"/>
              <a:t>Prizes</a:t>
            </a:r>
          </a:p>
        </p:txBody>
      </p:sp>
      <p:sp>
        <p:nvSpPr>
          <p:cNvPr id="12" name="TextBox 11">
            <a:extLst>
              <a:ext uri="{FF2B5EF4-FFF2-40B4-BE49-F238E27FC236}">
                <a16:creationId xmlns:a16="http://schemas.microsoft.com/office/drawing/2014/main" id="{192BADEB-AD88-01C4-2473-33FC6760C52B}"/>
              </a:ext>
            </a:extLst>
          </p:cNvPr>
          <p:cNvSpPr txBox="1"/>
          <p:nvPr/>
        </p:nvSpPr>
        <p:spPr>
          <a:xfrm>
            <a:off x="4565617" y="2350720"/>
            <a:ext cx="1994329" cy="830997"/>
          </a:xfrm>
          <a:prstGeom prst="rect">
            <a:avLst/>
          </a:prstGeom>
          <a:noFill/>
        </p:spPr>
        <p:txBody>
          <a:bodyPr wrap="none" rtlCol="0">
            <a:spAutoFit/>
          </a:bodyPr>
          <a:lstStyle/>
          <a:p>
            <a:r>
              <a:rPr lang="en-US" sz="2400" dirty="0"/>
              <a:t>Disbursement </a:t>
            </a:r>
          </a:p>
          <a:p>
            <a:r>
              <a:rPr lang="en-US" sz="2400" dirty="0"/>
              <a:t>of Money</a:t>
            </a:r>
          </a:p>
        </p:txBody>
      </p:sp>
      <p:sp>
        <p:nvSpPr>
          <p:cNvPr id="13" name="TextBox 12">
            <a:extLst>
              <a:ext uri="{FF2B5EF4-FFF2-40B4-BE49-F238E27FC236}">
                <a16:creationId xmlns:a16="http://schemas.microsoft.com/office/drawing/2014/main" id="{42D8CCAD-DEA1-B981-B689-D0D9F10F326D}"/>
              </a:ext>
            </a:extLst>
          </p:cNvPr>
          <p:cNvSpPr txBox="1"/>
          <p:nvPr/>
        </p:nvSpPr>
        <p:spPr>
          <a:xfrm>
            <a:off x="7245019" y="3860948"/>
            <a:ext cx="1359924" cy="461665"/>
          </a:xfrm>
          <a:prstGeom prst="rect">
            <a:avLst/>
          </a:prstGeom>
          <a:noFill/>
        </p:spPr>
        <p:txBody>
          <a:bodyPr wrap="none" rtlCol="0">
            <a:spAutoFit/>
          </a:bodyPr>
          <a:lstStyle/>
          <a:p>
            <a:r>
              <a:rPr lang="en-US" sz="2400" dirty="0"/>
              <a:t>Tax Relief</a:t>
            </a:r>
          </a:p>
        </p:txBody>
      </p:sp>
      <p:sp>
        <p:nvSpPr>
          <p:cNvPr id="17" name="Rectangle 16">
            <a:extLst>
              <a:ext uri="{FF2B5EF4-FFF2-40B4-BE49-F238E27FC236}">
                <a16:creationId xmlns:a16="http://schemas.microsoft.com/office/drawing/2014/main" id="{3F33763B-AC9D-7ADB-3EC0-58FB295FE1CF}"/>
              </a:ext>
            </a:extLst>
          </p:cNvPr>
          <p:cNvSpPr/>
          <p:nvPr/>
        </p:nvSpPr>
        <p:spPr>
          <a:xfrm>
            <a:off x="9106081" y="4754560"/>
            <a:ext cx="2362200" cy="132556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Honors</a:t>
            </a:r>
          </a:p>
        </p:txBody>
      </p:sp>
    </p:spTree>
    <p:extLst>
      <p:ext uri="{BB962C8B-B14F-4D97-AF65-F5344CB8AC3E}">
        <p14:creationId xmlns:p14="http://schemas.microsoft.com/office/powerpoint/2010/main" val="3175553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BA9B-C877-C419-0E5E-D5816CE368E9}"/>
              </a:ext>
            </a:extLst>
          </p:cNvPr>
          <p:cNvSpPr>
            <a:spLocks noGrp="1"/>
          </p:cNvSpPr>
          <p:nvPr>
            <p:ph type="title"/>
          </p:nvPr>
        </p:nvSpPr>
        <p:spPr>
          <a:xfrm>
            <a:off x="914400" y="0"/>
            <a:ext cx="10439400" cy="653143"/>
          </a:xfrm>
        </p:spPr>
        <p:txBody>
          <a:bodyPr>
            <a:normAutofit/>
          </a:bodyPr>
          <a:lstStyle/>
          <a:p>
            <a:pPr algn="ctr"/>
            <a:r>
              <a:rPr lang="en-US" sz="3200" dirty="0"/>
              <a:t>The current list of “Tropical Diseases”</a:t>
            </a:r>
          </a:p>
        </p:txBody>
      </p:sp>
      <p:pic>
        <p:nvPicPr>
          <p:cNvPr id="4" name="Picture 3" descr="Text&#10;&#10;Description automatically generated">
            <a:extLst>
              <a:ext uri="{FF2B5EF4-FFF2-40B4-BE49-F238E27FC236}">
                <a16:creationId xmlns:a16="http://schemas.microsoft.com/office/drawing/2014/main" id="{16AF475B-CD0E-C6D2-9CDA-DF28B4D33A2B}"/>
              </a:ext>
            </a:extLst>
          </p:cNvPr>
          <p:cNvPicPr>
            <a:picLocks noChangeAspect="1"/>
          </p:cNvPicPr>
          <p:nvPr/>
        </p:nvPicPr>
        <p:blipFill>
          <a:blip r:embed="rId2"/>
          <a:stretch>
            <a:fillRect/>
          </a:stretch>
        </p:blipFill>
        <p:spPr>
          <a:xfrm>
            <a:off x="237507" y="653143"/>
            <a:ext cx="4160544" cy="5785757"/>
          </a:xfrm>
          <a:prstGeom prst="rect">
            <a:avLst/>
          </a:prstGeom>
        </p:spPr>
      </p:pic>
      <p:pic>
        <p:nvPicPr>
          <p:cNvPr id="6" name="Picture 5" descr="Text&#10;&#10;Description automatically generated">
            <a:extLst>
              <a:ext uri="{FF2B5EF4-FFF2-40B4-BE49-F238E27FC236}">
                <a16:creationId xmlns:a16="http://schemas.microsoft.com/office/drawing/2014/main" id="{C4DF60B4-A942-34D0-6611-4243296D7779}"/>
              </a:ext>
            </a:extLst>
          </p:cNvPr>
          <p:cNvPicPr>
            <a:picLocks noChangeAspect="1"/>
          </p:cNvPicPr>
          <p:nvPr/>
        </p:nvPicPr>
        <p:blipFill>
          <a:blip r:embed="rId3"/>
          <a:stretch>
            <a:fillRect/>
          </a:stretch>
        </p:blipFill>
        <p:spPr>
          <a:xfrm>
            <a:off x="4304845" y="666039"/>
            <a:ext cx="7772400" cy="5772861"/>
          </a:xfrm>
          <a:prstGeom prst="rect">
            <a:avLst/>
          </a:prstGeom>
        </p:spPr>
      </p:pic>
      <p:sp>
        <p:nvSpPr>
          <p:cNvPr id="7" name="TextBox 6">
            <a:extLst>
              <a:ext uri="{FF2B5EF4-FFF2-40B4-BE49-F238E27FC236}">
                <a16:creationId xmlns:a16="http://schemas.microsoft.com/office/drawing/2014/main" id="{11BBA9CF-5360-1C59-4FA5-CA48FA748B6F}"/>
              </a:ext>
            </a:extLst>
          </p:cNvPr>
          <p:cNvSpPr txBox="1"/>
          <p:nvPr/>
        </p:nvSpPr>
        <p:spPr>
          <a:xfrm>
            <a:off x="1484416" y="6567055"/>
            <a:ext cx="8477642" cy="276999"/>
          </a:xfrm>
          <a:prstGeom prst="rect">
            <a:avLst/>
          </a:prstGeom>
          <a:noFill/>
        </p:spPr>
        <p:txBody>
          <a:bodyPr wrap="none" rtlCol="0">
            <a:spAutoFit/>
          </a:bodyPr>
          <a:lstStyle/>
          <a:p>
            <a:r>
              <a:rPr lang="en-US" sz="1200" dirty="0"/>
              <a:t>Source:  https://</a:t>
            </a:r>
            <a:r>
              <a:rPr lang="en-US" sz="1200" dirty="0" err="1"/>
              <a:t>www.fda.gov</a:t>
            </a:r>
            <a:r>
              <a:rPr lang="en-US" sz="1200" dirty="0"/>
              <a:t>/about-</a:t>
            </a:r>
            <a:r>
              <a:rPr lang="en-US" sz="1200" dirty="0" err="1"/>
              <a:t>fda</a:t>
            </a:r>
            <a:r>
              <a:rPr lang="en-US" sz="1200" dirty="0"/>
              <a:t>/center-drug-evaluation-and-research-</a:t>
            </a:r>
            <a:r>
              <a:rPr lang="en-US" sz="1200" dirty="0" err="1"/>
              <a:t>cder</a:t>
            </a:r>
            <a:r>
              <a:rPr lang="en-US" sz="1200" dirty="0"/>
              <a:t>/tropical-disease-priority-review-voucher-program</a:t>
            </a:r>
          </a:p>
        </p:txBody>
      </p:sp>
    </p:spTree>
    <p:extLst>
      <p:ext uri="{BB962C8B-B14F-4D97-AF65-F5344CB8AC3E}">
        <p14:creationId xmlns:p14="http://schemas.microsoft.com/office/powerpoint/2010/main" val="2559847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66CFA-CAB0-902D-2DEF-44F385CB9F98}"/>
              </a:ext>
            </a:extLst>
          </p:cNvPr>
          <p:cNvSpPr>
            <a:spLocks noGrp="1"/>
          </p:cNvSpPr>
          <p:nvPr>
            <p:ph type="title"/>
          </p:nvPr>
        </p:nvSpPr>
        <p:spPr>
          <a:xfrm>
            <a:off x="838200" y="0"/>
            <a:ext cx="10515600" cy="1325563"/>
          </a:xfrm>
        </p:spPr>
        <p:txBody>
          <a:bodyPr>
            <a:normAutofit/>
          </a:bodyPr>
          <a:lstStyle/>
          <a:p>
            <a:pPr algn="ctr"/>
            <a:r>
              <a:rPr lang="en-US" sz="3200" dirty="0"/>
              <a:t>Comparing the Forms</a:t>
            </a:r>
          </a:p>
        </p:txBody>
      </p:sp>
      <p:pic>
        <p:nvPicPr>
          <p:cNvPr id="4" name="Picture 3" descr="Text, letter&#10;&#10;Description automatically generated">
            <a:extLst>
              <a:ext uri="{FF2B5EF4-FFF2-40B4-BE49-F238E27FC236}">
                <a16:creationId xmlns:a16="http://schemas.microsoft.com/office/drawing/2014/main" id="{CF742CA3-FAD6-1C50-4BAA-FA93ACDFFA86}"/>
              </a:ext>
            </a:extLst>
          </p:cNvPr>
          <p:cNvPicPr>
            <a:picLocks noChangeAspect="1"/>
          </p:cNvPicPr>
          <p:nvPr/>
        </p:nvPicPr>
        <p:blipFill>
          <a:blip r:embed="rId2"/>
          <a:stretch>
            <a:fillRect/>
          </a:stretch>
        </p:blipFill>
        <p:spPr>
          <a:xfrm>
            <a:off x="94480" y="1003214"/>
            <a:ext cx="12003039" cy="5248996"/>
          </a:xfrm>
          <a:prstGeom prst="rect">
            <a:avLst/>
          </a:prstGeom>
        </p:spPr>
      </p:pic>
    </p:spTree>
    <p:extLst>
      <p:ext uri="{BB962C8B-B14F-4D97-AF65-F5344CB8AC3E}">
        <p14:creationId xmlns:p14="http://schemas.microsoft.com/office/powerpoint/2010/main" val="1393649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66CFA-CAB0-902D-2DEF-44F385CB9F98}"/>
              </a:ext>
            </a:extLst>
          </p:cNvPr>
          <p:cNvSpPr>
            <a:spLocks noGrp="1"/>
          </p:cNvSpPr>
          <p:nvPr>
            <p:ph type="title"/>
          </p:nvPr>
        </p:nvSpPr>
        <p:spPr>
          <a:xfrm>
            <a:off x="838200" y="0"/>
            <a:ext cx="10515600" cy="1325563"/>
          </a:xfrm>
        </p:spPr>
        <p:txBody>
          <a:bodyPr>
            <a:normAutofit/>
          </a:bodyPr>
          <a:lstStyle/>
          <a:p>
            <a:pPr algn="ctr"/>
            <a:r>
              <a:rPr lang="en-US" sz="3200" dirty="0"/>
              <a:t>Comparing the Forms</a:t>
            </a:r>
          </a:p>
        </p:txBody>
      </p:sp>
      <p:pic>
        <p:nvPicPr>
          <p:cNvPr id="4" name="Picture 3" descr="Graphical user interface, text, application, email&#10;&#10;Description automatically generated">
            <a:extLst>
              <a:ext uri="{FF2B5EF4-FFF2-40B4-BE49-F238E27FC236}">
                <a16:creationId xmlns:a16="http://schemas.microsoft.com/office/drawing/2014/main" id="{7BC8CD12-2DAC-1357-0BCE-14592CDC059A}"/>
              </a:ext>
            </a:extLst>
          </p:cNvPr>
          <p:cNvPicPr>
            <a:picLocks noChangeAspect="1"/>
          </p:cNvPicPr>
          <p:nvPr/>
        </p:nvPicPr>
        <p:blipFill>
          <a:blip r:embed="rId2"/>
          <a:stretch>
            <a:fillRect/>
          </a:stretch>
        </p:blipFill>
        <p:spPr>
          <a:xfrm>
            <a:off x="76199" y="990600"/>
            <a:ext cx="11893433" cy="5501640"/>
          </a:xfrm>
          <a:prstGeom prst="rect">
            <a:avLst/>
          </a:prstGeom>
        </p:spPr>
      </p:pic>
    </p:spTree>
    <p:extLst>
      <p:ext uri="{BB962C8B-B14F-4D97-AF65-F5344CB8AC3E}">
        <p14:creationId xmlns:p14="http://schemas.microsoft.com/office/powerpoint/2010/main" val="3418508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66CFA-CAB0-902D-2DEF-44F385CB9F98}"/>
              </a:ext>
            </a:extLst>
          </p:cNvPr>
          <p:cNvSpPr>
            <a:spLocks noGrp="1"/>
          </p:cNvSpPr>
          <p:nvPr>
            <p:ph type="title"/>
          </p:nvPr>
        </p:nvSpPr>
        <p:spPr>
          <a:xfrm>
            <a:off x="838200" y="0"/>
            <a:ext cx="10515600" cy="1325563"/>
          </a:xfrm>
        </p:spPr>
        <p:txBody>
          <a:bodyPr>
            <a:normAutofit/>
          </a:bodyPr>
          <a:lstStyle/>
          <a:p>
            <a:pPr algn="ctr"/>
            <a:r>
              <a:rPr lang="en-US" sz="3200" dirty="0"/>
              <a:t>Comparing the Forms</a:t>
            </a:r>
          </a:p>
        </p:txBody>
      </p:sp>
      <p:pic>
        <p:nvPicPr>
          <p:cNvPr id="4" name="Picture 3" descr="Graphical user interface, text, application, email&#10;&#10;Description automatically generated">
            <a:extLst>
              <a:ext uri="{FF2B5EF4-FFF2-40B4-BE49-F238E27FC236}">
                <a16:creationId xmlns:a16="http://schemas.microsoft.com/office/drawing/2014/main" id="{B2E7FE26-4342-7827-ED8A-129E78A7AF68}"/>
              </a:ext>
            </a:extLst>
          </p:cNvPr>
          <p:cNvPicPr>
            <a:picLocks noChangeAspect="1"/>
          </p:cNvPicPr>
          <p:nvPr/>
        </p:nvPicPr>
        <p:blipFill>
          <a:blip r:embed="rId2"/>
          <a:stretch>
            <a:fillRect/>
          </a:stretch>
        </p:blipFill>
        <p:spPr>
          <a:xfrm>
            <a:off x="76200" y="990600"/>
            <a:ext cx="11727795" cy="5455920"/>
          </a:xfrm>
          <a:prstGeom prst="rect">
            <a:avLst/>
          </a:prstGeom>
        </p:spPr>
      </p:pic>
    </p:spTree>
    <p:extLst>
      <p:ext uri="{BB962C8B-B14F-4D97-AF65-F5344CB8AC3E}">
        <p14:creationId xmlns:p14="http://schemas.microsoft.com/office/powerpoint/2010/main" val="3616267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B0DA051-EF50-FF40-B346-BF69824CA29F}"/>
              </a:ext>
            </a:extLst>
          </p:cNvPr>
          <p:cNvSpPr/>
          <p:nvPr/>
        </p:nvSpPr>
        <p:spPr>
          <a:xfrm>
            <a:off x="3973771" y="218659"/>
            <a:ext cx="4750904" cy="4432853"/>
          </a:xfrm>
          <a:prstGeom prst="ellipse">
            <a:avLst/>
          </a:prstGeom>
          <a:solidFill>
            <a:schemeClr val="accent5">
              <a:lumMod val="20000"/>
              <a:lumOff val="80000"/>
            </a:schemeClr>
          </a:soli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39059137-007C-5F4B-B1F3-FB8A6F580DE7}"/>
              </a:ext>
            </a:extLst>
          </p:cNvPr>
          <p:cNvSpPr txBox="1"/>
          <p:nvPr/>
        </p:nvSpPr>
        <p:spPr>
          <a:xfrm>
            <a:off x="5214521" y="1219368"/>
            <a:ext cx="2269404" cy="400110"/>
          </a:xfrm>
          <a:prstGeom prst="rect">
            <a:avLst/>
          </a:prstGeom>
          <a:noFill/>
        </p:spPr>
        <p:txBody>
          <a:bodyPr wrap="none" rtlCol="0">
            <a:spAutoFit/>
          </a:bodyPr>
          <a:lstStyle/>
          <a:p>
            <a:r>
              <a:rPr lang="en-US" sz="2000" dirty="0">
                <a:solidFill>
                  <a:srgbClr val="0070C0"/>
                </a:solidFill>
              </a:rPr>
              <a:t>Breakthrough Drugs</a:t>
            </a:r>
          </a:p>
        </p:txBody>
      </p:sp>
      <p:sp>
        <p:nvSpPr>
          <p:cNvPr id="2" name="Oval 1">
            <a:extLst>
              <a:ext uri="{FF2B5EF4-FFF2-40B4-BE49-F238E27FC236}">
                <a16:creationId xmlns:a16="http://schemas.microsoft.com/office/drawing/2014/main" id="{815E7F11-EEBA-5755-1031-17EA31C55B87}"/>
              </a:ext>
            </a:extLst>
          </p:cNvPr>
          <p:cNvSpPr/>
          <p:nvPr/>
        </p:nvSpPr>
        <p:spPr>
          <a:xfrm>
            <a:off x="2613840" y="2206488"/>
            <a:ext cx="4750904" cy="4432853"/>
          </a:xfrm>
          <a:prstGeom prst="ellipse">
            <a:avLst/>
          </a:prstGeom>
          <a:solidFill>
            <a:schemeClr val="accent5">
              <a:lumMod val="20000"/>
              <a:lumOff val="80000"/>
              <a:alpha val="64944"/>
            </a:schemeClr>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67F3D6E-729B-6E46-A54E-F6060CEA45AE}"/>
              </a:ext>
            </a:extLst>
          </p:cNvPr>
          <p:cNvSpPr txBox="1"/>
          <p:nvPr/>
        </p:nvSpPr>
        <p:spPr>
          <a:xfrm>
            <a:off x="3151959" y="4435150"/>
            <a:ext cx="2408219" cy="1015663"/>
          </a:xfrm>
          <a:prstGeom prst="rect">
            <a:avLst/>
          </a:prstGeom>
          <a:noFill/>
        </p:spPr>
        <p:txBody>
          <a:bodyPr wrap="square" rtlCol="0">
            <a:spAutoFit/>
          </a:bodyPr>
          <a:lstStyle/>
          <a:p>
            <a:r>
              <a:rPr lang="en-US" sz="2000" dirty="0">
                <a:solidFill>
                  <a:srgbClr val="FF0000"/>
                </a:solidFill>
              </a:rPr>
              <a:t>Drugs aimed at Neglected Infectious Diseases</a:t>
            </a:r>
          </a:p>
        </p:txBody>
      </p:sp>
      <p:sp>
        <p:nvSpPr>
          <p:cNvPr id="4" name="Oval 3">
            <a:extLst>
              <a:ext uri="{FF2B5EF4-FFF2-40B4-BE49-F238E27FC236}">
                <a16:creationId xmlns:a16="http://schemas.microsoft.com/office/drawing/2014/main" id="{76176A38-C4A1-A377-86DB-84A36FA5A5C2}"/>
              </a:ext>
            </a:extLst>
          </p:cNvPr>
          <p:cNvSpPr/>
          <p:nvPr/>
        </p:nvSpPr>
        <p:spPr>
          <a:xfrm>
            <a:off x="5560178" y="2202417"/>
            <a:ext cx="4750904" cy="4432853"/>
          </a:xfrm>
          <a:prstGeom prst="ellipse">
            <a:avLst/>
          </a:prstGeom>
          <a:solidFill>
            <a:schemeClr val="accent5">
              <a:lumMod val="20000"/>
              <a:lumOff val="80000"/>
              <a:alpha val="72000"/>
            </a:schemeClr>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9E84CEE-9DA7-6794-2BE2-470F7C155D2B}"/>
              </a:ext>
            </a:extLst>
          </p:cNvPr>
          <p:cNvSpPr txBox="1"/>
          <p:nvPr/>
        </p:nvSpPr>
        <p:spPr>
          <a:xfrm>
            <a:off x="8186556" y="4542871"/>
            <a:ext cx="1080873" cy="400110"/>
          </a:xfrm>
          <a:prstGeom prst="rect">
            <a:avLst/>
          </a:prstGeom>
          <a:noFill/>
        </p:spPr>
        <p:txBody>
          <a:bodyPr wrap="none" rtlCol="0">
            <a:spAutoFit/>
          </a:bodyPr>
          <a:lstStyle/>
          <a:p>
            <a:r>
              <a:rPr lang="en-US" sz="2000" dirty="0">
                <a:solidFill>
                  <a:schemeClr val="accent6">
                    <a:lumMod val="75000"/>
                  </a:schemeClr>
                </a:solidFill>
              </a:rPr>
              <a:t>Vaccines</a:t>
            </a:r>
          </a:p>
        </p:txBody>
      </p:sp>
    </p:spTree>
    <p:extLst>
      <p:ext uri="{BB962C8B-B14F-4D97-AF65-F5344CB8AC3E}">
        <p14:creationId xmlns:p14="http://schemas.microsoft.com/office/powerpoint/2010/main" val="1680417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55D82BC-7AB4-E848-AEDF-B0AA966F0F09}"/>
              </a:ext>
            </a:extLst>
          </p:cNvPr>
          <p:cNvGraphicFramePr>
            <a:graphicFrameLocks noGrp="1"/>
          </p:cNvGraphicFramePr>
          <p:nvPr/>
        </p:nvGraphicFramePr>
        <p:xfrm>
          <a:off x="69574" y="14602"/>
          <a:ext cx="5597419" cy="6695664"/>
        </p:xfrm>
        <a:graphic>
          <a:graphicData uri="http://schemas.openxmlformats.org/drawingml/2006/table">
            <a:tbl>
              <a:tblPr firstRow="1" firstCol="1" bandRow="1" bandCol="1">
                <a:tableStyleId>{5C22544A-7EE6-4342-B048-85BDC9FD1C3A}</a:tableStyleId>
              </a:tblPr>
              <a:tblGrid>
                <a:gridCol w="3339282">
                  <a:extLst>
                    <a:ext uri="{9D8B030D-6E8A-4147-A177-3AD203B41FA5}">
                      <a16:colId xmlns:a16="http://schemas.microsoft.com/office/drawing/2014/main" val="1501224172"/>
                    </a:ext>
                  </a:extLst>
                </a:gridCol>
                <a:gridCol w="1151959">
                  <a:extLst>
                    <a:ext uri="{9D8B030D-6E8A-4147-A177-3AD203B41FA5}">
                      <a16:colId xmlns:a16="http://schemas.microsoft.com/office/drawing/2014/main" val="3071797058"/>
                    </a:ext>
                  </a:extLst>
                </a:gridCol>
                <a:gridCol w="1106178">
                  <a:extLst>
                    <a:ext uri="{9D8B030D-6E8A-4147-A177-3AD203B41FA5}">
                      <a16:colId xmlns:a16="http://schemas.microsoft.com/office/drawing/2014/main" val="1641481001"/>
                    </a:ext>
                  </a:extLst>
                </a:gridCol>
              </a:tblGrid>
              <a:tr h="27898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effectLst/>
                        </a:rPr>
                        <a:t>  (thousands)</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just">
                        <a:spcBef>
                          <a:spcPts val="0"/>
                        </a:spcBef>
                        <a:spcAft>
                          <a:spcPts val="0"/>
                        </a:spcAft>
                      </a:pPr>
                      <a:r>
                        <a:rPr lang="en-US" sz="1400">
                          <a:effectLst/>
                        </a:rPr>
                        <a:t>Global Deaths</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just">
                        <a:spcBef>
                          <a:spcPts val="0"/>
                        </a:spcBef>
                        <a:spcAft>
                          <a:spcPts val="0"/>
                        </a:spcAft>
                      </a:pPr>
                      <a:r>
                        <a:rPr lang="en-US" sz="1400">
                          <a:effectLst/>
                        </a:rPr>
                        <a:t>Global DALYs</a:t>
                      </a:r>
                      <a:endParaRPr lang="en-US" sz="140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2236702941"/>
                  </a:ext>
                </a:extLst>
              </a:tr>
              <a:tr h="278986">
                <a:tc>
                  <a:txBody>
                    <a:bodyPr/>
                    <a:lstStyle/>
                    <a:p>
                      <a:pPr marL="0" marR="0" algn="just">
                        <a:spcBef>
                          <a:spcPts val="0"/>
                        </a:spcBef>
                        <a:spcAft>
                          <a:spcPts val="0"/>
                        </a:spcAft>
                      </a:pPr>
                      <a:r>
                        <a:rPr lang="en-US" sz="1400">
                          <a:effectLst/>
                        </a:rPr>
                        <a:t>HIV/AIDS</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675</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40147</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1969730381"/>
                  </a:ext>
                </a:extLst>
              </a:tr>
              <a:tr h="278986">
                <a:tc>
                  <a:txBody>
                    <a:bodyPr/>
                    <a:lstStyle/>
                    <a:p>
                      <a:pPr marL="0" marR="0" algn="just">
                        <a:spcBef>
                          <a:spcPts val="0"/>
                        </a:spcBef>
                        <a:spcAft>
                          <a:spcPts val="0"/>
                        </a:spcAft>
                      </a:pPr>
                      <a:r>
                        <a:rPr lang="en-US" sz="1400">
                          <a:effectLst/>
                        </a:rPr>
                        <a:t>Tuberculosis*</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1208</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66024</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533471787"/>
                  </a:ext>
                </a:extLst>
              </a:tr>
              <a:tr h="278986">
                <a:tc>
                  <a:txBody>
                    <a:bodyPr/>
                    <a:lstStyle/>
                    <a:p>
                      <a:pPr marL="0" marR="0" algn="just">
                        <a:spcBef>
                          <a:spcPts val="0"/>
                        </a:spcBef>
                        <a:spcAft>
                          <a:spcPts val="0"/>
                        </a:spcAft>
                      </a:pPr>
                      <a:r>
                        <a:rPr lang="en-US" sz="1400">
                          <a:effectLst/>
                        </a:rPr>
                        <a:t>Malaria*</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411</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33398</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2674048128"/>
                  </a:ext>
                </a:extLst>
              </a:tr>
              <a:tr h="278986">
                <a:tc>
                  <a:txBody>
                    <a:bodyPr/>
                    <a:lstStyle/>
                    <a:p>
                      <a:pPr marL="0" marR="0" algn="just">
                        <a:spcBef>
                          <a:spcPts val="0"/>
                        </a:spcBef>
                        <a:spcAft>
                          <a:spcPts val="0"/>
                        </a:spcAft>
                      </a:pPr>
                      <a:r>
                        <a:rPr lang="en-US" sz="1400">
                          <a:effectLst/>
                        </a:rPr>
                        <a:t>STDs (excluding HIV/AIDS)</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a:effectLst/>
                        </a:rPr>
                        <a:t> </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a:effectLst/>
                        </a:rPr>
                        <a:t> </a:t>
                      </a:r>
                      <a:endParaRPr lang="en-US" sz="140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2378522614"/>
                  </a:ext>
                </a:extLst>
              </a:tr>
              <a:tr h="278986">
                <a:tc>
                  <a:txBody>
                    <a:bodyPr/>
                    <a:lstStyle/>
                    <a:p>
                      <a:pPr marL="0" marR="0" algn="just">
                        <a:spcBef>
                          <a:spcPts val="0"/>
                        </a:spcBef>
                        <a:spcAft>
                          <a:spcPts val="0"/>
                        </a:spcAft>
                      </a:pPr>
                      <a:r>
                        <a:rPr lang="en-US" sz="1400">
                          <a:effectLst/>
                        </a:rPr>
                        <a:t>     Syphilis</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43</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3814</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170891982"/>
                  </a:ext>
                </a:extLst>
              </a:tr>
              <a:tr h="278986">
                <a:tc>
                  <a:txBody>
                    <a:bodyPr/>
                    <a:lstStyle/>
                    <a:p>
                      <a:pPr marL="0" marR="0" algn="just">
                        <a:spcBef>
                          <a:spcPts val="0"/>
                        </a:spcBef>
                        <a:spcAft>
                          <a:spcPts val="0"/>
                        </a:spcAft>
                      </a:pPr>
                      <a:r>
                        <a:rPr lang="en-US" sz="1400">
                          <a:effectLst/>
                        </a:rPr>
                        <a:t>     Chlamydia</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a:effectLst/>
                        </a:rPr>
                        <a:t>1</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324</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1577575654"/>
                  </a:ext>
                </a:extLst>
              </a:tr>
              <a:tr h="278986">
                <a:tc>
                  <a:txBody>
                    <a:bodyPr/>
                    <a:lstStyle/>
                    <a:p>
                      <a:pPr marL="0" marR="0" algn="just">
                        <a:spcBef>
                          <a:spcPts val="0"/>
                        </a:spcBef>
                        <a:spcAft>
                          <a:spcPts val="0"/>
                        </a:spcAft>
                      </a:pPr>
                      <a:r>
                        <a:rPr lang="en-US" sz="1400">
                          <a:effectLst/>
                        </a:rPr>
                        <a:t>     Gonorrhoea</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2</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231</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1479051818"/>
                  </a:ext>
                </a:extLst>
              </a:tr>
              <a:tr h="278986">
                <a:tc>
                  <a:txBody>
                    <a:bodyPr/>
                    <a:lstStyle/>
                    <a:p>
                      <a:pPr marL="0" marR="0" algn="just">
                        <a:spcBef>
                          <a:spcPts val="0"/>
                        </a:spcBef>
                        <a:spcAft>
                          <a:spcPts val="0"/>
                        </a:spcAft>
                      </a:pPr>
                      <a:r>
                        <a:rPr lang="en-US" sz="1400">
                          <a:effectLst/>
                        </a:rPr>
                        <a:t>     Trichomoniasis</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a:effectLst/>
                        </a:rPr>
                        <a:t>0</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282</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1330767520"/>
                  </a:ext>
                </a:extLst>
              </a:tr>
              <a:tr h="278986">
                <a:tc>
                  <a:txBody>
                    <a:bodyPr/>
                    <a:lstStyle/>
                    <a:p>
                      <a:pPr marL="0" marR="0" algn="just">
                        <a:spcBef>
                          <a:spcPts val="0"/>
                        </a:spcBef>
                        <a:spcAft>
                          <a:spcPts val="0"/>
                        </a:spcAft>
                      </a:pPr>
                      <a:r>
                        <a:rPr lang="en-US" sz="1400">
                          <a:effectLst/>
                        </a:rPr>
                        <a:t>     Genital herpes</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a:effectLst/>
                        </a:rPr>
                        <a:t>0</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250</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1384657068"/>
                  </a:ext>
                </a:extLst>
              </a:tr>
              <a:tr h="278986">
                <a:tc>
                  <a:txBody>
                    <a:bodyPr/>
                    <a:lstStyle/>
                    <a:p>
                      <a:pPr marL="0" marR="0" algn="just">
                        <a:spcBef>
                          <a:spcPts val="0"/>
                        </a:spcBef>
                        <a:spcAft>
                          <a:spcPts val="0"/>
                        </a:spcAft>
                      </a:pPr>
                      <a:r>
                        <a:rPr lang="en-US" sz="1400">
                          <a:effectLst/>
                        </a:rPr>
                        <a:t>     Other STDs</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3</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352</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3131746399"/>
                  </a:ext>
                </a:extLst>
              </a:tr>
              <a:tr h="278986">
                <a:tc>
                  <a:txBody>
                    <a:bodyPr/>
                    <a:lstStyle/>
                    <a:p>
                      <a:pPr marL="0" marR="0" algn="just">
                        <a:spcBef>
                          <a:spcPts val="0"/>
                        </a:spcBef>
                        <a:spcAft>
                          <a:spcPts val="0"/>
                        </a:spcAft>
                      </a:pPr>
                      <a:r>
                        <a:rPr lang="en-US" sz="1400">
                          <a:effectLst/>
                        </a:rPr>
                        <a:t>Diarrhoeal Diseases</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1519</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79311</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2184960428"/>
                  </a:ext>
                </a:extLst>
              </a:tr>
              <a:tr h="278986">
                <a:tc>
                  <a:txBody>
                    <a:bodyPr/>
                    <a:lstStyle/>
                    <a:p>
                      <a:pPr marL="0" marR="0" algn="just">
                        <a:spcBef>
                          <a:spcPts val="0"/>
                        </a:spcBef>
                        <a:spcAft>
                          <a:spcPts val="0"/>
                        </a:spcAft>
                      </a:pPr>
                      <a:r>
                        <a:rPr lang="en-US" sz="1400">
                          <a:effectLst/>
                        </a:rPr>
                        <a:t>Childhood Diseases</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a:effectLst/>
                        </a:rPr>
                        <a:t> </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a:effectLst/>
                        </a:rPr>
                        <a:t> </a:t>
                      </a:r>
                      <a:endParaRPr lang="en-US" sz="140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868874808"/>
                  </a:ext>
                </a:extLst>
              </a:tr>
              <a:tr h="278986">
                <a:tc>
                  <a:txBody>
                    <a:bodyPr/>
                    <a:lstStyle/>
                    <a:p>
                      <a:pPr marL="0" marR="0" algn="just">
                        <a:spcBef>
                          <a:spcPts val="0"/>
                        </a:spcBef>
                        <a:spcAft>
                          <a:spcPts val="0"/>
                        </a:spcAft>
                      </a:pPr>
                      <a:r>
                        <a:rPr lang="en-US" sz="1400" dirty="0">
                          <a:effectLst/>
                        </a:rPr>
                        <a:t>     Pertussis (“whooping cough”)</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111</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9839</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2619566908"/>
                  </a:ext>
                </a:extLst>
              </a:tr>
              <a:tr h="278986">
                <a:tc>
                  <a:txBody>
                    <a:bodyPr/>
                    <a:lstStyle/>
                    <a:p>
                      <a:pPr marL="0" marR="0" algn="just">
                        <a:spcBef>
                          <a:spcPts val="0"/>
                        </a:spcBef>
                        <a:spcAft>
                          <a:spcPts val="0"/>
                        </a:spcAft>
                      </a:pPr>
                      <a:r>
                        <a:rPr lang="en-US" sz="1400">
                          <a:effectLst/>
                        </a:rPr>
                        <a:t>     Diphtheria</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5</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420</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4259758850"/>
                  </a:ext>
                </a:extLst>
              </a:tr>
              <a:tr h="278986">
                <a:tc>
                  <a:txBody>
                    <a:bodyPr/>
                    <a:lstStyle/>
                    <a:p>
                      <a:pPr marL="0" marR="0" algn="just">
                        <a:spcBef>
                          <a:spcPts val="0"/>
                        </a:spcBef>
                        <a:spcAft>
                          <a:spcPts val="0"/>
                        </a:spcAft>
                      </a:pPr>
                      <a:r>
                        <a:rPr lang="en-US" sz="1400">
                          <a:effectLst/>
                        </a:rPr>
                        <a:t>     Measles</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165</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14528</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2971867308"/>
                  </a:ext>
                </a:extLst>
              </a:tr>
              <a:tr h="278986">
                <a:tc>
                  <a:txBody>
                    <a:bodyPr/>
                    <a:lstStyle/>
                    <a:p>
                      <a:pPr marL="0" marR="0" algn="just">
                        <a:spcBef>
                          <a:spcPts val="0"/>
                        </a:spcBef>
                        <a:spcAft>
                          <a:spcPts val="0"/>
                        </a:spcAft>
                      </a:pPr>
                      <a:r>
                        <a:rPr lang="en-US" sz="1400">
                          <a:effectLst/>
                        </a:rPr>
                        <a:t>     Tetanus</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47</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3474</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871515907"/>
                  </a:ext>
                </a:extLst>
              </a:tr>
              <a:tr h="278986">
                <a:tc>
                  <a:txBody>
                    <a:bodyPr/>
                    <a:lstStyle/>
                    <a:p>
                      <a:pPr marL="0" marR="0" algn="just">
                        <a:spcBef>
                          <a:spcPts val="0"/>
                        </a:spcBef>
                        <a:spcAft>
                          <a:spcPts val="0"/>
                        </a:spcAft>
                      </a:pPr>
                      <a:r>
                        <a:rPr lang="en-US" sz="1400">
                          <a:effectLst/>
                        </a:rPr>
                        <a:t>Meningitis</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233</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16314</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4012665501"/>
                  </a:ext>
                </a:extLst>
              </a:tr>
              <a:tr h="278986">
                <a:tc>
                  <a:txBody>
                    <a:bodyPr/>
                    <a:lstStyle/>
                    <a:p>
                      <a:pPr marL="0" marR="0" algn="just">
                        <a:spcBef>
                          <a:spcPts val="0"/>
                        </a:spcBef>
                        <a:spcAft>
                          <a:spcPts val="0"/>
                        </a:spcAft>
                      </a:pPr>
                      <a:r>
                        <a:rPr lang="en-US" sz="1400">
                          <a:effectLst/>
                        </a:rPr>
                        <a:t>Encephalitis</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78</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4174</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1321710532"/>
                  </a:ext>
                </a:extLst>
              </a:tr>
              <a:tr h="278986">
                <a:tc>
                  <a:txBody>
                    <a:bodyPr/>
                    <a:lstStyle/>
                    <a:p>
                      <a:pPr marL="0" marR="0" algn="just">
                        <a:spcBef>
                          <a:spcPts val="0"/>
                        </a:spcBef>
                        <a:spcAft>
                          <a:spcPts val="0"/>
                        </a:spcAft>
                      </a:pPr>
                      <a:r>
                        <a:rPr lang="en-US" sz="1400">
                          <a:effectLst/>
                        </a:rPr>
                        <a:t>Hepatitis</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a:effectLst/>
                        </a:rPr>
                        <a:t> </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a:effectLst/>
                        </a:rPr>
                        <a:t> </a:t>
                      </a:r>
                      <a:endParaRPr lang="en-US" sz="140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3765802884"/>
                  </a:ext>
                </a:extLst>
              </a:tr>
              <a:tr h="278986">
                <a:tc>
                  <a:txBody>
                    <a:bodyPr/>
                    <a:lstStyle/>
                    <a:p>
                      <a:pPr marL="0" marR="0" algn="just">
                        <a:spcBef>
                          <a:spcPts val="0"/>
                        </a:spcBef>
                        <a:spcAft>
                          <a:spcPts val="0"/>
                        </a:spcAft>
                      </a:pPr>
                      <a:r>
                        <a:rPr lang="en-US" sz="1400">
                          <a:effectLst/>
                        </a:rPr>
                        <a:t>     A</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40</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2102</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3568944567"/>
                  </a:ext>
                </a:extLst>
              </a:tr>
              <a:tr h="278986">
                <a:tc>
                  <a:txBody>
                    <a:bodyPr/>
                    <a:lstStyle/>
                    <a:p>
                      <a:pPr marL="0" marR="0" algn="just">
                        <a:spcBef>
                          <a:spcPts val="0"/>
                        </a:spcBef>
                        <a:spcAft>
                          <a:spcPts val="0"/>
                        </a:spcAft>
                      </a:pPr>
                      <a:r>
                        <a:rPr lang="en-US" sz="1400">
                          <a:effectLst/>
                        </a:rPr>
                        <a:t>     B</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36</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1633</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2595896840"/>
                  </a:ext>
                </a:extLst>
              </a:tr>
              <a:tr h="278986">
                <a:tc>
                  <a:txBody>
                    <a:bodyPr/>
                    <a:lstStyle/>
                    <a:p>
                      <a:pPr marL="0" marR="0" algn="just">
                        <a:spcBef>
                          <a:spcPts val="0"/>
                        </a:spcBef>
                        <a:spcAft>
                          <a:spcPts val="0"/>
                        </a:spcAft>
                      </a:pPr>
                      <a:r>
                        <a:rPr lang="en-US" sz="1400">
                          <a:effectLst/>
                        </a:rPr>
                        <a:t>     C</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22</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655</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3463153720"/>
                  </a:ext>
                </a:extLst>
              </a:tr>
              <a:tr h="278986">
                <a:tc>
                  <a:txBody>
                    <a:bodyPr/>
                    <a:lstStyle/>
                    <a:p>
                      <a:pPr marL="0" marR="0" algn="just">
                        <a:spcBef>
                          <a:spcPts val="0"/>
                        </a:spcBef>
                        <a:spcAft>
                          <a:spcPts val="0"/>
                        </a:spcAft>
                      </a:pPr>
                      <a:r>
                        <a:rPr lang="en-US" sz="1400">
                          <a:effectLst/>
                        </a:rPr>
                        <a:t>     E</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2</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123</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494769896"/>
                  </a:ext>
                </a:extLst>
              </a:tr>
            </a:tbl>
          </a:graphicData>
        </a:graphic>
      </p:graphicFrame>
      <p:graphicFrame>
        <p:nvGraphicFramePr>
          <p:cNvPr id="3" name="Table 2">
            <a:extLst>
              <a:ext uri="{FF2B5EF4-FFF2-40B4-BE49-F238E27FC236}">
                <a16:creationId xmlns:a16="http://schemas.microsoft.com/office/drawing/2014/main" id="{564A5C40-7EA3-CC4E-8C84-93109D23867C}"/>
              </a:ext>
            </a:extLst>
          </p:cNvPr>
          <p:cNvGraphicFramePr>
            <a:graphicFrameLocks noGrp="1"/>
          </p:cNvGraphicFramePr>
          <p:nvPr/>
        </p:nvGraphicFramePr>
        <p:xfrm>
          <a:off x="6047961" y="14602"/>
          <a:ext cx="5707964" cy="6818028"/>
        </p:xfrm>
        <a:graphic>
          <a:graphicData uri="http://schemas.openxmlformats.org/drawingml/2006/table">
            <a:tbl>
              <a:tblPr firstRow="1" firstCol="1" bandRow="1" bandCol="1">
                <a:tableStyleId>{5C22544A-7EE6-4342-B048-85BDC9FD1C3A}</a:tableStyleId>
              </a:tblPr>
              <a:tblGrid>
                <a:gridCol w="3422320">
                  <a:extLst>
                    <a:ext uri="{9D8B030D-6E8A-4147-A177-3AD203B41FA5}">
                      <a16:colId xmlns:a16="http://schemas.microsoft.com/office/drawing/2014/main" val="1501224172"/>
                    </a:ext>
                  </a:extLst>
                </a:gridCol>
                <a:gridCol w="1151959">
                  <a:extLst>
                    <a:ext uri="{9D8B030D-6E8A-4147-A177-3AD203B41FA5}">
                      <a16:colId xmlns:a16="http://schemas.microsoft.com/office/drawing/2014/main" val="3071797058"/>
                    </a:ext>
                  </a:extLst>
                </a:gridCol>
                <a:gridCol w="1133685">
                  <a:extLst>
                    <a:ext uri="{9D8B030D-6E8A-4147-A177-3AD203B41FA5}">
                      <a16:colId xmlns:a16="http://schemas.microsoft.com/office/drawing/2014/main" val="1641481001"/>
                    </a:ext>
                  </a:extLst>
                </a:gridCol>
              </a:tblGrid>
              <a:tr h="30434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effectLst/>
                        </a:rPr>
                        <a:t>  (thousands)</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just">
                        <a:spcBef>
                          <a:spcPts val="0"/>
                        </a:spcBef>
                        <a:spcAft>
                          <a:spcPts val="0"/>
                        </a:spcAft>
                      </a:pPr>
                      <a:r>
                        <a:rPr lang="en-US" sz="1400">
                          <a:effectLst/>
                        </a:rPr>
                        <a:t>Global Deaths</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just">
                        <a:spcBef>
                          <a:spcPts val="0"/>
                        </a:spcBef>
                        <a:spcAft>
                          <a:spcPts val="0"/>
                        </a:spcAft>
                      </a:pPr>
                      <a:r>
                        <a:rPr lang="en-US" sz="1400">
                          <a:effectLst/>
                        </a:rPr>
                        <a:t>Global DALYs</a:t>
                      </a:r>
                      <a:endParaRPr lang="en-US" sz="140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2236702941"/>
                  </a:ext>
                </a:extLst>
              </a:tr>
              <a:tr h="304348">
                <a:tc>
                  <a:txBody>
                    <a:bodyPr/>
                    <a:lstStyle/>
                    <a:p>
                      <a:pPr marL="0" marR="0" algn="just">
                        <a:spcBef>
                          <a:spcPts val="0"/>
                        </a:spcBef>
                        <a:spcAft>
                          <a:spcPts val="0"/>
                        </a:spcAft>
                      </a:pPr>
                      <a:r>
                        <a:rPr lang="en-US" sz="1400" dirty="0">
                          <a:effectLst/>
                        </a:rPr>
                        <a:t>Parasitic and vector diseases (excluding Malaria)</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a:effectLst/>
                        </a:rPr>
                        <a:t> </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 </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182687429"/>
                  </a:ext>
                </a:extLst>
              </a:tr>
              <a:tr h="304348">
                <a:tc>
                  <a:txBody>
                    <a:bodyPr/>
                    <a:lstStyle/>
                    <a:p>
                      <a:pPr marL="0" marR="0" algn="just">
                        <a:spcBef>
                          <a:spcPts val="0"/>
                        </a:spcBef>
                        <a:spcAft>
                          <a:spcPts val="0"/>
                        </a:spcAft>
                      </a:pPr>
                      <a:r>
                        <a:rPr lang="en-US" sz="1400">
                          <a:effectLst/>
                        </a:rPr>
                        <a:t>     Trypanosomiasis*</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2</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102</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838719392"/>
                  </a:ext>
                </a:extLst>
              </a:tr>
              <a:tr h="304348">
                <a:tc>
                  <a:txBody>
                    <a:bodyPr/>
                    <a:lstStyle/>
                    <a:p>
                      <a:pPr marL="0" marR="0" algn="just">
                        <a:spcBef>
                          <a:spcPts val="0"/>
                        </a:spcBef>
                        <a:spcAft>
                          <a:spcPts val="0"/>
                        </a:spcAft>
                      </a:pPr>
                      <a:r>
                        <a:rPr lang="en-US" sz="1400">
                          <a:effectLst/>
                        </a:rPr>
                        <a:t>     Chagas*</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8</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217</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1153829264"/>
                  </a:ext>
                </a:extLst>
              </a:tr>
              <a:tr h="304348">
                <a:tc>
                  <a:txBody>
                    <a:bodyPr/>
                    <a:lstStyle/>
                    <a:p>
                      <a:pPr marL="0" marR="0" algn="just">
                        <a:spcBef>
                          <a:spcPts val="0"/>
                        </a:spcBef>
                        <a:spcAft>
                          <a:spcPts val="0"/>
                        </a:spcAft>
                      </a:pPr>
                      <a:r>
                        <a:rPr lang="en-US" sz="1400">
                          <a:effectLst/>
                        </a:rPr>
                        <a:t>     Schistosomiasis</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12</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1628</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954095134"/>
                  </a:ext>
                </a:extLst>
              </a:tr>
              <a:tr h="304348">
                <a:tc>
                  <a:txBody>
                    <a:bodyPr/>
                    <a:lstStyle/>
                    <a:p>
                      <a:pPr marL="0" marR="0" algn="just">
                        <a:spcBef>
                          <a:spcPts val="0"/>
                        </a:spcBef>
                        <a:spcAft>
                          <a:spcPts val="0"/>
                        </a:spcAft>
                      </a:pPr>
                      <a:r>
                        <a:rPr lang="en-US" sz="1400">
                          <a:effectLst/>
                        </a:rPr>
                        <a:t>     Leishmaniasis*</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6</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722</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17774951"/>
                  </a:ext>
                </a:extLst>
              </a:tr>
              <a:tr h="304348">
                <a:tc>
                  <a:txBody>
                    <a:bodyPr/>
                    <a:lstStyle/>
                    <a:p>
                      <a:pPr marL="0" marR="0" algn="just">
                        <a:spcBef>
                          <a:spcPts val="0"/>
                        </a:spcBef>
                        <a:spcAft>
                          <a:spcPts val="0"/>
                        </a:spcAft>
                      </a:pPr>
                      <a:r>
                        <a:rPr lang="en-US" sz="1400">
                          <a:effectLst/>
                        </a:rPr>
                        <a:t>     Lymphatic filariasis (elephantiasis)</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a:effectLst/>
                        </a:rPr>
                        <a:t>0</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1616</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1915407379"/>
                  </a:ext>
                </a:extLst>
              </a:tr>
              <a:tr h="304348">
                <a:tc>
                  <a:txBody>
                    <a:bodyPr/>
                    <a:lstStyle/>
                    <a:p>
                      <a:pPr marL="0" marR="0" algn="just">
                        <a:spcBef>
                          <a:spcPts val="0"/>
                        </a:spcBef>
                        <a:spcAft>
                          <a:spcPts val="0"/>
                        </a:spcAft>
                      </a:pPr>
                      <a:r>
                        <a:rPr lang="en-US" sz="1400">
                          <a:effectLst/>
                        </a:rPr>
                        <a:t>     Onchocerciasis (river blindness)</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a:effectLst/>
                        </a:rPr>
                        <a:t>0</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1210</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570448188"/>
                  </a:ext>
                </a:extLst>
              </a:tr>
              <a:tr h="304348">
                <a:tc>
                  <a:txBody>
                    <a:bodyPr/>
                    <a:lstStyle/>
                    <a:p>
                      <a:pPr marL="0" marR="0" algn="just">
                        <a:spcBef>
                          <a:spcPts val="0"/>
                        </a:spcBef>
                        <a:spcAft>
                          <a:spcPts val="0"/>
                        </a:spcAft>
                      </a:pPr>
                      <a:r>
                        <a:rPr lang="en-US" sz="1400">
                          <a:effectLst/>
                        </a:rPr>
                        <a:t>     Cysticercosis</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7</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988</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1573994885"/>
                  </a:ext>
                </a:extLst>
              </a:tr>
              <a:tr h="304348">
                <a:tc>
                  <a:txBody>
                    <a:bodyPr/>
                    <a:lstStyle/>
                    <a:p>
                      <a:pPr marL="0" marR="0" algn="just">
                        <a:spcBef>
                          <a:spcPts val="0"/>
                        </a:spcBef>
                        <a:spcAft>
                          <a:spcPts val="0"/>
                        </a:spcAft>
                      </a:pPr>
                      <a:r>
                        <a:rPr lang="en-US" sz="1400">
                          <a:effectLst/>
                        </a:rPr>
                        <a:t>     Echinococcosis</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9</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461</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3459344955"/>
                  </a:ext>
                </a:extLst>
              </a:tr>
              <a:tr h="304348">
                <a:tc>
                  <a:txBody>
                    <a:bodyPr/>
                    <a:lstStyle/>
                    <a:p>
                      <a:pPr marL="0" marR="0" algn="just">
                        <a:spcBef>
                          <a:spcPts val="0"/>
                        </a:spcBef>
                        <a:spcAft>
                          <a:spcPts val="0"/>
                        </a:spcAft>
                      </a:pPr>
                      <a:r>
                        <a:rPr lang="en-US" sz="1400">
                          <a:effectLst/>
                        </a:rPr>
                        <a:t>     Dengue</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30</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1952</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2193468731"/>
                  </a:ext>
                </a:extLst>
              </a:tr>
              <a:tr h="304348">
                <a:tc>
                  <a:txBody>
                    <a:bodyPr/>
                    <a:lstStyle/>
                    <a:p>
                      <a:pPr marL="0" marR="0" algn="just">
                        <a:spcBef>
                          <a:spcPts val="0"/>
                        </a:spcBef>
                        <a:spcAft>
                          <a:spcPts val="0"/>
                        </a:spcAft>
                      </a:pPr>
                      <a:r>
                        <a:rPr lang="en-US" sz="1400">
                          <a:effectLst/>
                        </a:rPr>
                        <a:t>     Trachoma (infectious blindness)</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a:effectLst/>
                        </a:rPr>
                        <a:t>0</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194</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3643638732"/>
                  </a:ext>
                </a:extLst>
              </a:tr>
              <a:tr h="304348">
                <a:tc>
                  <a:txBody>
                    <a:bodyPr/>
                    <a:lstStyle/>
                    <a:p>
                      <a:pPr marL="0" marR="0" algn="just">
                        <a:spcBef>
                          <a:spcPts val="0"/>
                        </a:spcBef>
                        <a:spcAft>
                          <a:spcPts val="0"/>
                        </a:spcAft>
                      </a:pPr>
                      <a:r>
                        <a:rPr lang="en-US" sz="1400">
                          <a:effectLst/>
                        </a:rPr>
                        <a:t>     Yellow fever</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6</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413</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1094235174"/>
                  </a:ext>
                </a:extLst>
              </a:tr>
              <a:tr h="304348">
                <a:tc>
                  <a:txBody>
                    <a:bodyPr/>
                    <a:lstStyle/>
                    <a:p>
                      <a:pPr marL="0" marR="0" algn="just">
                        <a:spcBef>
                          <a:spcPts val="0"/>
                        </a:spcBef>
                        <a:spcAft>
                          <a:spcPts val="0"/>
                        </a:spcAft>
                      </a:pPr>
                      <a:r>
                        <a:rPr lang="en-US" sz="1400">
                          <a:effectLst/>
                        </a:rPr>
                        <a:t>     Rabies</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47</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2634</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1821661494"/>
                  </a:ext>
                </a:extLst>
              </a:tr>
              <a:tr h="304348">
                <a:tc>
                  <a:txBody>
                    <a:bodyPr/>
                    <a:lstStyle/>
                    <a:p>
                      <a:pPr marL="0" marR="0" algn="just">
                        <a:spcBef>
                          <a:spcPts val="0"/>
                        </a:spcBef>
                        <a:spcAft>
                          <a:spcPts val="0"/>
                        </a:spcAft>
                      </a:pPr>
                      <a:r>
                        <a:rPr lang="en-US" sz="1400">
                          <a:effectLst/>
                        </a:rPr>
                        <a:t>Intestinal nematode infections</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a:effectLst/>
                        </a:rPr>
                        <a:t> </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a:effectLst/>
                        </a:rPr>
                        <a:t> </a:t>
                      </a:r>
                      <a:endParaRPr lang="en-US" sz="140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1563259806"/>
                  </a:ext>
                </a:extLst>
              </a:tr>
              <a:tr h="304348">
                <a:tc>
                  <a:txBody>
                    <a:bodyPr/>
                    <a:lstStyle/>
                    <a:p>
                      <a:pPr marL="0" marR="0" algn="just">
                        <a:spcBef>
                          <a:spcPts val="0"/>
                        </a:spcBef>
                        <a:spcAft>
                          <a:spcPts val="0"/>
                        </a:spcAft>
                      </a:pPr>
                      <a:r>
                        <a:rPr lang="en-US" sz="1400">
                          <a:effectLst/>
                        </a:rPr>
                        <a:t>     Ascariasis</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2</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749</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3797945557"/>
                  </a:ext>
                </a:extLst>
              </a:tr>
              <a:tr h="304348">
                <a:tc>
                  <a:txBody>
                    <a:bodyPr/>
                    <a:lstStyle/>
                    <a:p>
                      <a:pPr marL="0" marR="0" algn="just">
                        <a:spcBef>
                          <a:spcPts val="0"/>
                        </a:spcBef>
                        <a:spcAft>
                          <a:spcPts val="0"/>
                        </a:spcAft>
                      </a:pPr>
                      <a:r>
                        <a:rPr lang="en-US" sz="1400">
                          <a:effectLst/>
                        </a:rPr>
                        <a:t>     Trichuriasis</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a:effectLst/>
                        </a:rPr>
                        <a:t>0</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232</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836643401"/>
                  </a:ext>
                </a:extLst>
              </a:tr>
              <a:tr h="304348">
                <a:tc>
                  <a:txBody>
                    <a:bodyPr/>
                    <a:lstStyle/>
                    <a:p>
                      <a:pPr marL="0" marR="0" algn="just">
                        <a:spcBef>
                          <a:spcPts val="0"/>
                        </a:spcBef>
                        <a:spcAft>
                          <a:spcPts val="0"/>
                        </a:spcAft>
                      </a:pPr>
                      <a:r>
                        <a:rPr lang="en-US" sz="1400">
                          <a:effectLst/>
                        </a:rPr>
                        <a:t>     Hookworm</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a:effectLst/>
                        </a:rPr>
                        <a:t>0</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962</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244741921"/>
                  </a:ext>
                </a:extLst>
              </a:tr>
              <a:tr h="304348">
                <a:tc>
                  <a:txBody>
                    <a:bodyPr/>
                    <a:lstStyle/>
                    <a:p>
                      <a:pPr marL="0" marR="0" algn="just">
                        <a:spcBef>
                          <a:spcPts val="0"/>
                        </a:spcBef>
                        <a:spcAft>
                          <a:spcPts val="0"/>
                        </a:spcAft>
                      </a:pPr>
                      <a:r>
                        <a:rPr lang="en-US" sz="1400">
                          <a:effectLst/>
                        </a:rPr>
                        <a:t>     Food-bourne trematodes</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a:effectLst/>
                        </a:rPr>
                        <a:t>7</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805</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1117856416"/>
                  </a:ext>
                </a:extLst>
              </a:tr>
              <a:tr h="304348">
                <a:tc>
                  <a:txBody>
                    <a:bodyPr/>
                    <a:lstStyle/>
                    <a:p>
                      <a:pPr marL="0" marR="0" algn="just">
                        <a:spcBef>
                          <a:spcPts val="0"/>
                        </a:spcBef>
                        <a:spcAft>
                          <a:spcPts val="0"/>
                        </a:spcAft>
                      </a:pPr>
                      <a:r>
                        <a:rPr lang="en-US" sz="1400">
                          <a:effectLst/>
                        </a:rPr>
                        <a:t>Leprosy</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a:effectLst/>
                        </a:rPr>
                        <a:t>13</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36</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2784121741"/>
                  </a:ext>
                </a:extLst>
              </a:tr>
              <a:tr h="304348">
                <a:tc>
                  <a:txBody>
                    <a:bodyPr/>
                    <a:lstStyle/>
                    <a:p>
                      <a:pPr marL="0" marR="0" algn="just">
                        <a:spcBef>
                          <a:spcPts val="0"/>
                        </a:spcBef>
                        <a:spcAft>
                          <a:spcPts val="0"/>
                        </a:spcAft>
                      </a:pPr>
                      <a:r>
                        <a:rPr lang="en-US" sz="1400">
                          <a:effectLst/>
                        </a:rPr>
                        <a:t>Other infectious diseases</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370</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19000</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1737795720"/>
                  </a:ext>
                </a:extLst>
              </a:tr>
              <a:tr h="304348">
                <a:tc>
                  <a:txBody>
                    <a:bodyPr/>
                    <a:lstStyle/>
                    <a:p>
                      <a:pPr marL="0" marR="0" algn="just">
                        <a:spcBef>
                          <a:spcPts val="0"/>
                        </a:spcBef>
                        <a:spcAft>
                          <a:spcPts val="0"/>
                        </a:spcAft>
                      </a:pPr>
                      <a:r>
                        <a:rPr lang="en-US" sz="1400">
                          <a:effectLst/>
                        </a:rPr>
                        <a:t>Totals</a:t>
                      </a:r>
                      <a:endParaRPr lang="en-US" sz="140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5101</a:t>
                      </a:r>
                      <a:endParaRPr lang="en-US" sz="1400" dirty="0">
                        <a:effectLst/>
                        <a:latin typeface="Times New Roman" panose="02020603050405020304" pitchFamily="18" charset="0"/>
                        <a:ea typeface="Times New Roman" panose="02020603050405020304" pitchFamily="18" charset="0"/>
                      </a:endParaRPr>
                    </a:p>
                  </a:txBody>
                  <a:tcPr marL="36261" marR="36261" marT="0" marB="0"/>
                </a:tc>
                <a:tc>
                  <a:txBody>
                    <a:bodyPr/>
                    <a:lstStyle/>
                    <a:p>
                      <a:pPr marL="0" marR="0" algn="r">
                        <a:spcBef>
                          <a:spcPts val="0"/>
                        </a:spcBef>
                        <a:spcAft>
                          <a:spcPts val="0"/>
                        </a:spcAft>
                      </a:pPr>
                      <a:r>
                        <a:rPr lang="en-US" sz="1400" dirty="0">
                          <a:effectLst/>
                        </a:rPr>
                        <a:t>311318</a:t>
                      </a:r>
                      <a:endParaRPr lang="en-US" sz="1400" dirty="0">
                        <a:effectLst/>
                        <a:latin typeface="Times New Roman" panose="02020603050405020304" pitchFamily="18" charset="0"/>
                        <a:ea typeface="Times New Roman" panose="02020603050405020304" pitchFamily="18" charset="0"/>
                      </a:endParaRPr>
                    </a:p>
                  </a:txBody>
                  <a:tcPr marL="36261" marR="36261" marT="0" marB="0"/>
                </a:tc>
                <a:extLst>
                  <a:ext uri="{0D108BD9-81ED-4DB2-BD59-A6C34878D82A}">
                    <a16:rowId xmlns:a16="http://schemas.microsoft.com/office/drawing/2014/main" val="1376026713"/>
                  </a:ext>
                </a:extLst>
              </a:tr>
            </a:tbl>
          </a:graphicData>
        </a:graphic>
      </p:graphicFrame>
    </p:spTree>
    <p:extLst>
      <p:ext uri="{BB962C8B-B14F-4D97-AF65-F5344CB8AC3E}">
        <p14:creationId xmlns:p14="http://schemas.microsoft.com/office/powerpoint/2010/main" val="1805045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map&#10;&#10;Description automatically generated">
            <a:extLst>
              <a:ext uri="{FF2B5EF4-FFF2-40B4-BE49-F238E27FC236}">
                <a16:creationId xmlns:a16="http://schemas.microsoft.com/office/drawing/2014/main" id="{8C32AC69-C2AD-5337-5A44-25EC5CE77D3A}"/>
              </a:ext>
            </a:extLst>
          </p:cNvPr>
          <p:cNvPicPr>
            <a:picLocks noChangeAspect="1"/>
          </p:cNvPicPr>
          <p:nvPr/>
        </p:nvPicPr>
        <p:blipFill>
          <a:blip r:embed="rId2"/>
          <a:stretch>
            <a:fillRect/>
          </a:stretch>
        </p:blipFill>
        <p:spPr>
          <a:xfrm>
            <a:off x="460708" y="0"/>
            <a:ext cx="11270583" cy="6858000"/>
          </a:xfrm>
          <a:prstGeom prst="rect">
            <a:avLst/>
          </a:prstGeom>
        </p:spPr>
      </p:pic>
    </p:spTree>
    <p:extLst>
      <p:ext uri="{BB962C8B-B14F-4D97-AF65-F5344CB8AC3E}">
        <p14:creationId xmlns:p14="http://schemas.microsoft.com/office/powerpoint/2010/main" val="3906290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map&#10;&#10;Description automatically generated">
            <a:extLst>
              <a:ext uri="{FF2B5EF4-FFF2-40B4-BE49-F238E27FC236}">
                <a16:creationId xmlns:a16="http://schemas.microsoft.com/office/drawing/2014/main" id="{060275D0-7E34-A2D4-E741-73A24594119E}"/>
              </a:ext>
            </a:extLst>
          </p:cNvPr>
          <p:cNvPicPr>
            <a:picLocks noChangeAspect="1"/>
          </p:cNvPicPr>
          <p:nvPr/>
        </p:nvPicPr>
        <p:blipFill>
          <a:blip r:embed="rId2"/>
          <a:stretch>
            <a:fillRect/>
          </a:stretch>
        </p:blipFill>
        <p:spPr>
          <a:xfrm>
            <a:off x="466499" y="0"/>
            <a:ext cx="11259001" cy="6858000"/>
          </a:xfrm>
          <a:prstGeom prst="rect">
            <a:avLst/>
          </a:prstGeom>
        </p:spPr>
      </p:pic>
    </p:spTree>
    <p:extLst>
      <p:ext uri="{BB962C8B-B14F-4D97-AF65-F5344CB8AC3E}">
        <p14:creationId xmlns:p14="http://schemas.microsoft.com/office/powerpoint/2010/main" val="113843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bar chart&#10;&#10;Description automatically generated">
            <a:extLst>
              <a:ext uri="{FF2B5EF4-FFF2-40B4-BE49-F238E27FC236}">
                <a16:creationId xmlns:a16="http://schemas.microsoft.com/office/drawing/2014/main" id="{185FB643-AA12-FBF1-442B-464A61BDD3F2}"/>
              </a:ext>
            </a:extLst>
          </p:cNvPr>
          <p:cNvPicPr>
            <a:picLocks noChangeAspect="1"/>
          </p:cNvPicPr>
          <p:nvPr/>
        </p:nvPicPr>
        <p:blipFill>
          <a:blip r:embed="rId2"/>
          <a:stretch>
            <a:fillRect/>
          </a:stretch>
        </p:blipFill>
        <p:spPr>
          <a:xfrm>
            <a:off x="813042" y="0"/>
            <a:ext cx="10171187" cy="6601794"/>
          </a:xfrm>
          <a:prstGeom prst="rect">
            <a:avLst/>
          </a:prstGeom>
        </p:spPr>
      </p:pic>
      <p:sp>
        <p:nvSpPr>
          <p:cNvPr id="4" name="TextBox 3">
            <a:extLst>
              <a:ext uri="{FF2B5EF4-FFF2-40B4-BE49-F238E27FC236}">
                <a16:creationId xmlns:a16="http://schemas.microsoft.com/office/drawing/2014/main" id="{EC9A6179-AEDE-F169-0DBD-8567607422D6}"/>
              </a:ext>
            </a:extLst>
          </p:cNvPr>
          <p:cNvSpPr txBox="1"/>
          <p:nvPr/>
        </p:nvSpPr>
        <p:spPr>
          <a:xfrm>
            <a:off x="2489926" y="6550223"/>
            <a:ext cx="6145657" cy="307777"/>
          </a:xfrm>
          <a:prstGeom prst="rect">
            <a:avLst/>
          </a:prstGeom>
          <a:noFill/>
        </p:spPr>
        <p:txBody>
          <a:bodyPr wrap="none" rtlCol="0">
            <a:spAutoFit/>
          </a:bodyPr>
          <a:lstStyle/>
          <a:p>
            <a:r>
              <a:rPr lang="en-US" sz="1400" dirty="0"/>
              <a:t>Source:  Institute for Health Metrics and Evaluation, </a:t>
            </a:r>
            <a:r>
              <a:rPr lang="en-US" sz="1400" i="1" dirty="0"/>
              <a:t>Financing Global Health 2020</a:t>
            </a:r>
          </a:p>
        </p:txBody>
      </p:sp>
    </p:spTree>
    <p:extLst>
      <p:ext uri="{BB962C8B-B14F-4D97-AF65-F5344CB8AC3E}">
        <p14:creationId xmlns:p14="http://schemas.microsoft.com/office/powerpoint/2010/main" val="2532585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17" name="Group 21"/>
          <p:cNvGrpSpPr>
            <a:grpSpLocks/>
          </p:cNvGrpSpPr>
          <p:nvPr/>
        </p:nvGrpSpPr>
        <p:grpSpPr bwMode="auto">
          <a:xfrm>
            <a:off x="2460626" y="1605897"/>
            <a:ext cx="2098675" cy="1114425"/>
            <a:chOff x="590" y="605"/>
            <a:chExt cx="1322" cy="702"/>
          </a:xfrm>
        </p:grpSpPr>
        <p:sp>
          <p:nvSpPr>
            <p:cNvPr id="4098" name="Freeform 2"/>
            <p:cNvSpPr>
              <a:spLocks/>
            </p:cNvSpPr>
            <p:nvPr/>
          </p:nvSpPr>
          <p:spPr bwMode="auto">
            <a:xfrm>
              <a:off x="590" y="727"/>
              <a:ext cx="1134" cy="580"/>
            </a:xfrm>
            <a:custGeom>
              <a:avLst/>
              <a:gdLst>
                <a:gd name="T0" fmla="*/ 902 w 1134"/>
                <a:gd name="T1" fmla="*/ 198 h 580"/>
                <a:gd name="T2" fmla="*/ 964 w 1134"/>
                <a:gd name="T3" fmla="*/ 200 h 580"/>
                <a:gd name="T4" fmla="*/ 1000 w 1134"/>
                <a:gd name="T5" fmla="*/ 234 h 580"/>
                <a:gd name="T6" fmla="*/ 1004 w 1134"/>
                <a:gd name="T7" fmla="*/ 274 h 580"/>
                <a:gd name="T8" fmla="*/ 1056 w 1134"/>
                <a:gd name="T9" fmla="*/ 236 h 580"/>
                <a:gd name="T10" fmla="*/ 1080 w 1134"/>
                <a:gd name="T11" fmla="*/ 286 h 580"/>
                <a:gd name="T12" fmla="*/ 1084 w 1134"/>
                <a:gd name="T13" fmla="*/ 322 h 580"/>
                <a:gd name="T14" fmla="*/ 1116 w 1134"/>
                <a:gd name="T15" fmla="*/ 348 h 580"/>
                <a:gd name="T16" fmla="*/ 1120 w 1134"/>
                <a:gd name="T17" fmla="*/ 396 h 580"/>
                <a:gd name="T18" fmla="*/ 1002 w 1134"/>
                <a:gd name="T19" fmla="*/ 420 h 580"/>
                <a:gd name="T20" fmla="*/ 920 w 1134"/>
                <a:gd name="T21" fmla="*/ 454 h 580"/>
                <a:gd name="T22" fmla="*/ 976 w 1134"/>
                <a:gd name="T23" fmla="*/ 462 h 580"/>
                <a:gd name="T24" fmla="*/ 960 w 1134"/>
                <a:gd name="T25" fmla="*/ 502 h 580"/>
                <a:gd name="T26" fmla="*/ 1024 w 1134"/>
                <a:gd name="T27" fmla="*/ 488 h 580"/>
                <a:gd name="T28" fmla="*/ 1016 w 1134"/>
                <a:gd name="T29" fmla="*/ 514 h 580"/>
                <a:gd name="T30" fmla="*/ 934 w 1134"/>
                <a:gd name="T31" fmla="*/ 552 h 580"/>
                <a:gd name="T32" fmla="*/ 944 w 1134"/>
                <a:gd name="T33" fmla="*/ 524 h 580"/>
                <a:gd name="T34" fmla="*/ 866 w 1134"/>
                <a:gd name="T35" fmla="*/ 502 h 580"/>
                <a:gd name="T36" fmla="*/ 770 w 1134"/>
                <a:gd name="T37" fmla="*/ 540 h 580"/>
                <a:gd name="T38" fmla="*/ 694 w 1134"/>
                <a:gd name="T39" fmla="*/ 570 h 580"/>
                <a:gd name="T40" fmla="*/ 644 w 1134"/>
                <a:gd name="T41" fmla="*/ 580 h 580"/>
                <a:gd name="T42" fmla="*/ 692 w 1134"/>
                <a:gd name="T43" fmla="*/ 522 h 580"/>
                <a:gd name="T44" fmla="*/ 698 w 1134"/>
                <a:gd name="T45" fmla="*/ 500 h 580"/>
                <a:gd name="T46" fmla="*/ 658 w 1134"/>
                <a:gd name="T47" fmla="*/ 476 h 580"/>
                <a:gd name="T48" fmla="*/ 632 w 1134"/>
                <a:gd name="T49" fmla="*/ 446 h 580"/>
                <a:gd name="T50" fmla="*/ 534 w 1134"/>
                <a:gd name="T51" fmla="*/ 462 h 580"/>
                <a:gd name="T52" fmla="*/ 86 w 1134"/>
                <a:gd name="T53" fmla="*/ 432 h 580"/>
                <a:gd name="T54" fmla="*/ 58 w 1134"/>
                <a:gd name="T55" fmla="*/ 380 h 580"/>
                <a:gd name="T56" fmla="*/ 52 w 1134"/>
                <a:gd name="T57" fmla="*/ 350 h 580"/>
                <a:gd name="T58" fmla="*/ 40 w 1134"/>
                <a:gd name="T59" fmla="*/ 312 h 580"/>
                <a:gd name="T60" fmla="*/ 30 w 1134"/>
                <a:gd name="T61" fmla="*/ 254 h 580"/>
                <a:gd name="T62" fmla="*/ 192 w 1134"/>
                <a:gd name="T63" fmla="*/ 74 h 580"/>
                <a:gd name="T64" fmla="*/ 260 w 1134"/>
                <a:gd name="T65" fmla="*/ 78 h 580"/>
                <a:gd name="T66" fmla="*/ 378 w 1134"/>
                <a:gd name="T67" fmla="*/ 64 h 580"/>
                <a:gd name="T68" fmla="*/ 408 w 1134"/>
                <a:gd name="T69" fmla="*/ 78 h 580"/>
                <a:gd name="T70" fmla="*/ 488 w 1134"/>
                <a:gd name="T71" fmla="*/ 88 h 580"/>
                <a:gd name="T72" fmla="*/ 496 w 1134"/>
                <a:gd name="T73" fmla="*/ 102 h 580"/>
                <a:gd name="T74" fmla="*/ 556 w 1134"/>
                <a:gd name="T75" fmla="*/ 104 h 580"/>
                <a:gd name="T76" fmla="*/ 614 w 1134"/>
                <a:gd name="T77" fmla="*/ 86 h 580"/>
                <a:gd name="T78" fmla="*/ 700 w 1134"/>
                <a:gd name="T79" fmla="*/ 100 h 580"/>
                <a:gd name="T80" fmla="*/ 730 w 1134"/>
                <a:gd name="T81" fmla="*/ 112 h 580"/>
                <a:gd name="T82" fmla="*/ 760 w 1134"/>
                <a:gd name="T83" fmla="*/ 70 h 580"/>
                <a:gd name="T84" fmla="*/ 804 w 1134"/>
                <a:gd name="T85" fmla="*/ 22 h 580"/>
                <a:gd name="T86" fmla="*/ 870 w 1134"/>
                <a:gd name="T87" fmla="*/ 12 h 580"/>
                <a:gd name="T88" fmla="*/ 808 w 1134"/>
                <a:gd name="T89" fmla="*/ 66 h 580"/>
                <a:gd name="T90" fmla="*/ 826 w 1134"/>
                <a:gd name="T91" fmla="*/ 84 h 580"/>
                <a:gd name="T92" fmla="*/ 830 w 1134"/>
                <a:gd name="T93" fmla="*/ 110 h 580"/>
                <a:gd name="T94" fmla="*/ 882 w 1134"/>
                <a:gd name="T95" fmla="*/ 76 h 580"/>
                <a:gd name="T96" fmla="*/ 910 w 1134"/>
                <a:gd name="T97" fmla="*/ 92 h 580"/>
                <a:gd name="T98" fmla="*/ 862 w 1134"/>
                <a:gd name="T99" fmla="*/ 136 h 580"/>
                <a:gd name="T100" fmla="*/ 764 w 1134"/>
                <a:gd name="T101" fmla="*/ 176 h 580"/>
                <a:gd name="T102" fmla="*/ 678 w 1134"/>
                <a:gd name="T103" fmla="*/ 214 h 580"/>
                <a:gd name="T104" fmla="*/ 646 w 1134"/>
                <a:gd name="T105" fmla="*/ 286 h 580"/>
                <a:gd name="T106" fmla="*/ 696 w 1134"/>
                <a:gd name="T107" fmla="*/ 310 h 580"/>
                <a:gd name="T108" fmla="*/ 764 w 1134"/>
                <a:gd name="T109" fmla="*/ 332 h 580"/>
                <a:gd name="T110" fmla="*/ 764 w 1134"/>
                <a:gd name="T111" fmla="*/ 404 h 580"/>
                <a:gd name="T112" fmla="*/ 810 w 1134"/>
                <a:gd name="T113" fmla="*/ 332 h 580"/>
                <a:gd name="T114" fmla="*/ 858 w 1134"/>
                <a:gd name="T115" fmla="*/ 278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34" h="580">
                  <a:moveTo>
                    <a:pt x="866" y="254"/>
                  </a:moveTo>
                  <a:lnTo>
                    <a:pt x="872" y="250"/>
                  </a:lnTo>
                  <a:lnTo>
                    <a:pt x="878" y="244"/>
                  </a:lnTo>
                  <a:lnTo>
                    <a:pt x="884" y="236"/>
                  </a:lnTo>
                  <a:lnTo>
                    <a:pt x="886" y="228"/>
                  </a:lnTo>
                  <a:lnTo>
                    <a:pt x="886" y="218"/>
                  </a:lnTo>
                  <a:lnTo>
                    <a:pt x="890" y="208"/>
                  </a:lnTo>
                  <a:lnTo>
                    <a:pt x="892" y="204"/>
                  </a:lnTo>
                  <a:lnTo>
                    <a:pt x="896" y="200"/>
                  </a:lnTo>
                  <a:lnTo>
                    <a:pt x="902" y="198"/>
                  </a:lnTo>
                  <a:lnTo>
                    <a:pt x="910" y="198"/>
                  </a:lnTo>
                  <a:lnTo>
                    <a:pt x="920" y="200"/>
                  </a:lnTo>
                  <a:lnTo>
                    <a:pt x="928" y="200"/>
                  </a:lnTo>
                  <a:lnTo>
                    <a:pt x="944" y="200"/>
                  </a:lnTo>
                  <a:lnTo>
                    <a:pt x="946" y="200"/>
                  </a:lnTo>
                  <a:lnTo>
                    <a:pt x="948" y="198"/>
                  </a:lnTo>
                  <a:lnTo>
                    <a:pt x="950" y="198"/>
                  </a:lnTo>
                  <a:lnTo>
                    <a:pt x="954" y="196"/>
                  </a:lnTo>
                  <a:lnTo>
                    <a:pt x="958" y="198"/>
                  </a:lnTo>
                  <a:lnTo>
                    <a:pt x="964" y="200"/>
                  </a:lnTo>
                  <a:lnTo>
                    <a:pt x="968" y="204"/>
                  </a:lnTo>
                  <a:lnTo>
                    <a:pt x="970" y="210"/>
                  </a:lnTo>
                  <a:lnTo>
                    <a:pt x="972" y="216"/>
                  </a:lnTo>
                  <a:lnTo>
                    <a:pt x="974" y="218"/>
                  </a:lnTo>
                  <a:lnTo>
                    <a:pt x="976" y="220"/>
                  </a:lnTo>
                  <a:lnTo>
                    <a:pt x="982" y="220"/>
                  </a:lnTo>
                  <a:lnTo>
                    <a:pt x="990" y="222"/>
                  </a:lnTo>
                  <a:lnTo>
                    <a:pt x="996" y="226"/>
                  </a:lnTo>
                  <a:lnTo>
                    <a:pt x="998" y="230"/>
                  </a:lnTo>
                  <a:lnTo>
                    <a:pt x="1000" y="234"/>
                  </a:lnTo>
                  <a:lnTo>
                    <a:pt x="998" y="240"/>
                  </a:lnTo>
                  <a:lnTo>
                    <a:pt x="994" y="246"/>
                  </a:lnTo>
                  <a:lnTo>
                    <a:pt x="990" y="254"/>
                  </a:lnTo>
                  <a:lnTo>
                    <a:pt x="988" y="262"/>
                  </a:lnTo>
                  <a:lnTo>
                    <a:pt x="988" y="264"/>
                  </a:lnTo>
                  <a:lnTo>
                    <a:pt x="990" y="266"/>
                  </a:lnTo>
                  <a:lnTo>
                    <a:pt x="994" y="268"/>
                  </a:lnTo>
                  <a:lnTo>
                    <a:pt x="1000" y="268"/>
                  </a:lnTo>
                  <a:lnTo>
                    <a:pt x="1002" y="270"/>
                  </a:lnTo>
                  <a:lnTo>
                    <a:pt x="1004" y="274"/>
                  </a:lnTo>
                  <a:lnTo>
                    <a:pt x="1006" y="276"/>
                  </a:lnTo>
                  <a:lnTo>
                    <a:pt x="1006" y="278"/>
                  </a:lnTo>
                  <a:lnTo>
                    <a:pt x="1012" y="276"/>
                  </a:lnTo>
                  <a:lnTo>
                    <a:pt x="1018" y="272"/>
                  </a:lnTo>
                  <a:lnTo>
                    <a:pt x="1024" y="264"/>
                  </a:lnTo>
                  <a:lnTo>
                    <a:pt x="1030" y="262"/>
                  </a:lnTo>
                  <a:lnTo>
                    <a:pt x="1036" y="260"/>
                  </a:lnTo>
                  <a:lnTo>
                    <a:pt x="1044" y="252"/>
                  </a:lnTo>
                  <a:lnTo>
                    <a:pt x="1050" y="244"/>
                  </a:lnTo>
                  <a:lnTo>
                    <a:pt x="1056" y="236"/>
                  </a:lnTo>
                  <a:lnTo>
                    <a:pt x="1060" y="234"/>
                  </a:lnTo>
                  <a:lnTo>
                    <a:pt x="1066" y="234"/>
                  </a:lnTo>
                  <a:lnTo>
                    <a:pt x="1066" y="242"/>
                  </a:lnTo>
                  <a:lnTo>
                    <a:pt x="1068" y="248"/>
                  </a:lnTo>
                  <a:lnTo>
                    <a:pt x="1074" y="264"/>
                  </a:lnTo>
                  <a:lnTo>
                    <a:pt x="1076" y="268"/>
                  </a:lnTo>
                  <a:lnTo>
                    <a:pt x="1074" y="272"/>
                  </a:lnTo>
                  <a:lnTo>
                    <a:pt x="1074" y="276"/>
                  </a:lnTo>
                  <a:lnTo>
                    <a:pt x="1076" y="280"/>
                  </a:lnTo>
                  <a:lnTo>
                    <a:pt x="1080" y="286"/>
                  </a:lnTo>
                  <a:lnTo>
                    <a:pt x="1082" y="292"/>
                  </a:lnTo>
                  <a:lnTo>
                    <a:pt x="1080" y="300"/>
                  </a:lnTo>
                  <a:lnTo>
                    <a:pt x="1078" y="302"/>
                  </a:lnTo>
                  <a:lnTo>
                    <a:pt x="1076" y="306"/>
                  </a:lnTo>
                  <a:lnTo>
                    <a:pt x="1074" y="308"/>
                  </a:lnTo>
                  <a:lnTo>
                    <a:pt x="1072" y="310"/>
                  </a:lnTo>
                  <a:lnTo>
                    <a:pt x="1074" y="314"/>
                  </a:lnTo>
                  <a:lnTo>
                    <a:pt x="1078" y="316"/>
                  </a:lnTo>
                  <a:lnTo>
                    <a:pt x="1082" y="318"/>
                  </a:lnTo>
                  <a:lnTo>
                    <a:pt x="1084" y="322"/>
                  </a:lnTo>
                  <a:lnTo>
                    <a:pt x="1084" y="324"/>
                  </a:lnTo>
                  <a:lnTo>
                    <a:pt x="1084" y="328"/>
                  </a:lnTo>
                  <a:lnTo>
                    <a:pt x="1090" y="332"/>
                  </a:lnTo>
                  <a:lnTo>
                    <a:pt x="1096" y="332"/>
                  </a:lnTo>
                  <a:lnTo>
                    <a:pt x="1104" y="334"/>
                  </a:lnTo>
                  <a:lnTo>
                    <a:pt x="1112" y="338"/>
                  </a:lnTo>
                  <a:lnTo>
                    <a:pt x="1116" y="340"/>
                  </a:lnTo>
                  <a:lnTo>
                    <a:pt x="1118" y="342"/>
                  </a:lnTo>
                  <a:lnTo>
                    <a:pt x="1118" y="344"/>
                  </a:lnTo>
                  <a:lnTo>
                    <a:pt x="1116" y="348"/>
                  </a:lnTo>
                  <a:lnTo>
                    <a:pt x="1114" y="352"/>
                  </a:lnTo>
                  <a:lnTo>
                    <a:pt x="1116" y="356"/>
                  </a:lnTo>
                  <a:lnTo>
                    <a:pt x="1120" y="356"/>
                  </a:lnTo>
                  <a:lnTo>
                    <a:pt x="1120" y="362"/>
                  </a:lnTo>
                  <a:lnTo>
                    <a:pt x="1134" y="362"/>
                  </a:lnTo>
                  <a:lnTo>
                    <a:pt x="1134" y="368"/>
                  </a:lnTo>
                  <a:lnTo>
                    <a:pt x="1132" y="378"/>
                  </a:lnTo>
                  <a:lnTo>
                    <a:pt x="1128" y="388"/>
                  </a:lnTo>
                  <a:lnTo>
                    <a:pt x="1126" y="394"/>
                  </a:lnTo>
                  <a:lnTo>
                    <a:pt x="1120" y="396"/>
                  </a:lnTo>
                  <a:lnTo>
                    <a:pt x="1108" y="398"/>
                  </a:lnTo>
                  <a:lnTo>
                    <a:pt x="1100" y="398"/>
                  </a:lnTo>
                  <a:lnTo>
                    <a:pt x="1090" y="400"/>
                  </a:lnTo>
                  <a:lnTo>
                    <a:pt x="1082" y="404"/>
                  </a:lnTo>
                  <a:lnTo>
                    <a:pt x="1068" y="414"/>
                  </a:lnTo>
                  <a:lnTo>
                    <a:pt x="1060" y="418"/>
                  </a:lnTo>
                  <a:lnTo>
                    <a:pt x="1052" y="424"/>
                  </a:lnTo>
                  <a:lnTo>
                    <a:pt x="1042" y="426"/>
                  </a:lnTo>
                  <a:lnTo>
                    <a:pt x="1030" y="428"/>
                  </a:lnTo>
                  <a:lnTo>
                    <a:pt x="1002" y="420"/>
                  </a:lnTo>
                  <a:lnTo>
                    <a:pt x="974" y="418"/>
                  </a:lnTo>
                  <a:lnTo>
                    <a:pt x="960" y="420"/>
                  </a:lnTo>
                  <a:lnTo>
                    <a:pt x="952" y="426"/>
                  </a:lnTo>
                  <a:lnTo>
                    <a:pt x="940" y="432"/>
                  </a:lnTo>
                  <a:lnTo>
                    <a:pt x="926" y="440"/>
                  </a:lnTo>
                  <a:lnTo>
                    <a:pt x="914" y="450"/>
                  </a:lnTo>
                  <a:lnTo>
                    <a:pt x="904" y="462"/>
                  </a:lnTo>
                  <a:lnTo>
                    <a:pt x="890" y="472"/>
                  </a:lnTo>
                  <a:lnTo>
                    <a:pt x="902" y="464"/>
                  </a:lnTo>
                  <a:lnTo>
                    <a:pt x="920" y="454"/>
                  </a:lnTo>
                  <a:lnTo>
                    <a:pt x="940" y="446"/>
                  </a:lnTo>
                  <a:lnTo>
                    <a:pt x="950" y="444"/>
                  </a:lnTo>
                  <a:lnTo>
                    <a:pt x="958" y="444"/>
                  </a:lnTo>
                  <a:lnTo>
                    <a:pt x="964" y="444"/>
                  </a:lnTo>
                  <a:lnTo>
                    <a:pt x="972" y="446"/>
                  </a:lnTo>
                  <a:lnTo>
                    <a:pt x="978" y="450"/>
                  </a:lnTo>
                  <a:lnTo>
                    <a:pt x="978" y="452"/>
                  </a:lnTo>
                  <a:lnTo>
                    <a:pt x="980" y="454"/>
                  </a:lnTo>
                  <a:lnTo>
                    <a:pt x="978" y="458"/>
                  </a:lnTo>
                  <a:lnTo>
                    <a:pt x="976" y="462"/>
                  </a:lnTo>
                  <a:lnTo>
                    <a:pt x="970" y="464"/>
                  </a:lnTo>
                  <a:lnTo>
                    <a:pt x="962" y="468"/>
                  </a:lnTo>
                  <a:lnTo>
                    <a:pt x="958" y="470"/>
                  </a:lnTo>
                  <a:lnTo>
                    <a:pt x="956" y="474"/>
                  </a:lnTo>
                  <a:lnTo>
                    <a:pt x="970" y="474"/>
                  </a:lnTo>
                  <a:lnTo>
                    <a:pt x="964" y="482"/>
                  </a:lnTo>
                  <a:lnTo>
                    <a:pt x="960" y="488"/>
                  </a:lnTo>
                  <a:lnTo>
                    <a:pt x="958" y="494"/>
                  </a:lnTo>
                  <a:lnTo>
                    <a:pt x="958" y="498"/>
                  </a:lnTo>
                  <a:lnTo>
                    <a:pt x="960" y="502"/>
                  </a:lnTo>
                  <a:lnTo>
                    <a:pt x="968" y="508"/>
                  </a:lnTo>
                  <a:lnTo>
                    <a:pt x="978" y="512"/>
                  </a:lnTo>
                  <a:lnTo>
                    <a:pt x="988" y="512"/>
                  </a:lnTo>
                  <a:lnTo>
                    <a:pt x="996" y="512"/>
                  </a:lnTo>
                  <a:lnTo>
                    <a:pt x="1004" y="508"/>
                  </a:lnTo>
                  <a:lnTo>
                    <a:pt x="1010" y="504"/>
                  </a:lnTo>
                  <a:lnTo>
                    <a:pt x="1014" y="496"/>
                  </a:lnTo>
                  <a:lnTo>
                    <a:pt x="1018" y="492"/>
                  </a:lnTo>
                  <a:lnTo>
                    <a:pt x="1020" y="488"/>
                  </a:lnTo>
                  <a:lnTo>
                    <a:pt x="1024" y="488"/>
                  </a:lnTo>
                  <a:lnTo>
                    <a:pt x="1028" y="488"/>
                  </a:lnTo>
                  <a:lnTo>
                    <a:pt x="1028" y="490"/>
                  </a:lnTo>
                  <a:lnTo>
                    <a:pt x="1026" y="494"/>
                  </a:lnTo>
                  <a:lnTo>
                    <a:pt x="1024" y="498"/>
                  </a:lnTo>
                  <a:lnTo>
                    <a:pt x="1028" y="498"/>
                  </a:lnTo>
                  <a:lnTo>
                    <a:pt x="1030" y="500"/>
                  </a:lnTo>
                  <a:lnTo>
                    <a:pt x="1030" y="502"/>
                  </a:lnTo>
                  <a:lnTo>
                    <a:pt x="1028" y="506"/>
                  </a:lnTo>
                  <a:lnTo>
                    <a:pt x="1024" y="510"/>
                  </a:lnTo>
                  <a:lnTo>
                    <a:pt x="1016" y="514"/>
                  </a:lnTo>
                  <a:lnTo>
                    <a:pt x="1008" y="522"/>
                  </a:lnTo>
                  <a:lnTo>
                    <a:pt x="998" y="526"/>
                  </a:lnTo>
                  <a:lnTo>
                    <a:pt x="976" y="532"/>
                  </a:lnTo>
                  <a:lnTo>
                    <a:pt x="970" y="534"/>
                  </a:lnTo>
                  <a:lnTo>
                    <a:pt x="964" y="534"/>
                  </a:lnTo>
                  <a:lnTo>
                    <a:pt x="956" y="534"/>
                  </a:lnTo>
                  <a:lnTo>
                    <a:pt x="950" y="536"/>
                  </a:lnTo>
                  <a:lnTo>
                    <a:pt x="944" y="542"/>
                  </a:lnTo>
                  <a:lnTo>
                    <a:pt x="940" y="548"/>
                  </a:lnTo>
                  <a:lnTo>
                    <a:pt x="934" y="552"/>
                  </a:lnTo>
                  <a:lnTo>
                    <a:pt x="930" y="554"/>
                  </a:lnTo>
                  <a:lnTo>
                    <a:pt x="926" y="554"/>
                  </a:lnTo>
                  <a:lnTo>
                    <a:pt x="920" y="554"/>
                  </a:lnTo>
                  <a:lnTo>
                    <a:pt x="918" y="550"/>
                  </a:lnTo>
                  <a:lnTo>
                    <a:pt x="918" y="548"/>
                  </a:lnTo>
                  <a:lnTo>
                    <a:pt x="918" y="542"/>
                  </a:lnTo>
                  <a:lnTo>
                    <a:pt x="922" y="538"/>
                  </a:lnTo>
                  <a:lnTo>
                    <a:pt x="930" y="532"/>
                  </a:lnTo>
                  <a:lnTo>
                    <a:pt x="940" y="528"/>
                  </a:lnTo>
                  <a:lnTo>
                    <a:pt x="944" y="524"/>
                  </a:lnTo>
                  <a:lnTo>
                    <a:pt x="948" y="520"/>
                  </a:lnTo>
                  <a:lnTo>
                    <a:pt x="908" y="526"/>
                  </a:lnTo>
                  <a:lnTo>
                    <a:pt x="902" y="506"/>
                  </a:lnTo>
                  <a:lnTo>
                    <a:pt x="902" y="500"/>
                  </a:lnTo>
                  <a:lnTo>
                    <a:pt x="904" y="496"/>
                  </a:lnTo>
                  <a:lnTo>
                    <a:pt x="910" y="488"/>
                  </a:lnTo>
                  <a:lnTo>
                    <a:pt x="890" y="482"/>
                  </a:lnTo>
                  <a:lnTo>
                    <a:pt x="882" y="484"/>
                  </a:lnTo>
                  <a:lnTo>
                    <a:pt x="876" y="488"/>
                  </a:lnTo>
                  <a:lnTo>
                    <a:pt x="866" y="502"/>
                  </a:lnTo>
                  <a:lnTo>
                    <a:pt x="860" y="510"/>
                  </a:lnTo>
                  <a:lnTo>
                    <a:pt x="854" y="518"/>
                  </a:lnTo>
                  <a:lnTo>
                    <a:pt x="848" y="522"/>
                  </a:lnTo>
                  <a:lnTo>
                    <a:pt x="838" y="524"/>
                  </a:lnTo>
                  <a:lnTo>
                    <a:pt x="832" y="526"/>
                  </a:lnTo>
                  <a:lnTo>
                    <a:pt x="796" y="526"/>
                  </a:lnTo>
                  <a:lnTo>
                    <a:pt x="788" y="530"/>
                  </a:lnTo>
                  <a:lnTo>
                    <a:pt x="780" y="534"/>
                  </a:lnTo>
                  <a:lnTo>
                    <a:pt x="776" y="538"/>
                  </a:lnTo>
                  <a:lnTo>
                    <a:pt x="770" y="540"/>
                  </a:lnTo>
                  <a:lnTo>
                    <a:pt x="758" y="542"/>
                  </a:lnTo>
                  <a:lnTo>
                    <a:pt x="742" y="542"/>
                  </a:lnTo>
                  <a:lnTo>
                    <a:pt x="732" y="542"/>
                  </a:lnTo>
                  <a:lnTo>
                    <a:pt x="722" y="544"/>
                  </a:lnTo>
                  <a:lnTo>
                    <a:pt x="714" y="550"/>
                  </a:lnTo>
                  <a:lnTo>
                    <a:pt x="712" y="552"/>
                  </a:lnTo>
                  <a:lnTo>
                    <a:pt x="712" y="558"/>
                  </a:lnTo>
                  <a:lnTo>
                    <a:pt x="702" y="562"/>
                  </a:lnTo>
                  <a:lnTo>
                    <a:pt x="696" y="566"/>
                  </a:lnTo>
                  <a:lnTo>
                    <a:pt x="694" y="570"/>
                  </a:lnTo>
                  <a:lnTo>
                    <a:pt x="690" y="570"/>
                  </a:lnTo>
                  <a:lnTo>
                    <a:pt x="690" y="566"/>
                  </a:lnTo>
                  <a:lnTo>
                    <a:pt x="684" y="568"/>
                  </a:lnTo>
                  <a:lnTo>
                    <a:pt x="680" y="566"/>
                  </a:lnTo>
                  <a:lnTo>
                    <a:pt x="676" y="566"/>
                  </a:lnTo>
                  <a:lnTo>
                    <a:pt x="670" y="568"/>
                  </a:lnTo>
                  <a:lnTo>
                    <a:pt x="662" y="574"/>
                  </a:lnTo>
                  <a:lnTo>
                    <a:pt x="654" y="578"/>
                  </a:lnTo>
                  <a:lnTo>
                    <a:pt x="650" y="580"/>
                  </a:lnTo>
                  <a:lnTo>
                    <a:pt x="644" y="580"/>
                  </a:lnTo>
                  <a:lnTo>
                    <a:pt x="640" y="580"/>
                  </a:lnTo>
                  <a:lnTo>
                    <a:pt x="646" y="576"/>
                  </a:lnTo>
                  <a:lnTo>
                    <a:pt x="654" y="572"/>
                  </a:lnTo>
                  <a:lnTo>
                    <a:pt x="660" y="568"/>
                  </a:lnTo>
                  <a:lnTo>
                    <a:pt x="662" y="564"/>
                  </a:lnTo>
                  <a:lnTo>
                    <a:pt x="662" y="560"/>
                  </a:lnTo>
                  <a:lnTo>
                    <a:pt x="662" y="562"/>
                  </a:lnTo>
                  <a:lnTo>
                    <a:pt x="672" y="556"/>
                  </a:lnTo>
                  <a:lnTo>
                    <a:pt x="678" y="546"/>
                  </a:lnTo>
                  <a:lnTo>
                    <a:pt x="692" y="522"/>
                  </a:lnTo>
                  <a:lnTo>
                    <a:pt x="692" y="528"/>
                  </a:lnTo>
                  <a:lnTo>
                    <a:pt x="696" y="532"/>
                  </a:lnTo>
                  <a:lnTo>
                    <a:pt x="700" y="534"/>
                  </a:lnTo>
                  <a:lnTo>
                    <a:pt x="706" y="534"/>
                  </a:lnTo>
                  <a:lnTo>
                    <a:pt x="712" y="532"/>
                  </a:lnTo>
                  <a:lnTo>
                    <a:pt x="714" y="530"/>
                  </a:lnTo>
                  <a:lnTo>
                    <a:pt x="714" y="526"/>
                  </a:lnTo>
                  <a:lnTo>
                    <a:pt x="712" y="518"/>
                  </a:lnTo>
                  <a:lnTo>
                    <a:pt x="706" y="508"/>
                  </a:lnTo>
                  <a:lnTo>
                    <a:pt x="698" y="500"/>
                  </a:lnTo>
                  <a:lnTo>
                    <a:pt x="696" y="498"/>
                  </a:lnTo>
                  <a:lnTo>
                    <a:pt x="692" y="498"/>
                  </a:lnTo>
                  <a:lnTo>
                    <a:pt x="676" y="498"/>
                  </a:lnTo>
                  <a:lnTo>
                    <a:pt x="658" y="496"/>
                  </a:lnTo>
                  <a:lnTo>
                    <a:pt x="662" y="492"/>
                  </a:lnTo>
                  <a:lnTo>
                    <a:pt x="664" y="486"/>
                  </a:lnTo>
                  <a:lnTo>
                    <a:pt x="664" y="484"/>
                  </a:lnTo>
                  <a:lnTo>
                    <a:pt x="662" y="482"/>
                  </a:lnTo>
                  <a:lnTo>
                    <a:pt x="660" y="480"/>
                  </a:lnTo>
                  <a:lnTo>
                    <a:pt x="658" y="476"/>
                  </a:lnTo>
                  <a:lnTo>
                    <a:pt x="660" y="470"/>
                  </a:lnTo>
                  <a:lnTo>
                    <a:pt x="656" y="468"/>
                  </a:lnTo>
                  <a:lnTo>
                    <a:pt x="652" y="464"/>
                  </a:lnTo>
                  <a:lnTo>
                    <a:pt x="650" y="460"/>
                  </a:lnTo>
                  <a:lnTo>
                    <a:pt x="650" y="456"/>
                  </a:lnTo>
                  <a:lnTo>
                    <a:pt x="648" y="454"/>
                  </a:lnTo>
                  <a:lnTo>
                    <a:pt x="650" y="450"/>
                  </a:lnTo>
                  <a:lnTo>
                    <a:pt x="646" y="448"/>
                  </a:lnTo>
                  <a:lnTo>
                    <a:pt x="642" y="446"/>
                  </a:lnTo>
                  <a:lnTo>
                    <a:pt x="632" y="446"/>
                  </a:lnTo>
                  <a:lnTo>
                    <a:pt x="622" y="448"/>
                  </a:lnTo>
                  <a:lnTo>
                    <a:pt x="608" y="454"/>
                  </a:lnTo>
                  <a:lnTo>
                    <a:pt x="594" y="462"/>
                  </a:lnTo>
                  <a:lnTo>
                    <a:pt x="578" y="470"/>
                  </a:lnTo>
                  <a:lnTo>
                    <a:pt x="564" y="468"/>
                  </a:lnTo>
                  <a:lnTo>
                    <a:pt x="554" y="464"/>
                  </a:lnTo>
                  <a:lnTo>
                    <a:pt x="554" y="466"/>
                  </a:lnTo>
                  <a:lnTo>
                    <a:pt x="548" y="464"/>
                  </a:lnTo>
                  <a:lnTo>
                    <a:pt x="542" y="462"/>
                  </a:lnTo>
                  <a:lnTo>
                    <a:pt x="534" y="462"/>
                  </a:lnTo>
                  <a:lnTo>
                    <a:pt x="528" y="460"/>
                  </a:lnTo>
                  <a:lnTo>
                    <a:pt x="522" y="458"/>
                  </a:lnTo>
                  <a:lnTo>
                    <a:pt x="518" y="454"/>
                  </a:lnTo>
                  <a:lnTo>
                    <a:pt x="518" y="448"/>
                  </a:lnTo>
                  <a:lnTo>
                    <a:pt x="94" y="448"/>
                  </a:lnTo>
                  <a:lnTo>
                    <a:pt x="94" y="446"/>
                  </a:lnTo>
                  <a:lnTo>
                    <a:pt x="92" y="444"/>
                  </a:lnTo>
                  <a:lnTo>
                    <a:pt x="94" y="442"/>
                  </a:lnTo>
                  <a:lnTo>
                    <a:pt x="96" y="440"/>
                  </a:lnTo>
                  <a:lnTo>
                    <a:pt x="86" y="432"/>
                  </a:lnTo>
                  <a:lnTo>
                    <a:pt x="78" y="424"/>
                  </a:lnTo>
                  <a:lnTo>
                    <a:pt x="68" y="416"/>
                  </a:lnTo>
                  <a:lnTo>
                    <a:pt x="62" y="416"/>
                  </a:lnTo>
                  <a:lnTo>
                    <a:pt x="58" y="412"/>
                  </a:lnTo>
                  <a:lnTo>
                    <a:pt x="56" y="406"/>
                  </a:lnTo>
                  <a:lnTo>
                    <a:pt x="54" y="400"/>
                  </a:lnTo>
                  <a:lnTo>
                    <a:pt x="56" y="394"/>
                  </a:lnTo>
                  <a:lnTo>
                    <a:pt x="60" y="388"/>
                  </a:lnTo>
                  <a:lnTo>
                    <a:pt x="60" y="384"/>
                  </a:lnTo>
                  <a:lnTo>
                    <a:pt x="58" y="380"/>
                  </a:lnTo>
                  <a:lnTo>
                    <a:pt x="52" y="378"/>
                  </a:lnTo>
                  <a:lnTo>
                    <a:pt x="52" y="376"/>
                  </a:lnTo>
                  <a:lnTo>
                    <a:pt x="54" y="374"/>
                  </a:lnTo>
                  <a:lnTo>
                    <a:pt x="56" y="372"/>
                  </a:lnTo>
                  <a:lnTo>
                    <a:pt x="54" y="368"/>
                  </a:lnTo>
                  <a:lnTo>
                    <a:pt x="52" y="366"/>
                  </a:lnTo>
                  <a:lnTo>
                    <a:pt x="46" y="362"/>
                  </a:lnTo>
                  <a:lnTo>
                    <a:pt x="46" y="360"/>
                  </a:lnTo>
                  <a:lnTo>
                    <a:pt x="48" y="354"/>
                  </a:lnTo>
                  <a:lnTo>
                    <a:pt x="52" y="350"/>
                  </a:lnTo>
                  <a:lnTo>
                    <a:pt x="56" y="344"/>
                  </a:lnTo>
                  <a:lnTo>
                    <a:pt x="54" y="340"/>
                  </a:lnTo>
                  <a:lnTo>
                    <a:pt x="48" y="340"/>
                  </a:lnTo>
                  <a:lnTo>
                    <a:pt x="38" y="338"/>
                  </a:lnTo>
                  <a:lnTo>
                    <a:pt x="38" y="334"/>
                  </a:lnTo>
                  <a:lnTo>
                    <a:pt x="42" y="332"/>
                  </a:lnTo>
                  <a:lnTo>
                    <a:pt x="44" y="332"/>
                  </a:lnTo>
                  <a:lnTo>
                    <a:pt x="42" y="326"/>
                  </a:lnTo>
                  <a:lnTo>
                    <a:pt x="42" y="322"/>
                  </a:lnTo>
                  <a:lnTo>
                    <a:pt x="40" y="312"/>
                  </a:lnTo>
                  <a:lnTo>
                    <a:pt x="36" y="306"/>
                  </a:lnTo>
                  <a:lnTo>
                    <a:pt x="28" y="296"/>
                  </a:lnTo>
                  <a:lnTo>
                    <a:pt x="26" y="292"/>
                  </a:lnTo>
                  <a:lnTo>
                    <a:pt x="26" y="288"/>
                  </a:lnTo>
                  <a:lnTo>
                    <a:pt x="28" y="282"/>
                  </a:lnTo>
                  <a:lnTo>
                    <a:pt x="32" y="274"/>
                  </a:lnTo>
                  <a:lnTo>
                    <a:pt x="36" y="266"/>
                  </a:lnTo>
                  <a:lnTo>
                    <a:pt x="32" y="264"/>
                  </a:lnTo>
                  <a:lnTo>
                    <a:pt x="32" y="260"/>
                  </a:lnTo>
                  <a:lnTo>
                    <a:pt x="30" y="254"/>
                  </a:lnTo>
                  <a:lnTo>
                    <a:pt x="28" y="250"/>
                  </a:lnTo>
                  <a:lnTo>
                    <a:pt x="22" y="248"/>
                  </a:lnTo>
                  <a:lnTo>
                    <a:pt x="16" y="248"/>
                  </a:lnTo>
                  <a:lnTo>
                    <a:pt x="10" y="248"/>
                  </a:lnTo>
                  <a:lnTo>
                    <a:pt x="8" y="248"/>
                  </a:lnTo>
                  <a:lnTo>
                    <a:pt x="8" y="246"/>
                  </a:lnTo>
                  <a:lnTo>
                    <a:pt x="2" y="244"/>
                  </a:lnTo>
                  <a:lnTo>
                    <a:pt x="0" y="240"/>
                  </a:lnTo>
                  <a:lnTo>
                    <a:pt x="186" y="70"/>
                  </a:lnTo>
                  <a:lnTo>
                    <a:pt x="192" y="74"/>
                  </a:lnTo>
                  <a:lnTo>
                    <a:pt x="200" y="74"/>
                  </a:lnTo>
                  <a:lnTo>
                    <a:pt x="210" y="76"/>
                  </a:lnTo>
                  <a:lnTo>
                    <a:pt x="220" y="78"/>
                  </a:lnTo>
                  <a:lnTo>
                    <a:pt x="222" y="80"/>
                  </a:lnTo>
                  <a:lnTo>
                    <a:pt x="226" y="82"/>
                  </a:lnTo>
                  <a:lnTo>
                    <a:pt x="228" y="84"/>
                  </a:lnTo>
                  <a:lnTo>
                    <a:pt x="232" y="84"/>
                  </a:lnTo>
                  <a:lnTo>
                    <a:pt x="242" y="84"/>
                  </a:lnTo>
                  <a:lnTo>
                    <a:pt x="252" y="80"/>
                  </a:lnTo>
                  <a:lnTo>
                    <a:pt x="260" y="78"/>
                  </a:lnTo>
                  <a:lnTo>
                    <a:pt x="270" y="76"/>
                  </a:lnTo>
                  <a:lnTo>
                    <a:pt x="278" y="76"/>
                  </a:lnTo>
                  <a:lnTo>
                    <a:pt x="288" y="76"/>
                  </a:lnTo>
                  <a:lnTo>
                    <a:pt x="300" y="72"/>
                  </a:lnTo>
                  <a:lnTo>
                    <a:pt x="310" y="68"/>
                  </a:lnTo>
                  <a:lnTo>
                    <a:pt x="318" y="66"/>
                  </a:lnTo>
                  <a:lnTo>
                    <a:pt x="340" y="66"/>
                  </a:lnTo>
                  <a:lnTo>
                    <a:pt x="358" y="64"/>
                  </a:lnTo>
                  <a:lnTo>
                    <a:pt x="372" y="64"/>
                  </a:lnTo>
                  <a:lnTo>
                    <a:pt x="378" y="64"/>
                  </a:lnTo>
                  <a:lnTo>
                    <a:pt x="378" y="70"/>
                  </a:lnTo>
                  <a:lnTo>
                    <a:pt x="380" y="74"/>
                  </a:lnTo>
                  <a:lnTo>
                    <a:pt x="384" y="74"/>
                  </a:lnTo>
                  <a:lnTo>
                    <a:pt x="388" y="74"/>
                  </a:lnTo>
                  <a:lnTo>
                    <a:pt x="394" y="70"/>
                  </a:lnTo>
                  <a:lnTo>
                    <a:pt x="402" y="64"/>
                  </a:lnTo>
                  <a:lnTo>
                    <a:pt x="406" y="66"/>
                  </a:lnTo>
                  <a:lnTo>
                    <a:pt x="408" y="70"/>
                  </a:lnTo>
                  <a:lnTo>
                    <a:pt x="408" y="76"/>
                  </a:lnTo>
                  <a:lnTo>
                    <a:pt x="408" y="78"/>
                  </a:lnTo>
                  <a:lnTo>
                    <a:pt x="410" y="78"/>
                  </a:lnTo>
                  <a:lnTo>
                    <a:pt x="414" y="76"/>
                  </a:lnTo>
                  <a:lnTo>
                    <a:pt x="422" y="72"/>
                  </a:lnTo>
                  <a:lnTo>
                    <a:pt x="428" y="70"/>
                  </a:lnTo>
                  <a:lnTo>
                    <a:pt x="440" y="72"/>
                  </a:lnTo>
                  <a:lnTo>
                    <a:pt x="450" y="74"/>
                  </a:lnTo>
                  <a:lnTo>
                    <a:pt x="458" y="78"/>
                  </a:lnTo>
                  <a:lnTo>
                    <a:pt x="468" y="80"/>
                  </a:lnTo>
                  <a:lnTo>
                    <a:pt x="476" y="84"/>
                  </a:lnTo>
                  <a:lnTo>
                    <a:pt x="488" y="88"/>
                  </a:lnTo>
                  <a:lnTo>
                    <a:pt x="492" y="86"/>
                  </a:lnTo>
                  <a:lnTo>
                    <a:pt x="500" y="84"/>
                  </a:lnTo>
                  <a:lnTo>
                    <a:pt x="504" y="86"/>
                  </a:lnTo>
                  <a:lnTo>
                    <a:pt x="508" y="86"/>
                  </a:lnTo>
                  <a:lnTo>
                    <a:pt x="510" y="88"/>
                  </a:lnTo>
                  <a:lnTo>
                    <a:pt x="510" y="94"/>
                  </a:lnTo>
                  <a:lnTo>
                    <a:pt x="508" y="96"/>
                  </a:lnTo>
                  <a:lnTo>
                    <a:pt x="506" y="96"/>
                  </a:lnTo>
                  <a:lnTo>
                    <a:pt x="500" y="98"/>
                  </a:lnTo>
                  <a:lnTo>
                    <a:pt x="496" y="102"/>
                  </a:lnTo>
                  <a:lnTo>
                    <a:pt x="494" y="102"/>
                  </a:lnTo>
                  <a:lnTo>
                    <a:pt x="494" y="106"/>
                  </a:lnTo>
                  <a:lnTo>
                    <a:pt x="494" y="108"/>
                  </a:lnTo>
                  <a:lnTo>
                    <a:pt x="496" y="108"/>
                  </a:lnTo>
                  <a:lnTo>
                    <a:pt x="504" y="110"/>
                  </a:lnTo>
                  <a:lnTo>
                    <a:pt x="518" y="108"/>
                  </a:lnTo>
                  <a:lnTo>
                    <a:pt x="528" y="106"/>
                  </a:lnTo>
                  <a:lnTo>
                    <a:pt x="540" y="104"/>
                  </a:lnTo>
                  <a:lnTo>
                    <a:pt x="552" y="102"/>
                  </a:lnTo>
                  <a:lnTo>
                    <a:pt x="556" y="104"/>
                  </a:lnTo>
                  <a:lnTo>
                    <a:pt x="560" y="106"/>
                  </a:lnTo>
                  <a:lnTo>
                    <a:pt x="564" y="110"/>
                  </a:lnTo>
                  <a:lnTo>
                    <a:pt x="568" y="112"/>
                  </a:lnTo>
                  <a:lnTo>
                    <a:pt x="572" y="110"/>
                  </a:lnTo>
                  <a:lnTo>
                    <a:pt x="576" y="108"/>
                  </a:lnTo>
                  <a:lnTo>
                    <a:pt x="578" y="100"/>
                  </a:lnTo>
                  <a:lnTo>
                    <a:pt x="578" y="96"/>
                  </a:lnTo>
                  <a:lnTo>
                    <a:pt x="594" y="90"/>
                  </a:lnTo>
                  <a:lnTo>
                    <a:pt x="604" y="88"/>
                  </a:lnTo>
                  <a:lnTo>
                    <a:pt x="614" y="86"/>
                  </a:lnTo>
                  <a:lnTo>
                    <a:pt x="620" y="88"/>
                  </a:lnTo>
                  <a:lnTo>
                    <a:pt x="626" y="90"/>
                  </a:lnTo>
                  <a:lnTo>
                    <a:pt x="626" y="94"/>
                  </a:lnTo>
                  <a:lnTo>
                    <a:pt x="630" y="96"/>
                  </a:lnTo>
                  <a:lnTo>
                    <a:pt x="638" y="100"/>
                  </a:lnTo>
                  <a:lnTo>
                    <a:pt x="650" y="104"/>
                  </a:lnTo>
                  <a:lnTo>
                    <a:pt x="686" y="104"/>
                  </a:lnTo>
                  <a:lnTo>
                    <a:pt x="690" y="104"/>
                  </a:lnTo>
                  <a:lnTo>
                    <a:pt x="694" y="104"/>
                  </a:lnTo>
                  <a:lnTo>
                    <a:pt x="700" y="100"/>
                  </a:lnTo>
                  <a:lnTo>
                    <a:pt x="704" y="96"/>
                  </a:lnTo>
                  <a:lnTo>
                    <a:pt x="710" y="94"/>
                  </a:lnTo>
                  <a:lnTo>
                    <a:pt x="720" y="96"/>
                  </a:lnTo>
                  <a:lnTo>
                    <a:pt x="732" y="96"/>
                  </a:lnTo>
                  <a:lnTo>
                    <a:pt x="728" y="102"/>
                  </a:lnTo>
                  <a:lnTo>
                    <a:pt x="726" y="106"/>
                  </a:lnTo>
                  <a:lnTo>
                    <a:pt x="724" y="110"/>
                  </a:lnTo>
                  <a:lnTo>
                    <a:pt x="724" y="112"/>
                  </a:lnTo>
                  <a:lnTo>
                    <a:pt x="726" y="114"/>
                  </a:lnTo>
                  <a:lnTo>
                    <a:pt x="730" y="112"/>
                  </a:lnTo>
                  <a:lnTo>
                    <a:pt x="740" y="100"/>
                  </a:lnTo>
                  <a:lnTo>
                    <a:pt x="746" y="96"/>
                  </a:lnTo>
                  <a:lnTo>
                    <a:pt x="754" y="92"/>
                  </a:lnTo>
                  <a:lnTo>
                    <a:pt x="760" y="88"/>
                  </a:lnTo>
                  <a:lnTo>
                    <a:pt x="766" y="84"/>
                  </a:lnTo>
                  <a:lnTo>
                    <a:pt x="768" y="78"/>
                  </a:lnTo>
                  <a:lnTo>
                    <a:pt x="768" y="76"/>
                  </a:lnTo>
                  <a:lnTo>
                    <a:pt x="768" y="74"/>
                  </a:lnTo>
                  <a:lnTo>
                    <a:pt x="766" y="72"/>
                  </a:lnTo>
                  <a:lnTo>
                    <a:pt x="760" y="70"/>
                  </a:lnTo>
                  <a:lnTo>
                    <a:pt x="758" y="70"/>
                  </a:lnTo>
                  <a:lnTo>
                    <a:pt x="758" y="68"/>
                  </a:lnTo>
                  <a:lnTo>
                    <a:pt x="758" y="62"/>
                  </a:lnTo>
                  <a:lnTo>
                    <a:pt x="762" y="58"/>
                  </a:lnTo>
                  <a:lnTo>
                    <a:pt x="772" y="48"/>
                  </a:lnTo>
                  <a:lnTo>
                    <a:pt x="786" y="40"/>
                  </a:lnTo>
                  <a:lnTo>
                    <a:pt x="796" y="36"/>
                  </a:lnTo>
                  <a:lnTo>
                    <a:pt x="800" y="32"/>
                  </a:lnTo>
                  <a:lnTo>
                    <a:pt x="802" y="28"/>
                  </a:lnTo>
                  <a:lnTo>
                    <a:pt x="804" y="22"/>
                  </a:lnTo>
                  <a:lnTo>
                    <a:pt x="808" y="16"/>
                  </a:lnTo>
                  <a:lnTo>
                    <a:pt x="816" y="10"/>
                  </a:lnTo>
                  <a:lnTo>
                    <a:pt x="824" y="4"/>
                  </a:lnTo>
                  <a:lnTo>
                    <a:pt x="834" y="2"/>
                  </a:lnTo>
                  <a:lnTo>
                    <a:pt x="848" y="0"/>
                  </a:lnTo>
                  <a:lnTo>
                    <a:pt x="866" y="0"/>
                  </a:lnTo>
                  <a:lnTo>
                    <a:pt x="876" y="2"/>
                  </a:lnTo>
                  <a:lnTo>
                    <a:pt x="880" y="6"/>
                  </a:lnTo>
                  <a:lnTo>
                    <a:pt x="880" y="8"/>
                  </a:lnTo>
                  <a:lnTo>
                    <a:pt x="870" y="12"/>
                  </a:lnTo>
                  <a:lnTo>
                    <a:pt x="860" y="18"/>
                  </a:lnTo>
                  <a:lnTo>
                    <a:pt x="848" y="22"/>
                  </a:lnTo>
                  <a:lnTo>
                    <a:pt x="836" y="24"/>
                  </a:lnTo>
                  <a:lnTo>
                    <a:pt x="828" y="24"/>
                  </a:lnTo>
                  <a:lnTo>
                    <a:pt x="820" y="28"/>
                  </a:lnTo>
                  <a:lnTo>
                    <a:pt x="814" y="32"/>
                  </a:lnTo>
                  <a:lnTo>
                    <a:pt x="812" y="38"/>
                  </a:lnTo>
                  <a:lnTo>
                    <a:pt x="812" y="56"/>
                  </a:lnTo>
                  <a:lnTo>
                    <a:pt x="810" y="64"/>
                  </a:lnTo>
                  <a:lnTo>
                    <a:pt x="808" y="66"/>
                  </a:lnTo>
                  <a:lnTo>
                    <a:pt x="804" y="70"/>
                  </a:lnTo>
                  <a:lnTo>
                    <a:pt x="806" y="72"/>
                  </a:lnTo>
                  <a:lnTo>
                    <a:pt x="808" y="74"/>
                  </a:lnTo>
                  <a:lnTo>
                    <a:pt x="812" y="76"/>
                  </a:lnTo>
                  <a:lnTo>
                    <a:pt x="814" y="78"/>
                  </a:lnTo>
                  <a:lnTo>
                    <a:pt x="814" y="84"/>
                  </a:lnTo>
                  <a:lnTo>
                    <a:pt x="814" y="86"/>
                  </a:lnTo>
                  <a:lnTo>
                    <a:pt x="818" y="88"/>
                  </a:lnTo>
                  <a:lnTo>
                    <a:pt x="822" y="86"/>
                  </a:lnTo>
                  <a:lnTo>
                    <a:pt x="826" y="84"/>
                  </a:lnTo>
                  <a:lnTo>
                    <a:pt x="830" y="82"/>
                  </a:lnTo>
                  <a:lnTo>
                    <a:pt x="834" y="82"/>
                  </a:lnTo>
                  <a:lnTo>
                    <a:pt x="840" y="82"/>
                  </a:lnTo>
                  <a:lnTo>
                    <a:pt x="842" y="84"/>
                  </a:lnTo>
                  <a:lnTo>
                    <a:pt x="842" y="88"/>
                  </a:lnTo>
                  <a:lnTo>
                    <a:pt x="838" y="92"/>
                  </a:lnTo>
                  <a:lnTo>
                    <a:pt x="832" y="96"/>
                  </a:lnTo>
                  <a:lnTo>
                    <a:pt x="828" y="100"/>
                  </a:lnTo>
                  <a:lnTo>
                    <a:pt x="826" y="106"/>
                  </a:lnTo>
                  <a:lnTo>
                    <a:pt x="830" y="110"/>
                  </a:lnTo>
                  <a:lnTo>
                    <a:pt x="832" y="114"/>
                  </a:lnTo>
                  <a:lnTo>
                    <a:pt x="838" y="112"/>
                  </a:lnTo>
                  <a:lnTo>
                    <a:pt x="844" y="108"/>
                  </a:lnTo>
                  <a:lnTo>
                    <a:pt x="852" y="96"/>
                  </a:lnTo>
                  <a:lnTo>
                    <a:pt x="856" y="100"/>
                  </a:lnTo>
                  <a:lnTo>
                    <a:pt x="868" y="92"/>
                  </a:lnTo>
                  <a:lnTo>
                    <a:pt x="876" y="88"/>
                  </a:lnTo>
                  <a:lnTo>
                    <a:pt x="882" y="86"/>
                  </a:lnTo>
                  <a:lnTo>
                    <a:pt x="882" y="80"/>
                  </a:lnTo>
                  <a:lnTo>
                    <a:pt x="882" y="76"/>
                  </a:lnTo>
                  <a:lnTo>
                    <a:pt x="884" y="74"/>
                  </a:lnTo>
                  <a:lnTo>
                    <a:pt x="890" y="72"/>
                  </a:lnTo>
                  <a:lnTo>
                    <a:pt x="912" y="72"/>
                  </a:lnTo>
                  <a:lnTo>
                    <a:pt x="922" y="76"/>
                  </a:lnTo>
                  <a:lnTo>
                    <a:pt x="926" y="78"/>
                  </a:lnTo>
                  <a:lnTo>
                    <a:pt x="928" y="84"/>
                  </a:lnTo>
                  <a:lnTo>
                    <a:pt x="926" y="86"/>
                  </a:lnTo>
                  <a:lnTo>
                    <a:pt x="924" y="88"/>
                  </a:lnTo>
                  <a:lnTo>
                    <a:pt x="918" y="90"/>
                  </a:lnTo>
                  <a:lnTo>
                    <a:pt x="910" y="92"/>
                  </a:lnTo>
                  <a:lnTo>
                    <a:pt x="908" y="94"/>
                  </a:lnTo>
                  <a:lnTo>
                    <a:pt x="908" y="98"/>
                  </a:lnTo>
                  <a:lnTo>
                    <a:pt x="908" y="102"/>
                  </a:lnTo>
                  <a:lnTo>
                    <a:pt x="910" y="108"/>
                  </a:lnTo>
                  <a:lnTo>
                    <a:pt x="908" y="112"/>
                  </a:lnTo>
                  <a:lnTo>
                    <a:pt x="904" y="116"/>
                  </a:lnTo>
                  <a:lnTo>
                    <a:pt x="892" y="120"/>
                  </a:lnTo>
                  <a:lnTo>
                    <a:pt x="876" y="126"/>
                  </a:lnTo>
                  <a:lnTo>
                    <a:pt x="868" y="132"/>
                  </a:lnTo>
                  <a:lnTo>
                    <a:pt x="862" y="136"/>
                  </a:lnTo>
                  <a:lnTo>
                    <a:pt x="856" y="134"/>
                  </a:lnTo>
                  <a:lnTo>
                    <a:pt x="848" y="132"/>
                  </a:lnTo>
                  <a:lnTo>
                    <a:pt x="838" y="132"/>
                  </a:lnTo>
                  <a:lnTo>
                    <a:pt x="828" y="142"/>
                  </a:lnTo>
                  <a:lnTo>
                    <a:pt x="814" y="152"/>
                  </a:lnTo>
                  <a:lnTo>
                    <a:pt x="786" y="168"/>
                  </a:lnTo>
                  <a:lnTo>
                    <a:pt x="780" y="172"/>
                  </a:lnTo>
                  <a:lnTo>
                    <a:pt x="776" y="176"/>
                  </a:lnTo>
                  <a:lnTo>
                    <a:pt x="772" y="176"/>
                  </a:lnTo>
                  <a:lnTo>
                    <a:pt x="764" y="176"/>
                  </a:lnTo>
                  <a:lnTo>
                    <a:pt x="760" y="178"/>
                  </a:lnTo>
                  <a:lnTo>
                    <a:pt x="756" y="180"/>
                  </a:lnTo>
                  <a:lnTo>
                    <a:pt x="750" y="186"/>
                  </a:lnTo>
                  <a:lnTo>
                    <a:pt x="742" y="190"/>
                  </a:lnTo>
                  <a:lnTo>
                    <a:pt x="734" y="192"/>
                  </a:lnTo>
                  <a:lnTo>
                    <a:pt x="724" y="194"/>
                  </a:lnTo>
                  <a:lnTo>
                    <a:pt x="704" y="198"/>
                  </a:lnTo>
                  <a:lnTo>
                    <a:pt x="696" y="202"/>
                  </a:lnTo>
                  <a:lnTo>
                    <a:pt x="688" y="206"/>
                  </a:lnTo>
                  <a:lnTo>
                    <a:pt x="678" y="214"/>
                  </a:lnTo>
                  <a:lnTo>
                    <a:pt x="668" y="222"/>
                  </a:lnTo>
                  <a:lnTo>
                    <a:pt x="658" y="230"/>
                  </a:lnTo>
                  <a:lnTo>
                    <a:pt x="650" y="240"/>
                  </a:lnTo>
                  <a:lnTo>
                    <a:pt x="644" y="252"/>
                  </a:lnTo>
                  <a:lnTo>
                    <a:pt x="638" y="262"/>
                  </a:lnTo>
                  <a:lnTo>
                    <a:pt x="646" y="262"/>
                  </a:lnTo>
                  <a:lnTo>
                    <a:pt x="650" y="264"/>
                  </a:lnTo>
                  <a:lnTo>
                    <a:pt x="650" y="266"/>
                  </a:lnTo>
                  <a:lnTo>
                    <a:pt x="648" y="280"/>
                  </a:lnTo>
                  <a:lnTo>
                    <a:pt x="646" y="286"/>
                  </a:lnTo>
                  <a:lnTo>
                    <a:pt x="646" y="294"/>
                  </a:lnTo>
                  <a:lnTo>
                    <a:pt x="648" y="294"/>
                  </a:lnTo>
                  <a:lnTo>
                    <a:pt x="650" y="296"/>
                  </a:lnTo>
                  <a:lnTo>
                    <a:pt x="654" y="296"/>
                  </a:lnTo>
                  <a:lnTo>
                    <a:pt x="660" y="292"/>
                  </a:lnTo>
                  <a:lnTo>
                    <a:pt x="668" y="292"/>
                  </a:lnTo>
                  <a:lnTo>
                    <a:pt x="676" y="294"/>
                  </a:lnTo>
                  <a:lnTo>
                    <a:pt x="682" y="296"/>
                  </a:lnTo>
                  <a:lnTo>
                    <a:pt x="690" y="302"/>
                  </a:lnTo>
                  <a:lnTo>
                    <a:pt x="696" y="310"/>
                  </a:lnTo>
                  <a:lnTo>
                    <a:pt x="700" y="314"/>
                  </a:lnTo>
                  <a:lnTo>
                    <a:pt x="704" y="316"/>
                  </a:lnTo>
                  <a:lnTo>
                    <a:pt x="710" y="316"/>
                  </a:lnTo>
                  <a:lnTo>
                    <a:pt x="716" y="318"/>
                  </a:lnTo>
                  <a:lnTo>
                    <a:pt x="720" y="322"/>
                  </a:lnTo>
                  <a:lnTo>
                    <a:pt x="724" y="326"/>
                  </a:lnTo>
                  <a:lnTo>
                    <a:pt x="730" y="330"/>
                  </a:lnTo>
                  <a:lnTo>
                    <a:pt x="738" y="332"/>
                  </a:lnTo>
                  <a:lnTo>
                    <a:pt x="750" y="330"/>
                  </a:lnTo>
                  <a:lnTo>
                    <a:pt x="764" y="332"/>
                  </a:lnTo>
                  <a:lnTo>
                    <a:pt x="764" y="334"/>
                  </a:lnTo>
                  <a:lnTo>
                    <a:pt x="764" y="338"/>
                  </a:lnTo>
                  <a:lnTo>
                    <a:pt x="762" y="346"/>
                  </a:lnTo>
                  <a:lnTo>
                    <a:pt x="756" y="358"/>
                  </a:lnTo>
                  <a:lnTo>
                    <a:pt x="752" y="370"/>
                  </a:lnTo>
                  <a:lnTo>
                    <a:pt x="750" y="376"/>
                  </a:lnTo>
                  <a:lnTo>
                    <a:pt x="750" y="382"/>
                  </a:lnTo>
                  <a:lnTo>
                    <a:pt x="752" y="388"/>
                  </a:lnTo>
                  <a:lnTo>
                    <a:pt x="756" y="394"/>
                  </a:lnTo>
                  <a:lnTo>
                    <a:pt x="764" y="404"/>
                  </a:lnTo>
                  <a:lnTo>
                    <a:pt x="766" y="402"/>
                  </a:lnTo>
                  <a:lnTo>
                    <a:pt x="770" y="398"/>
                  </a:lnTo>
                  <a:lnTo>
                    <a:pt x="778" y="394"/>
                  </a:lnTo>
                  <a:lnTo>
                    <a:pt x="784" y="390"/>
                  </a:lnTo>
                  <a:lnTo>
                    <a:pt x="788" y="382"/>
                  </a:lnTo>
                  <a:lnTo>
                    <a:pt x="792" y="376"/>
                  </a:lnTo>
                  <a:lnTo>
                    <a:pt x="796" y="358"/>
                  </a:lnTo>
                  <a:lnTo>
                    <a:pt x="800" y="338"/>
                  </a:lnTo>
                  <a:lnTo>
                    <a:pt x="804" y="336"/>
                  </a:lnTo>
                  <a:lnTo>
                    <a:pt x="810" y="332"/>
                  </a:lnTo>
                  <a:lnTo>
                    <a:pt x="822" y="330"/>
                  </a:lnTo>
                  <a:lnTo>
                    <a:pt x="830" y="326"/>
                  </a:lnTo>
                  <a:lnTo>
                    <a:pt x="846" y="318"/>
                  </a:lnTo>
                  <a:lnTo>
                    <a:pt x="854" y="312"/>
                  </a:lnTo>
                  <a:lnTo>
                    <a:pt x="860" y="306"/>
                  </a:lnTo>
                  <a:lnTo>
                    <a:pt x="864" y="296"/>
                  </a:lnTo>
                  <a:lnTo>
                    <a:pt x="866" y="286"/>
                  </a:lnTo>
                  <a:lnTo>
                    <a:pt x="864" y="284"/>
                  </a:lnTo>
                  <a:lnTo>
                    <a:pt x="862" y="282"/>
                  </a:lnTo>
                  <a:lnTo>
                    <a:pt x="858" y="278"/>
                  </a:lnTo>
                  <a:lnTo>
                    <a:pt x="852" y="276"/>
                  </a:lnTo>
                  <a:lnTo>
                    <a:pt x="852" y="274"/>
                  </a:lnTo>
                  <a:lnTo>
                    <a:pt x="850" y="270"/>
                  </a:lnTo>
                  <a:lnTo>
                    <a:pt x="852" y="264"/>
                  </a:lnTo>
                  <a:lnTo>
                    <a:pt x="856" y="262"/>
                  </a:lnTo>
                  <a:lnTo>
                    <a:pt x="864" y="256"/>
                  </a:lnTo>
                  <a:lnTo>
                    <a:pt x="866" y="254"/>
                  </a:lnTo>
                  <a:close/>
                </a:path>
              </a:pathLst>
            </a:custGeom>
            <a:solidFill>
              <a:srgbClr val="FFFF99"/>
            </a:solidFill>
            <a:ln w="7938">
              <a:solidFill>
                <a:srgbClr val="000000"/>
              </a:solidFill>
              <a:prstDash val="solid"/>
              <a:round/>
              <a:headEnd/>
              <a:tailEnd/>
            </a:ln>
          </p:spPr>
          <p:txBody>
            <a:bodyPr/>
            <a:lstStyle/>
            <a:p>
              <a:endParaRPr lang="en-US"/>
            </a:p>
          </p:txBody>
        </p:sp>
        <p:sp>
          <p:nvSpPr>
            <p:cNvPr id="4099" name="Freeform 3"/>
            <p:cNvSpPr>
              <a:spLocks/>
            </p:cNvSpPr>
            <p:nvPr/>
          </p:nvSpPr>
          <p:spPr bwMode="auto">
            <a:xfrm>
              <a:off x="1638" y="1127"/>
              <a:ext cx="102" cy="96"/>
            </a:xfrm>
            <a:custGeom>
              <a:avLst/>
              <a:gdLst>
                <a:gd name="T0" fmla="*/ 76 w 102"/>
                <a:gd name="T1" fmla="*/ 80 h 96"/>
                <a:gd name="T2" fmla="*/ 62 w 102"/>
                <a:gd name="T3" fmla="*/ 86 h 96"/>
                <a:gd name="T4" fmla="*/ 52 w 102"/>
                <a:gd name="T5" fmla="*/ 90 h 96"/>
                <a:gd name="T6" fmla="*/ 54 w 102"/>
                <a:gd name="T7" fmla="*/ 82 h 96"/>
                <a:gd name="T8" fmla="*/ 46 w 102"/>
                <a:gd name="T9" fmla="*/ 76 h 96"/>
                <a:gd name="T10" fmla="*/ 6 w 102"/>
                <a:gd name="T11" fmla="*/ 76 h 96"/>
                <a:gd name="T12" fmla="*/ 0 w 102"/>
                <a:gd name="T13" fmla="*/ 72 h 96"/>
                <a:gd name="T14" fmla="*/ 4 w 102"/>
                <a:gd name="T15" fmla="*/ 68 h 96"/>
                <a:gd name="T16" fmla="*/ 10 w 102"/>
                <a:gd name="T17" fmla="*/ 58 h 96"/>
                <a:gd name="T18" fmla="*/ 24 w 102"/>
                <a:gd name="T19" fmla="*/ 52 h 96"/>
                <a:gd name="T20" fmla="*/ 26 w 102"/>
                <a:gd name="T21" fmla="*/ 44 h 96"/>
                <a:gd name="T22" fmla="*/ 36 w 102"/>
                <a:gd name="T23" fmla="*/ 32 h 96"/>
                <a:gd name="T24" fmla="*/ 48 w 102"/>
                <a:gd name="T25" fmla="*/ 22 h 96"/>
                <a:gd name="T26" fmla="*/ 66 w 102"/>
                <a:gd name="T27" fmla="*/ 6 h 96"/>
                <a:gd name="T28" fmla="*/ 76 w 102"/>
                <a:gd name="T29" fmla="*/ 0 h 96"/>
                <a:gd name="T30" fmla="*/ 80 w 102"/>
                <a:gd name="T31" fmla="*/ 4 h 96"/>
                <a:gd name="T32" fmla="*/ 78 w 102"/>
                <a:gd name="T33" fmla="*/ 8 h 96"/>
                <a:gd name="T34" fmla="*/ 60 w 102"/>
                <a:gd name="T35" fmla="*/ 26 h 96"/>
                <a:gd name="T36" fmla="*/ 60 w 102"/>
                <a:gd name="T37" fmla="*/ 32 h 96"/>
                <a:gd name="T38" fmla="*/ 68 w 102"/>
                <a:gd name="T39" fmla="*/ 26 h 96"/>
                <a:gd name="T40" fmla="*/ 70 w 102"/>
                <a:gd name="T41" fmla="*/ 34 h 96"/>
                <a:gd name="T42" fmla="*/ 74 w 102"/>
                <a:gd name="T43" fmla="*/ 42 h 96"/>
                <a:gd name="T44" fmla="*/ 76 w 102"/>
                <a:gd name="T45" fmla="*/ 46 h 96"/>
                <a:gd name="T46" fmla="*/ 80 w 102"/>
                <a:gd name="T47" fmla="*/ 42 h 96"/>
                <a:gd name="T48" fmla="*/ 86 w 102"/>
                <a:gd name="T49" fmla="*/ 40 h 96"/>
                <a:gd name="T50" fmla="*/ 98 w 102"/>
                <a:gd name="T51" fmla="*/ 44 h 96"/>
                <a:gd name="T52" fmla="*/ 98 w 102"/>
                <a:gd name="T53" fmla="*/ 50 h 96"/>
                <a:gd name="T54" fmla="*/ 88 w 102"/>
                <a:gd name="T55" fmla="*/ 54 h 96"/>
                <a:gd name="T56" fmla="*/ 92 w 102"/>
                <a:gd name="T57" fmla="*/ 56 h 96"/>
                <a:gd name="T58" fmla="*/ 100 w 102"/>
                <a:gd name="T59" fmla="*/ 58 h 96"/>
                <a:gd name="T60" fmla="*/ 96 w 102"/>
                <a:gd name="T61" fmla="*/ 62 h 96"/>
                <a:gd name="T62" fmla="*/ 98 w 102"/>
                <a:gd name="T63" fmla="*/ 68 h 96"/>
                <a:gd name="T64" fmla="*/ 90 w 102"/>
                <a:gd name="T65" fmla="*/ 74 h 96"/>
                <a:gd name="T66" fmla="*/ 94 w 102"/>
                <a:gd name="T67" fmla="*/ 76 h 96"/>
                <a:gd name="T68" fmla="*/ 102 w 102"/>
                <a:gd name="T69" fmla="*/ 74 h 96"/>
                <a:gd name="T70" fmla="*/ 96 w 102"/>
                <a:gd name="T71" fmla="*/ 88 h 96"/>
                <a:gd name="T72" fmla="*/ 86 w 102"/>
                <a:gd name="T73" fmla="*/ 96 h 96"/>
                <a:gd name="T74" fmla="*/ 82 w 102"/>
                <a:gd name="T75" fmla="*/ 92 h 96"/>
                <a:gd name="T76" fmla="*/ 86 w 102"/>
                <a:gd name="T77" fmla="*/ 86 h 96"/>
                <a:gd name="T78" fmla="*/ 76 w 102"/>
                <a:gd name="T79" fmla="*/ 8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 h="96">
                  <a:moveTo>
                    <a:pt x="82" y="80"/>
                  </a:moveTo>
                  <a:lnTo>
                    <a:pt x="76" y="80"/>
                  </a:lnTo>
                  <a:lnTo>
                    <a:pt x="70" y="82"/>
                  </a:lnTo>
                  <a:lnTo>
                    <a:pt x="62" y="86"/>
                  </a:lnTo>
                  <a:lnTo>
                    <a:pt x="56" y="90"/>
                  </a:lnTo>
                  <a:lnTo>
                    <a:pt x="52" y="90"/>
                  </a:lnTo>
                  <a:lnTo>
                    <a:pt x="48" y="90"/>
                  </a:lnTo>
                  <a:lnTo>
                    <a:pt x="54" y="82"/>
                  </a:lnTo>
                  <a:lnTo>
                    <a:pt x="50" y="78"/>
                  </a:lnTo>
                  <a:lnTo>
                    <a:pt x="46" y="76"/>
                  </a:lnTo>
                  <a:lnTo>
                    <a:pt x="14" y="76"/>
                  </a:lnTo>
                  <a:lnTo>
                    <a:pt x="6" y="76"/>
                  </a:lnTo>
                  <a:lnTo>
                    <a:pt x="2" y="76"/>
                  </a:lnTo>
                  <a:lnTo>
                    <a:pt x="0" y="72"/>
                  </a:lnTo>
                  <a:lnTo>
                    <a:pt x="2" y="70"/>
                  </a:lnTo>
                  <a:lnTo>
                    <a:pt x="4" y="68"/>
                  </a:lnTo>
                  <a:lnTo>
                    <a:pt x="8" y="68"/>
                  </a:lnTo>
                  <a:lnTo>
                    <a:pt x="10" y="58"/>
                  </a:lnTo>
                  <a:lnTo>
                    <a:pt x="16" y="54"/>
                  </a:lnTo>
                  <a:lnTo>
                    <a:pt x="24" y="52"/>
                  </a:lnTo>
                  <a:lnTo>
                    <a:pt x="24" y="50"/>
                  </a:lnTo>
                  <a:lnTo>
                    <a:pt x="26" y="44"/>
                  </a:lnTo>
                  <a:lnTo>
                    <a:pt x="30" y="34"/>
                  </a:lnTo>
                  <a:lnTo>
                    <a:pt x="36" y="32"/>
                  </a:lnTo>
                  <a:lnTo>
                    <a:pt x="40" y="30"/>
                  </a:lnTo>
                  <a:lnTo>
                    <a:pt x="48" y="22"/>
                  </a:lnTo>
                  <a:lnTo>
                    <a:pt x="56" y="14"/>
                  </a:lnTo>
                  <a:lnTo>
                    <a:pt x="66" y="6"/>
                  </a:lnTo>
                  <a:lnTo>
                    <a:pt x="70" y="2"/>
                  </a:lnTo>
                  <a:lnTo>
                    <a:pt x="76" y="0"/>
                  </a:lnTo>
                  <a:lnTo>
                    <a:pt x="80" y="0"/>
                  </a:lnTo>
                  <a:lnTo>
                    <a:pt x="80" y="4"/>
                  </a:lnTo>
                  <a:lnTo>
                    <a:pt x="76" y="4"/>
                  </a:lnTo>
                  <a:lnTo>
                    <a:pt x="78" y="8"/>
                  </a:lnTo>
                  <a:lnTo>
                    <a:pt x="66" y="18"/>
                  </a:lnTo>
                  <a:lnTo>
                    <a:pt x="60" y="26"/>
                  </a:lnTo>
                  <a:lnTo>
                    <a:pt x="58" y="32"/>
                  </a:lnTo>
                  <a:lnTo>
                    <a:pt x="60" y="32"/>
                  </a:lnTo>
                  <a:lnTo>
                    <a:pt x="64" y="26"/>
                  </a:lnTo>
                  <a:lnTo>
                    <a:pt x="68" y="26"/>
                  </a:lnTo>
                  <a:lnTo>
                    <a:pt x="68" y="32"/>
                  </a:lnTo>
                  <a:lnTo>
                    <a:pt x="70" y="34"/>
                  </a:lnTo>
                  <a:lnTo>
                    <a:pt x="72" y="36"/>
                  </a:lnTo>
                  <a:lnTo>
                    <a:pt x="74" y="42"/>
                  </a:lnTo>
                  <a:lnTo>
                    <a:pt x="74" y="44"/>
                  </a:lnTo>
                  <a:lnTo>
                    <a:pt x="76" y="46"/>
                  </a:lnTo>
                  <a:lnTo>
                    <a:pt x="78" y="44"/>
                  </a:lnTo>
                  <a:lnTo>
                    <a:pt x="80" y="42"/>
                  </a:lnTo>
                  <a:lnTo>
                    <a:pt x="84" y="40"/>
                  </a:lnTo>
                  <a:lnTo>
                    <a:pt x="86" y="40"/>
                  </a:lnTo>
                  <a:lnTo>
                    <a:pt x="94" y="42"/>
                  </a:lnTo>
                  <a:lnTo>
                    <a:pt x="98" y="44"/>
                  </a:lnTo>
                  <a:lnTo>
                    <a:pt x="100" y="46"/>
                  </a:lnTo>
                  <a:lnTo>
                    <a:pt x="98" y="50"/>
                  </a:lnTo>
                  <a:lnTo>
                    <a:pt x="94" y="52"/>
                  </a:lnTo>
                  <a:lnTo>
                    <a:pt x="88" y="54"/>
                  </a:lnTo>
                  <a:lnTo>
                    <a:pt x="90" y="56"/>
                  </a:lnTo>
                  <a:lnTo>
                    <a:pt x="92" y="56"/>
                  </a:lnTo>
                  <a:lnTo>
                    <a:pt x="98" y="54"/>
                  </a:lnTo>
                  <a:lnTo>
                    <a:pt x="100" y="58"/>
                  </a:lnTo>
                  <a:lnTo>
                    <a:pt x="96" y="60"/>
                  </a:lnTo>
                  <a:lnTo>
                    <a:pt x="96" y="62"/>
                  </a:lnTo>
                  <a:lnTo>
                    <a:pt x="102" y="62"/>
                  </a:lnTo>
                  <a:lnTo>
                    <a:pt x="98" y="68"/>
                  </a:lnTo>
                  <a:lnTo>
                    <a:pt x="94" y="72"/>
                  </a:lnTo>
                  <a:lnTo>
                    <a:pt x="90" y="74"/>
                  </a:lnTo>
                  <a:lnTo>
                    <a:pt x="90" y="76"/>
                  </a:lnTo>
                  <a:lnTo>
                    <a:pt x="94" y="76"/>
                  </a:lnTo>
                  <a:lnTo>
                    <a:pt x="98" y="74"/>
                  </a:lnTo>
                  <a:lnTo>
                    <a:pt x="102" y="74"/>
                  </a:lnTo>
                  <a:lnTo>
                    <a:pt x="100" y="80"/>
                  </a:lnTo>
                  <a:lnTo>
                    <a:pt x="96" y="88"/>
                  </a:lnTo>
                  <a:lnTo>
                    <a:pt x="90" y="94"/>
                  </a:lnTo>
                  <a:lnTo>
                    <a:pt x="86" y="96"/>
                  </a:lnTo>
                  <a:lnTo>
                    <a:pt x="82" y="94"/>
                  </a:lnTo>
                  <a:lnTo>
                    <a:pt x="82" y="92"/>
                  </a:lnTo>
                  <a:lnTo>
                    <a:pt x="84" y="88"/>
                  </a:lnTo>
                  <a:lnTo>
                    <a:pt x="86" y="86"/>
                  </a:lnTo>
                  <a:lnTo>
                    <a:pt x="80" y="88"/>
                  </a:lnTo>
                  <a:lnTo>
                    <a:pt x="76" y="88"/>
                  </a:lnTo>
                  <a:lnTo>
                    <a:pt x="82" y="80"/>
                  </a:lnTo>
                  <a:close/>
                </a:path>
              </a:pathLst>
            </a:custGeom>
            <a:solidFill>
              <a:srgbClr val="FFFF99"/>
            </a:solidFill>
            <a:ln w="7938">
              <a:solidFill>
                <a:srgbClr val="000000"/>
              </a:solidFill>
              <a:prstDash val="solid"/>
              <a:round/>
              <a:headEnd/>
              <a:tailEnd/>
            </a:ln>
          </p:spPr>
          <p:txBody>
            <a:bodyPr/>
            <a:lstStyle/>
            <a:p>
              <a:endParaRPr lang="en-US"/>
            </a:p>
          </p:txBody>
        </p:sp>
        <p:sp>
          <p:nvSpPr>
            <p:cNvPr id="4100" name="Freeform 4"/>
            <p:cNvSpPr>
              <a:spLocks/>
            </p:cNvSpPr>
            <p:nvPr/>
          </p:nvSpPr>
          <p:spPr bwMode="auto">
            <a:xfrm>
              <a:off x="1018" y="723"/>
              <a:ext cx="152" cy="62"/>
            </a:xfrm>
            <a:custGeom>
              <a:avLst/>
              <a:gdLst>
                <a:gd name="T0" fmla="*/ 0 w 152"/>
                <a:gd name="T1" fmla="*/ 44 h 62"/>
                <a:gd name="T2" fmla="*/ 4 w 152"/>
                <a:gd name="T3" fmla="*/ 44 h 62"/>
                <a:gd name="T4" fmla="*/ 10 w 152"/>
                <a:gd name="T5" fmla="*/ 44 h 62"/>
                <a:gd name="T6" fmla="*/ 14 w 152"/>
                <a:gd name="T7" fmla="*/ 44 h 62"/>
                <a:gd name="T8" fmla="*/ 18 w 152"/>
                <a:gd name="T9" fmla="*/ 48 h 62"/>
                <a:gd name="T10" fmla="*/ 20 w 152"/>
                <a:gd name="T11" fmla="*/ 52 h 62"/>
                <a:gd name="T12" fmla="*/ 18 w 152"/>
                <a:gd name="T13" fmla="*/ 60 h 62"/>
                <a:gd name="T14" fmla="*/ 20 w 152"/>
                <a:gd name="T15" fmla="*/ 62 h 62"/>
                <a:gd name="T16" fmla="*/ 26 w 152"/>
                <a:gd name="T17" fmla="*/ 58 h 62"/>
                <a:gd name="T18" fmla="*/ 34 w 152"/>
                <a:gd name="T19" fmla="*/ 52 h 62"/>
                <a:gd name="T20" fmla="*/ 40 w 152"/>
                <a:gd name="T21" fmla="*/ 48 h 62"/>
                <a:gd name="T22" fmla="*/ 52 w 152"/>
                <a:gd name="T23" fmla="*/ 48 h 62"/>
                <a:gd name="T24" fmla="*/ 58 w 152"/>
                <a:gd name="T25" fmla="*/ 48 h 62"/>
                <a:gd name="T26" fmla="*/ 64 w 152"/>
                <a:gd name="T27" fmla="*/ 46 h 62"/>
                <a:gd name="T28" fmla="*/ 74 w 152"/>
                <a:gd name="T29" fmla="*/ 40 h 62"/>
                <a:gd name="T30" fmla="*/ 84 w 152"/>
                <a:gd name="T31" fmla="*/ 36 h 62"/>
                <a:gd name="T32" fmla="*/ 106 w 152"/>
                <a:gd name="T33" fmla="*/ 32 h 62"/>
                <a:gd name="T34" fmla="*/ 130 w 152"/>
                <a:gd name="T35" fmla="*/ 26 h 62"/>
                <a:gd name="T36" fmla="*/ 142 w 152"/>
                <a:gd name="T37" fmla="*/ 22 h 62"/>
                <a:gd name="T38" fmla="*/ 152 w 152"/>
                <a:gd name="T39" fmla="*/ 16 h 62"/>
                <a:gd name="T40" fmla="*/ 144 w 152"/>
                <a:gd name="T41" fmla="*/ 8 h 62"/>
                <a:gd name="T42" fmla="*/ 138 w 152"/>
                <a:gd name="T43" fmla="*/ 4 h 62"/>
                <a:gd name="T44" fmla="*/ 132 w 152"/>
                <a:gd name="T45" fmla="*/ 4 h 62"/>
                <a:gd name="T46" fmla="*/ 126 w 152"/>
                <a:gd name="T47" fmla="*/ 4 h 62"/>
                <a:gd name="T48" fmla="*/ 126 w 152"/>
                <a:gd name="T49" fmla="*/ 10 h 62"/>
                <a:gd name="T50" fmla="*/ 120 w 152"/>
                <a:gd name="T51" fmla="*/ 8 h 62"/>
                <a:gd name="T52" fmla="*/ 114 w 152"/>
                <a:gd name="T53" fmla="*/ 6 h 62"/>
                <a:gd name="T54" fmla="*/ 108 w 152"/>
                <a:gd name="T55" fmla="*/ 2 h 62"/>
                <a:gd name="T56" fmla="*/ 102 w 152"/>
                <a:gd name="T57" fmla="*/ 0 h 62"/>
                <a:gd name="T58" fmla="*/ 82 w 152"/>
                <a:gd name="T59" fmla="*/ 2 h 62"/>
                <a:gd name="T60" fmla="*/ 64 w 152"/>
                <a:gd name="T61" fmla="*/ 4 h 62"/>
                <a:gd name="T62" fmla="*/ 52 w 152"/>
                <a:gd name="T63" fmla="*/ 16 h 62"/>
                <a:gd name="T64" fmla="*/ 46 w 152"/>
                <a:gd name="T65" fmla="*/ 20 h 62"/>
                <a:gd name="T66" fmla="*/ 40 w 152"/>
                <a:gd name="T67" fmla="*/ 24 h 62"/>
                <a:gd name="T68" fmla="*/ 26 w 152"/>
                <a:gd name="T69" fmla="*/ 30 h 62"/>
                <a:gd name="T70" fmla="*/ 12 w 152"/>
                <a:gd name="T71" fmla="*/ 36 h 62"/>
                <a:gd name="T72" fmla="*/ 6 w 152"/>
                <a:gd name="T73" fmla="*/ 40 h 62"/>
                <a:gd name="T74" fmla="*/ 0 w 152"/>
                <a:gd name="T75" fmla="*/ 4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62">
                  <a:moveTo>
                    <a:pt x="0" y="44"/>
                  </a:moveTo>
                  <a:lnTo>
                    <a:pt x="4" y="44"/>
                  </a:lnTo>
                  <a:lnTo>
                    <a:pt x="10" y="44"/>
                  </a:lnTo>
                  <a:lnTo>
                    <a:pt x="14" y="44"/>
                  </a:lnTo>
                  <a:lnTo>
                    <a:pt x="18" y="48"/>
                  </a:lnTo>
                  <a:lnTo>
                    <a:pt x="20" y="52"/>
                  </a:lnTo>
                  <a:lnTo>
                    <a:pt x="18" y="60"/>
                  </a:lnTo>
                  <a:lnTo>
                    <a:pt x="20" y="62"/>
                  </a:lnTo>
                  <a:lnTo>
                    <a:pt x="26" y="58"/>
                  </a:lnTo>
                  <a:lnTo>
                    <a:pt x="34" y="52"/>
                  </a:lnTo>
                  <a:lnTo>
                    <a:pt x="40" y="48"/>
                  </a:lnTo>
                  <a:lnTo>
                    <a:pt x="52" y="48"/>
                  </a:lnTo>
                  <a:lnTo>
                    <a:pt x="58" y="48"/>
                  </a:lnTo>
                  <a:lnTo>
                    <a:pt x="64" y="46"/>
                  </a:lnTo>
                  <a:lnTo>
                    <a:pt x="74" y="40"/>
                  </a:lnTo>
                  <a:lnTo>
                    <a:pt x="84" y="36"/>
                  </a:lnTo>
                  <a:lnTo>
                    <a:pt x="106" y="32"/>
                  </a:lnTo>
                  <a:lnTo>
                    <a:pt x="130" y="26"/>
                  </a:lnTo>
                  <a:lnTo>
                    <a:pt x="142" y="22"/>
                  </a:lnTo>
                  <a:lnTo>
                    <a:pt x="152" y="16"/>
                  </a:lnTo>
                  <a:lnTo>
                    <a:pt x="144" y="8"/>
                  </a:lnTo>
                  <a:lnTo>
                    <a:pt x="138" y="4"/>
                  </a:lnTo>
                  <a:lnTo>
                    <a:pt x="132" y="4"/>
                  </a:lnTo>
                  <a:lnTo>
                    <a:pt x="126" y="4"/>
                  </a:lnTo>
                  <a:lnTo>
                    <a:pt x="126" y="10"/>
                  </a:lnTo>
                  <a:lnTo>
                    <a:pt x="120" y="8"/>
                  </a:lnTo>
                  <a:lnTo>
                    <a:pt x="114" y="6"/>
                  </a:lnTo>
                  <a:lnTo>
                    <a:pt x="108" y="2"/>
                  </a:lnTo>
                  <a:lnTo>
                    <a:pt x="102" y="0"/>
                  </a:lnTo>
                  <a:lnTo>
                    <a:pt x="82" y="2"/>
                  </a:lnTo>
                  <a:lnTo>
                    <a:pt x="64" y="4"/>
                  </a:lnTo>
                  <a:lnTo>
                    <a:pt x="52" y="16"/>
                  </a:lnTo>
                  <a:lnTo>
                    <a:pt x="46" y="20"/>
                  </a:lnTo>
                  <a:lnTo>
                    <a:pt x="40" y="24"/>
                  </a:lnTo>
                  <a:lnTo>
                    <a:pt x="26" y="30"/>
                  </a:lnTo>
                  <a:lnTo>
                    <a:pt x="12" y="36"/>
                  </a:lnTo>
                  <a:lnTo>
                    <a:pt x="6" y="40"/>
                  </a:lnTo>
                  <a:lnTo>
                    <a:pt x="0" y="44"/>
                  </a:lnTo>
                  <a:close/>
                </a:path>
              </a:pathLst>
            </a:custGeom>
            <a:solidFill>
              <a:srgbClr val="FFFF99"/>
            </a:solidFill>
            <a:ln w="7938">
              <a:solidFill>
                <a:srgbClr val="000000"/>
              </a:solidFill>
              <a:prstDash val="solid"/>
              <a:round/>
              <a:headEnd/>
              <a:tailEnd/>
            </a:ln>
          </p:spPr>
          <p:txBody>
            <a:bodyPr/>
            <a:lstStyle/>
            <a:p>
              <a:endParaRPr lang="en-US"/>
            </a:p>
          </p:txBody>
        </p:sp>
        <p:sp>
          <p:nvSpPr>
            <p:cNvPr id="4101" name="Freeform 5"/>
            <p:cNvSpPr>
              <a:spLocks/>
            </p:cNvSpPr>
            <p:nvPr/>
          </p:nvSpPr>
          <p:spPr bwMode="auto">
            <a:xfrm>
              <a:off x="1384" y="651"/>
              <a:ext cx="56" cy="28"/>
            </a:xfrm>
            <a:custGeom>
              <a:avLst/>
              <a:gdLst>
                <a:gd name="T0" fmla="*/ 38 w 56"/>
                <a:gd name="T1" fmla="*/ 28 h 28"/>
                <a:gd name="T2" fmla="*/ 34 w 56"/>
                <a:gd name="T3" fmla="*/ 26 h 28"/>
                <a:gd name="T4" fmla="*/ 32 w 56"/>
                <a:gd name="T5" fmla="*/ 24 h 28"/>
                <a:gd name="T6" fmla="*/ 28 w 56"/>
                <a:gd name="T7" fmla="*/ 18 h 28"/>
                <a:gd name="T8" fmla="*/ 22 w 56"/>
                <a:gd name="T9" fmla="*/ 18 h 28"/>
                <a:gd name="T10" fmla="*/ 14 w 56"/>
                <a:gd name="T11" fmla="*/ 18 h 28"/>
                <a:gd name="T12" fmla="*/ 6 w 56"/>
                <a:gd name="T13" fmla="*/ 18 h 28"/>
                <a:gd name="T14" fmla="*/ 0 w 56"/>
                <a:gd name="T15" fmla="*/ 16 h 28"/>
                <a:gd name="T16" fmla="*/ 10 w 56"/>
                <a:gd name="T17" fmla="*/ 6 h 28"/>
                <a:gd name="T18" fmla="*/ 16 w 56"/>
                <a:gd name="T19" fmla="*/ 2 h 28"/>
                <a:gd name="T20" fmla="*/ 26 w 56"/>
                <a:gd name="T21" fmla="*/ 0 h 28"/>
                <a:gd name="T22" fmla="*/ 30 w 56"/>
                <a:gd name="T23" fmla="*/ 2 h 28"/>
                <a:gd name="T24" fmla="*/ 32 w 56"/>
                <a:gd name="T25" fmla="*/ 4 h 28"/>
                <a:gd name="T26" fmla="*/ 34 w 56"/>
                <a:gd name="T27" fmla="*/ 6 h 28"/>
                <a:gd name="T28" fmla="*/ 38 w 56"/>
                <a:gd name="T29" fmla="*/ 8 h 28"/>
                <a:gd name="T30" fmla="*/ 44 w 56"/>
                <a:gd name="T31" fmla="*/ 8 h 28"/>
                <a:gd name="T32" fmla="*/ 52 w 56"/>
                <a:gd name="T33" fmla="*/ 10 h 28"/>
                <a:gd name="T34" fmla="*/ 56 w 56"/>
                <a:gd name="T35" fmla="*/ 12 h 28"/>
                <a:gd name="T36" fmla="*/ 56 w 56"/>
                <a:gd name="T37" fmla="*/ 16 h 28"/>
                <a:gd name="T38" fmla="*/ 56 w 56"/>
                <a:gd name="T39" fmla="*/ 22 h 28"/>
                <a:gd name="T40" fmla="*/ 52 w 56"/>
                <a:gd name="T41" fmla="*/ 26 h 28"/>
                <a:gd name="T42" fmla="*/ 46 w 56"/>
                <a:gd name="T43" fmla="*/ 28 h 28"/>
                <a:gd name="T44" fmla="*/ 38 w 56"/>
                <a:gd name="T45"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28">
                  <a:moveTo>
                    <a:pt x="38" y="28"/>
                  </a:moveTo>
                  <a:lnTo>
                    <a:pt x="34" y="26"/>
                  </a:lnTo>
                  <a:lnTo>
                    <a:pt x="32" y="24"/>
                  </a:lnTo>
                  <a:lnTo>
                    <a:pt x="28" y="18"/>
                  </a:lnTo>
                  <a:lnTo>
                    <a:pt x="22" y="18"/>
                  </a:lnTo>
                  <a:lnTo>
                    <a:pt x="14" y="18"/>
                  </a:lnTo>
                  <a:lnTo>
                    <a:pt x="6" y="18"/>
                  </a:lnTo>
                  <a:lnTo>
                    <a:pt x="0" y="16"/>
                  </a:lnTo>
                  <a:lnTo>
                    <a:pt x="10" y="6"/>
                  </a:lnTo>
                  <a:lnTo>
                    <a:pt x="16" y="2"/>
                  </a:lnTo>
                  <a:lnTo>
                    <a:pt x="26" y="0"/>
                  </a:lnTo>
                  <a:lnTo>
                    <a:pt x="30" y="2"/>
                  </a:lnTo>
                  <a:lnTo>
                    <a:pt x="32" y="4"/>
                  </a:lnTo>
                  <a:lnTo>
                    <a:pt x="34" y="6"/>
                  </a:lnTo>
                  <a:lnTo>
                    <a:pt x="38" y="8"/>
                  </a:lnTo>
                  <a:lnTo>
                    <a:pt x="44" y="8"/>
                  </a:lnTo>
                  <a:lnTo>
                    <a:pt x="52" y="10"/>
                  </a:lnTo>
                  <a:lnTo>
                    <a:pt x="56" y="12"/>
                  </a:lnTo>
                  <a:lnTo>
                    <a:pt x="56" y="16"/>
                  </a:lnTo>
                  <a:lnTo>
                    <a:pt x="56" y="22"/>
                  </a:lnTo>
                  <a:lnTo>
                    <a:pt x="52" y="26"/>
                  </a:lnTo>
                  <a:lnTo>
                    <a:pt x="46" y="28"/>
                  </a:lnTo>
                  <a:lnTo>
                    <a:pt x="38" y="28"/>
                  </a:lnTo>
                  <a:close/>
                </a:path>
              </a:pathLst>
            </a:custGeom>
            <a:solidFill>
              <a:srgbClr val="FFFF99"/>
            </a:solidFill>
            <a:ln w="7938">
              <a:solidFill>
                <a:srgbClr val="000000"/>
              </a:solidFill>
              <a:prstDash val="solid"/>
              <a:round/>
              <a:headEnd/>
              <a:tailEnd/>
            </a:ln>
          </p:spPr>
          <p:txBody>
            <a:bodyPr/>
            <a:lstStyle/>
            <a:p>
              <a:endParaRPr lang="en-US"/>
            </a:p>
          </p:txBody>
        </p:sp>
        <p:sp>
          <p:nvSpPr>
            <p:cNvPr id="4102" name="Freeform 6"/>
            <p:cNvSpPr>
              <a:spLocks/>
            </p:cNvSpPr>
            <p:nvPr/>
          </p:nvSpPr>
          <p:spPr bwMode="auto">
            <a:xfrm>
              <a:off x="1082" y="733"/>
              <a:ext cx="218" cy="86"/>
            </a:xfrm>
            <a:custGeom>
              <a:avLst/>
              <a:gdLst>
                <a:gd name="T0" fmla="*/ 184 w 218"/>
                <a:gd name="T1" fmla="*/ 66 h 86"/>
                <a:gd name="T2" fmla="*/ 178 w 218"/>
                <a:gd name="T3" fmla="*/ 74 h 86"/>
                <a:gd name="T4" fmla="*/ 170 w 218"/>
                <a:gd name="T5" fmla="*/ 82 h 86"/>
                <a:gd name="T6" fmla="*/ 156 w 218"/>
                <a:gd name="T7" fmla="*/ 82 h 86"/>
                <a:gd name="T8" fmla="*/ 132 w 218"/>
                <a:gd name="T9" fmla="*/ 74 h 86"/>
                <a:gd name="T10" fmla="*/ 128 w 218"/>
                <a:gd name="T11" fmla="*/ 68 h 86"/>
                <a:gd name="T12" fmla="*/ 100 w 218"/>
                <a:gd name="T13" fmla="*/ 70 h 86"/>
                <a:gd name="T14" fmla="*/ 84 w 218"/>
                <a:gd name="T15" fmla="*/ 78 h 86"/>
                <a:gd name="T16" fmla="*/ 64 w 218"/>
                <a:gd name="T17" fmla="*/ 86 h 86"/>
                <a:gd name="T18" fmla="*/ 42 w 218"/>
                <a:gd name="T19" fmla="*/ 84 h 86"/>
                <a:gd name="T20" fmla="*/ 30 w 218"/>
                <a:gd name="T21" fmla="*/ 86 h 86"/>
                <a:gd name="T22" fmla="*/ 34 w 218"/>
                <a:gd name="T23" fmla="*/ 76 h 86"/>
                <a:gd name="T24" fmla="*/ 24 w 218"/>
                <a:gd name="T25" fmla="*/ 74 h 86"/>
                <a:gd name="T26" fmla="*/ 6 w 218"/>
                <a:gd name="T27" fmla="*/ 68 h 86"/>
                <a:gd name="T28" fmla="*/ 14 w 218"/>
                <a:gd name="T29" fmla="*/ 60 h 86"/>
                <a:gd name="T30" fmla="*/ 76 w 218"/>
                <a:gd name="T31" fmla="*/ 56 h 86"/>
                <a:gd name="T32" fmla="*/ 78 w 218"/>
                <a:gd name="T33" fmla="*/ 52 h 86"/>
                <a:gd name="T34" fmla="*/ 12 w 218"/>
                <a:gd name="T35" fmla="*/ 46 h 86"/>
                <a:gd name="T36" fmla="*/ 20 w 218"/>
                <a:gd name="T37" fmla="*/ 38 h 86"/>
                <a:gd name="T38" fmla="*/ 22 w 218"/>
                <a:gd name="T39" fmla="*/ 32 h 86"/>
                <a:gd name="T40" fmla="*/ 44 w 218"/>
                <a:gd name="T41" fmla="*/ 26 h 86"/>
                <a:gd name="T42" fmla="*/ 72 w 218"/>
                <a:gd name="T43" fmla="*/ 20 h 86"/>
                <a:gd name="T44" fmla="*/ 96 w 218"/>
                <a:gd name="T45" fmla="*/ 6 h 86"/>
                <a:gd name="T46" fmla="*/ 100 w 218"/>
                <a:gd name="T47" fmla="*/ 18 h 86"/>
                <a:gd name="T48" fmla="*/ 110 w 218"/>
                <a:gd name="T49" fmla="*/ 16 h 86"/>
                <a:gd name="T50" fmla="*/ 128 w 218"/>
                <a:gd name="T51" fmla="*/ 20 h 86"/>
                <a:gd name="T52" fmla="*/ 134 w 218"/>
                <a:gd name="T53" fmla="*/ 16 h 86"/>
                <a:gd name="T54" fmla="*/ 140 w 218"/>
                <a:gd name="T55" fmla="*/ 12 h 86"/>
                <a:gd name="T56" fmla="*/ 152 w 218"/>
                <a:gd name="T57" fmla="*/ 16 h 86"/>
                <a:gd name="T58" fmla="*/ 148 w 218"/>
                <a:gd name="T59" fmla="*/ 30 h 86"/>
                <a:gd name="T60" fmla="*/ 154 w 218"/>
                <a:gd name="T61" fmla="*/ 30 h 86"/>
                <a:gd name="T62" fmla="*/ 160 w 218"/>
                <a:gd name="T63" fmla="*/ 24 h 86"/>
                <a:gd name="T64" fmla="*/ 164 w 218"/>
                <a:gd name="T65" fmla="*/ 12 h 86"/>
                <a:gd name="T66" fmla="*/ 186 w 218"/>
                <a:gd name="T67" fmla="*/ 4 h 86"/>
                <a:gd name="T68" fmla="*/ 218 w 218"/>
                <a:gd name="T69" fmla="*/ 0 h 86"/>
                <a:gd name="T70" fmla="*/ 210 w 218"/>
                <a:gd name="T71" fmla="*/ 10 h 86"/>
                <a:gd name="T72" fmla="*/ 184 w 218"/>
                <a:gd name="T73" fmla="*/ 32 h 86"/>
                <a:gd name="T74" fmla="*/ 178 w 218"/>
                <a:gd name="T75" fmla="*/ 46 h 86"/>
                <a:gd name="T76" fmla="*/ 182 w 218"/>
                <a:gd name="T77" fmla="*/ 52 h 86"/>
                <a:gd name="T78" fmla="*/ 200 w 218"/>
                <a:gd name="T79" fmla="*/ 56 h 86"/>
                <a:gd name="T80" fmla="*/ 204 w 218"/>
                <a:gd name="T81" fmla="*/ 62 h 86"/>
                <a:gd name="T82" fmla="*/ 196 w 218"/>
                <a:gd name="T8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8" h="86">
                  <a:moveTo>
                    <a:pt x="188" y="66"/>
                  </a:moveTo>
                  <a:lnTo>
                    <a:pt x="184" y="66"/>
                  </a:lnTo>
                  <a:lnTo>
                    <a:pt x="182" y="68"/>
                  </a:lnTo>
                  <a:lnTo>
                    <a:pt x="178" y="74"/>
                  </a:lnTo>
                  <a:lnTo>
                    <a:pt x="172" y="80"/>
                  </a:lnTo>
                  <a:lnTo>
                    <a:pt x="170" y="82"/>
                  </a:lnTo>
                  <a:lnTo>
                    <a:pt x="166" y="84"/>
                  </a:lnTo>
                  <a:lnTo>
                    <a:pt x="156" y="82"/>
                  </a:lnTo>
                  <a:lnTo>
                    <a:pt x="142" y="80"/>
                  </a:lnTo>
                  <a:lnTo>
                    <a:pt x="132" y="74"/>
                  </a:lnTo>
                  <a:lnTo>
                    <a:pt x="128" y="72"/>
                  </a:lnTo>
                  <a:lnTo>
                    <a:pt x="128" y="68"/>
                  </a:lnTo>
                  <a:lnTo>
                    <a:pt x="106" y="68"/>
                  </a:lnTo>
                  <a:lnTo>
                    <a:pt x="100" y="70"/>
                  </a:lnTo>
                  <a:lnTo>
                    <a:pt x="96" y="72"/>
                  </a:lnTo>
                  <a:lnTo>
                    <a:pt x="84" y="78"/>
                  </a:lnTo>
                  <a:lnTo>
                    <a:pt x="72" y="84"/>
                  </a:lnTo>
                  <a:lnTo>
                    <a:pt x="64" y="86"/>
                  </a:lnTo>
                  <a:lnTo>
                    <a:pt x="56" y="86"/>
                  </a:lnTo>
                  <a:lnTo>
                    <a:pt x="42" y="84"/>
                  </a:lnTo>
                  <a:lnTo>
                    <a:pt x="36" y="84"/>
                  </a:lnTo>
                  <a:lnTo>
                    <a:pt x="30" y="86"/>
                  </a:lnTo>
                  <a:lnTo>
                    <a:pt x="30" y="78"/>
                  </a:lnTo>
                  <a:lnTo>
                    <a:pt x="34" y="76"/>
                  </a:lnTo>
                  <a:lnTo>
                    <a:pt x="36" y="72"/>
                  </a:lnTo>
                  <a:lnTo>
                    <a:pt x="24" y="74"/>
                  </a:lnTo>
                  <a:lnTo>
                    <a:pt x="14" y="72"/>
                  </a:lnTo>
                  <a:lnTo>
                    <a:pt x="6" y="68"/>
                  </a:lnTo>
                  <a:lnTo>
                    <a:pt x="0" y="64"/>
                  </a:lnTo>
                  <a:lnTo>
                    <a:pt x="14" y="60"/>
                  </a:lnTo>
                  <a:lnTo>
                    <a:pt x="28" y="56"/>
                  </a:lnTo>
                  <a:lnTo>
                    <a:pt x="76" y="56"/>
                  </a:lnTo>
                  <a:lnTo>
                    <a:pt x="76" y="54"/>
                  </a:lnTo>
                  <a:lnTo>
                    <a:pt x="78" y="52"/>
                  </a:lnTo>
                  <a:lnTo>
                    <a:pt x="12" y="52"/>
                  </a:lnTo>
                  <a:lnTo>
                    <a:pt x="12" y="46"/>
                  </a:lnTo>
                  <a:lnTo>
                    <a:pt x="14" y="44"/>
                  </a:lnTo>
                  <a:lnTo>
                    <a:pt x="20" y="38"/>
                  </a:lnTo>
                  <a:lnTo>
                    <a:pt x="20" y="36"/>
                  </a:lnTo>
                  <a:lnTo>
                    <a:pt x="22" y="32"/>
                  </a:lnTo>
                  <a:lnTo>
                    <a:pt x="28" y="30"/>
                  </a:lnTo>
                  <a:lnTo>
                    <a:pt x="44" y="26"/>
                  </a:lnTo>
                  <a:lnTo>
                    <a:pt x="58" y="24"/>
                  </a:lnTo>
                  <a:lnTo>
                    <a:pt x="72" y="20"/>
                  </a:lnTo>
                  <a:lnTo>
                    <a:pt x="84" y="14"/>
                  </a:lnTo>
                  <a:lnTo>
                    <a:pt x="96" y="6"/>
                  </a:lnTo>
                  <a:lnTo>
                    <a:pt x="96" y="16"/>
                  </a:lnTo>
                  <a:lnTo>
                    <a:pt x="100" y="18"/>
                  </a:lnTo>
                  <a:lnTo>
                    <a:pt x="102" y="18"/>
                  </a:lnTo>
                  <a:lnTo>
                    <a:pt x="110" y="16"/>
                  </a:lnTo>
                  <a:lnTo>
                    <a:pt x="118" y="18"/>
                  </a:lnTo>
                  <a:lnTo>
                    <a:pt x="128" y="20"/>
                  </a:lnTo>
                  <a:lnTo>
                    <a:pt x="132" y="20"/>
                  </a:lnTo>
                  <a:lnTo>
                    <a:pt x="134" y="16"/>
                  </a:lnTo>
                  <a:lnTo>
                    <a:pt x="138" y="14"/>
                  </a:lnTo>
                  <a:lnTo>
                    <a:pt x="140" y="12"/>
                  </a:lnTo>
                  <a:lnTo>
                    <a:pt x="146" y="14"/>
                  </a:lnTo>
                  <a:lnTo>
                    <a:pt x="152" y="16"/>
                  </a:lnTo>
                  <a:lnTo>
                    <a:pt x="148" y="26"/>
                  </a:lnTo>
                  <a:lnTo>
                    <a:pt x="148" y="30"/>
                  </a:lnTo>
                  <a:lnTo>
                    <a:pt x="152" y="30"/>
                  </a:lnTo>
                  <a:lnTo>
                    <a:pt x="154" y="30"/>
                  </a:lnTo>
                  <a:lnTo>
                    <a:pt x="156" y="28"/>
                  </a:lnTo>
                  <a:lnTo>
                    <a:pt x="160" y="24"/>
                  </a:lnTo>
                  <a:lnTo>
                    <a:pt x="160" y="18"/>
                  </a:lnTo>
                  <a:lnTo>
                    <a:pt x="164" y="12"/>
                  </a:lnTo>
                  <a:lnTo>
                    <a:pt x="172" y="8"/>
                  </a:lnTo>
                  <a:lnTo>
                    <a:pt x="186" y="4"/>
                  </a:lnTo>
                  <a:lnTo>
                    <a:pt x="208" y="0"/>
                  </a:lnTo>
                  <a:lnTo>
                    <a:pt x="218" y="0"/>
                  </a:lnTo>
                  <a:lnTo>
                    <a:pt x="214" y="4"/>
                  </a:lnTo>
                  <a:lnTo>
                    <a:pt x="210" y="10"/>
                  </a:lnTo>
                  <a:lnTo>
                    <a:pt x="196" y="20"/>
                  </a:lnTo>
                  <a:lnTo>
                    <a:pt x="184" y="32"/>
                  </a:lnTo>
                  <a:lnTo>
                    <a:pt x="180" y="40"/>
                  </a:lnTo>
                  <a:lnTo>
                    <a:pt x="178" y="46"/>
                  </a:lnTo>
                  <a:lnTo>
                    <a:pt x="180" y="48"/>
                  </a:lnTo>
                  <a:lnTo>
                    <a:pt x="182" y="52"/>
                  </a:lnTo>
                  <a:lnTo>
                    <a:pt x="190" y="54"/>
                  </a:lnTo>
                  <a:lnTo>
                    <a:pt x="200" y="56"/>
                  </a:lnTo>
                  <a:lnTo>
                    <a:pt x="202" y="60"/>
                  </a:lnTo>
                  <a:lnTo>
                    <a:pt x="204" y="62"/>
                  </a:lnTo>
                  <a:lnTo>
                    <a:pt x="202" y="66"/>
                  </a:lnTo>
                  <a:lnTo>
                    <a:pt x="196" y="68"/>
                  </a:lnTo>
                  <a:lnTo>
                    <a:pt x="188" y="66"/>
                  </a:lnTo>
                  <a:close/>
                </a:path>
              </a:pathLst>
            </a:custGeom>
            <a:solidFill>
              <a:srgbClr val="FFFF99"/>
            </a:solidFill>
            <a:ln w="7938">
              <a:solidFill>
                <a:srgbClr val="000000"/>
              </a:solidFill>
              <a:prstDash val="solid"/>
              <a:round/>
              <a:headEnd/>
              <a:tailEnd/>
            </a:ln>
          </p:spPr>
          <p:txBody>
            <a:bodyPr/>
            <a:lstStyle/>
            <a:p>
              <a:endParaRPr lang="en-US"/>
            </a:p>
          </p:txBody>
        </p:sp>
        <p:sp>
          <p:nvSpPr>
            <p:cNvPr id="4103" name="Freeform 7"/>
            <p:cNvSpPr>
              <a:spLocks/>
            </p:cNvSpPr>
            <p:nvPr/>
          </p:nvSpPr>
          <p:spPr bwMode="auto">
            <a:xfrm>
              <a:off x="1184" y="687"/>
              <a:ext cx="142" cy="34"/>
            </a:xfrm>
            <a:custGeom>
              <a:avLst/>
              <a:gdLst>
                <a:gd name="T0" fmla="*/ 38 w 142"/>
                <a:gd name="T1" fmla="*/ 34 h 34"/>
                <a:gd name="T2" fmla="*/ 34 w 142"/>
                <a:gd name="T3" fmla="*/ 32 h 34"/>
                <a:gd name="T4" fmla="*/ 30 w 142"/>
                <a:gd name="T5" fmla="*/ 32 h 34"/>
                <a:gd name="T6" fmla="*/ 34 w 142"/>
                <a:gd name="T7" fmla="*/ 28 h 34"/>
                <a:gd name="T8" fmla="*/ 40 w 142"/>
                <a:gd name="T9" fmla="*/ 26 h 34"/>
                <a:gd name="T10" fmla="*/ 20 w 142"/>
                <a:gd name="T11" fmla="*/ 24 h 34"/>
                <a:gd name="T12" fmla="*/ 0 w 142"/>
                <a:gd name="T13" fmla="*/ 22 h 34"/>
                <a:gd name="T14" fmla="*/ 2 w 142"/>
                <a:gd name="T15" fmla="*/ 20 h 34"/>
                <a:gd name="T16" fmla="*/ 8 w 142"/>
                <a:gd name="T17" fmla="*/ 18 h 34"/>
                <a:gd name="T18" fmla="*/ 26 w 142"/>
                <a:gd name="T19" fmla="*/ 10 h 34"/>
                <a:gd name="T20" fmla="*/ 44 w 142"/>
                <a:gd name="T21" fmla="*/ 4 h 34"/>
                <a:gd name="T22" fmla="*/ 58 w 142"/>
                <a:gd name="T23" fmla="*/ 0 h 34"/>
                <a:gd name="T24" fmla="*/ 60 w 142"/>
                <a:gd name="T25" fmla="*/ 6 h 34"/>
                <a:gd name="T26" fmla="*/ 62 w 142"/>
                <a:gd name="T27" fmla="*/ 6 h 34"/>
                <a:gd name="T28" fmla="*/ 70 w 142"/>
                <a:gd name="T29" fmla="*/ 6 h 34"/>
                <a:gd name="T30" fmla="*/ 70 w 142"/>
                <a:gd name="T31" fmla="*/ 14 h 34"/>
                <a:gd name="T32" fmla="*/ 72 w 142"/>
                <a:gd name="T33" fmla="*/ 18 h 34"/>
                <a:gd name="T34" fmla="*/ 74 w 142"/>
                <a:gd name="T35" fmla="*/ 20 h 34"/>
                <a:gd name="T36" fmla="*/ 80 w 142"/>
                <a:gd name="T37" fmla="*/ 20 h 34"/>
                <a:gd name="T38" fmla="*/ 92 w 142"/>
                <a:gd name="T39" fmla="*/ 18 h 34"/>
                <a:gd name="T40" fmla="*/ 100 w 142"/>
                <a:gd name="T41" fmla="*/ 14 h 34"/>
                <a:gd name="T42" fmla="*/ 108 w 142"/>
                <a:gd name="T43" fmla="*/ 6 h 34"/>
                <a:gd name="T44" fmla="*/ 116 w 142"/>
                <a:gd name="T45" fmla="*/ 0 h 34"/>
                <a:gd name="T46" fmla="*/ 124 w 142"/>
                <a:gd name="T47" fmla="*/ 0 h 34"/>
                <a:gd name="T48" fmla="*/ 124 w 142"/>
                <a:gd name="T49" fmla="*/ 8 h 34"/>
                <a:gd name="T50" fmla="*/ 120 w 142"/>
                <a:gd name="T51" fmla="*/ 12 h 34"/>
                <a:gd name="T52" fmla="*/ 130 w 142"/>
                <a:gd name="T53" fmla="*/ 14 h 34"/>
                <a:gd name="T54" fmla="*/ 142 w 142"/>
                <a:gd name="T55" fmla="*/ 14 h 34"/>
                <a:gd name="T56" fmla="*/ 128 w 142"/>
                <a:gd name="T57" fmla="*/ 24 h 34"/>
                <a:gd name="T58" fmla="*/ 120 w 142"/>
                <a:gd name="T59" fmla="*/ 30 h 34"/>
                <a:gd name="T60" fmla="*/ 112 w 142"/>
                <a:gd name="T61" fmla="*/ 30 h 34"/>
                <a:gd name="T62" fmla="*/ 106 w 142"/>
                <a:gd name="T63" fmla="*/ 30 h 34"/>
                <a:gd name="T64" fmla="*/ 102 w 142"/>
                <a:gd name="T65" fmla="*/ 28 h 34"/>
                <a:gd name="T66" fmla="*/ 98 w 142"/>
                <a:gd name="T67" fmla="*/ 26 h 34"/>
                <a:gd name="T68" fmla="*/ 92 w 142"/>
                <a:gd name="T69" fmla="*/ 24 h 34"/>
                <a:gd name="T70" fmla="*/ 78 w 142"/>
                <a:gd name="T71" fmla="*/ 26 h 34"/>
                <a:gd name="T72" fmla="*/ 66 w 142"/>
                <a:gd name="T73" fmla="*/ 30 h 34"/>
                <a:gd name="T74" fmla="*/ 52 w 142"/>
                <a:gd name="T75" fmla="*/ 32 h 34"/>
                <a:gd name="T76" fmla="*/ 38 w 142"/>
                <a:gd name="T7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 h="34">
                  <a:moveTo>
                    <a:pt x="38" y="34"/>
                  </a:moveTo>
                  <a:lnTo>
                    <a:pt x="34" y="32"/>
                  </a:lnTo>
                  <a:lnTo>
                    <a:pt x="30" y="32"/>
                  </a:lnTo>
                  <a:lnTo>
                    <a:pt x="34" y="28"/>
                  </a:lnTo>
                  <a:lnTo>
                    <a:pt x="40" y="26"/>
                  </a:lnTo>
                  <a:lnTo>
                    <a:pt x="20" y="24"/>
                  </a:lnTo>
                  <a:lnTo>
                    <a:pt x="0" y="22"/>
                  </a:lnTo>
                  <a:lnTo>
                    <a:pt x="2" y="20"/>
                  </a:lnTo>
                  <a:lnTo>
                    <a:pt x="8" y="18"/>
                  </a:lnTo>
                  <a:lnTo>
                    <a:pt x="26" y="10"/>
                  </a:lnTo>
                  <a:lnTo>
                    <a:pt x="44" y="4"/>
                  </a:lnTo>
                  <a:lnTo>
                    <a:pt x="58" y="0"/>
                  </a:lnTo>
                  <a:lnTo>
                    <a:pt x="60" y="6"/>
                  </a:lnTo>
                  <a:lnTo>
                    <a:pt x="62" y="6"/>
                  </a:lnTo>
                  <a:lnTo>
                    <a:pt x="70" y="6"/>
                  </a:lnTo>
                  <a:lnTo>
                    <a:pt x="70" y="14"/>
                  </a:lnTo>
                  <a:lnTo>
                    <a:pt x="72" y="18"/>
                  </a:lnTo>
                  <a:lnTo>
                    <a:pt x="74" y="20"/>
                  </a:lnTo>
                  <a:lnTo>
                    <a:pt x="80" y="20"/>
                  </a:lnTo>
                  <a:lnTo>
                    <a:pt x="92" y="18"/>
                  </a:lnTo>
                  <a:lnTo>
                    <a:pt x="100" y="14"/>
                  </a:lnTo>
                  <a:lnTo>
                    <a:pt x="108" y="6"/>
                  </a:lnTo>
                  <a:lnTo>
                    <a:pt x="116" y="0"/>
                  </a:lnTo>
                  <a:lnTo>
                    <a:pt x="124" y="0"/>
                  </a:lnTo>
                  <a:lnTo>
                    <a:pt x="124" y="8"/>
                  </a:lnTo>
                  <a:lnTo>
                    <a:pt x="120" y="12"/>
                  </a:lnTo>
                  <a:lnTo>
                    <a:pt x="130" y="14"/>
                  </a:lnTo>
                  <a:lnTo>
                    <a:pt x="142" y="14"/>
                  </a:lnTo>
                  <a:lnTo>
                    <a:pt x="128" y="24"/>
                  </a:lnTo>
                  <a:lnTo>
                    <a:pt x="120" y="30"/>
                  </a:lnTo>
                  <a:lnTo>
                    <a:pt x="112" y="30"/>
                  </a:lnTo>
                  <a:lnTo>
                    <a:pt x="106" y="30"/>
                  </a:lnTo>
                  <a:lnTo>
                    <a:pt x="102" y="28"/>
                  </a:lnTo>
                  <a:lnTo>
                    <a:pt x="98" y="26"/>
                  </a:lnTo>
                  <a:lnTo>
                    <a:pt x="92" y="24"/>
                  </a:lnTo>
                  <a:lnTo>
                    <a:pt x="78" y="26"/>
                  </a:lnTo>
                  <a:lnTo>
                    <a:pt x="66" y="30"/>
                  </a:lnTo>
                  <a:lnTo>
                    <a:pt x="52" y="32"/>
                  </a:lnTo>
                  <a:lnTo>
                    <a:pt x="38" y="34"/>
                  </a:lnTo>
                  <a:close/>
                </a:path>
              </a:pathLst>
            </a:custGeom>
            <a:solidFill>
              <a:srgbClr val="FFFF99"/>
            </a:solidFill>
            <a:ln w="7938">
              <a:solidFill>
                <a:srgbClr val="000000"/>
              </a:solidFill>
              <a:prstDash val="solid"/>
              <a:round/>
              <a:headEnd/>
              <a:tailEnd/>
            </a:ln>
          </p:spPr>
          <p:txBody>
            <a:bodyPr/>
            <a:lstStyle/>
            <a:p>
              <a:endParaRPr lang="en-US"/>
            </a:p>
          </p:txBody>
        </p:sp>
        <p:sp>
          <p:nvSpPr>
            <p:cNvPr id="4104" name="Freeform 8"/>
            <p:cNvSpPr>
              <a:spLocks/>
            </p:cNvSpPr>
            <p:nvPr/>
          </p:nvSpPr>
          <p:spPr bwMode="auto">
            <a:xfrm>
              <a:off x="1264" y="657"/>
              <a:ext cx="70" cy="20"/>
            </a:xfrm>
            <a:custGeom>
              <a:avLst/>
              <a:gdLst>
                <a:gd name="T0" fmla="*/ 14 w 70"/>
                <a:gd name="T1" fmla="*/ 20 h 20"/>
                <a:gd name="T2" fmla="*/ 6 w 70"/>
                <a:gd name="T3" fmla="*/ 18 h 20"/>
                <a:gd name="T4" fmla="*/ 0 w 70"/>
                <a:gd name="T5" fmla="*/ 14 h 20"/>
                <a:gd name="T6" fmla="*/ 10 w 70"/>
                <a:gd name="T7" fmla="*/ 12 h 20"/>
                <a:gd name="T8" fmla="*/ 20 w 70"/>
                <a:gd name="T9" fmla="*/ 12 h 20"/>
                <a:gd name="T10" fmla="*/ 28 w 70"/>
                <a:gd name="T11" fmla="*/ 10 h 20"/>
                <a:gd name="T12" fmla="*/ 30 w 70"/>
                <a:gd name="T13" fmla="*/ 10 h 20"/>
                <a:gd name="T14" fmla="*/ 32 w 70"/>
                <a:gd name="T15" fmla="*/ 8 h 20"/>
                <a:gd name="T16" fmla="*/ 52 w 70"/>
                <a:gd name="T17" fmla="*/ 0 h 20"/>
                <a:gd name="T18" fmla="*/ 62 w 70"/>
                <a:gd name="T19" fmla="*/ 2 h 20"/>
                <a:gd name="T20" fmla="*/ 70 w 70"/>
                <a:gd name="T21" fmla="*/ 4 h 20"/>
                <a:gd name="T22" fmla="*/ 62 w 70"/>
                <a:gd name="T23" fmla="*/ 10 h 20"/>
                <a:gd name="T24" fmla="*/ 52 w 70"/>
                <a:gd name="T25" fmla="*/ 16 h 20"/>
                <a:gd name="T26" fmla="*/ 32 w 70"/>
                <a:gd name="T27" fmla="*/ 20 h 20"/>
                <a:gd name="T28" fmla="*/ 32 w 70"/>
                <a:gd name="T29" fmla="*/ 18 h 20"/>
                <a:gd name="T30" fmla="*/ 30 w 70"/>
                <a:gd name="T31" fmla="*/ 18 h 20"/>
                <a:gd name="T32" fmla="*/ 24 w 70"/>
                <a:gd name="T33" fmla="*/ 18 h 20"/>
                <a:gd name="T34" fmla="*/ 14 w 70"/>
                <a:gd name="T3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 h="20">
                  <a:moveTo>
                    <a:pt x="14" y="20"/>
                  </a:moveTo>
                  <a:lnTo>
                    <a:pt x="6" y="18"/>
                  </a:lnTo>
                  <a:lnTo>
                    <a:pt x="0" y="14"/>
                  </a:lnTo>
                  <a:lnTo>
                    <a:pt x="10" y="12"/>
                  </a:lnTo>
                  <a:lnTo>
                    <a:pt x="20" y="12"/>
                  </a:lnTo>
                  <a:lnTo>
                    <a:pt x="28" y="10"/>
                  </a:lnTo>
                  <a:lnTo>
                    <a:pt x="30" y="10"/>
                  </a:lnTo>
                  <a:lnTo>
                    <a:pt x="32" y="8"/>
                  </a:lnTo>
                  <a:lnTo>
                    <a:pt x="52" y="0"/>
                  </a:lnTo>
                  <a:lnTo>
                    <a:pt x="62" y="2"/>
                  </a:lnTo>
                  <a:lnTo>
                    <a:pt x="70" y="4"/>
                  </a:lnTo>
                  <a:lnTo>
                    <a:pt x="62" y="10"/>
                  </a:lnTo>
                  <a:lnTo>
                    <a:pt x="52" y="16"/>
                  </a:lnTo>
                  <a:lnTo>
                    <a:pt x="32" y="20"/>
                  </a:lnTo>
                  <a:lnTo>
                    <a:pt x="32" y="18"/>
                  </a:lnTo>
                  <a:lnTo>
                    <a:pt x="30" y="18"/>
                  </a:lnTo>
                  <a:lnTo>
                    <a:pt x="24" y="18"/>
                  </a:lnTo>
                  <a:lnTo>
                    <a:pt x="14" y="20"/>
                  </a:lnTo>
                  <a:close/>
                </a:path>
              </a:pathLst>
            </a:custGeom>
            <a:solidFill>
              <a:srgbClr val="FFFF99"/>
            </a:solidFill>
            <a:ln w="7938">
              <a:solidFill>
                <a:srgbClr val="000000"/>
              </a:solidFill>
              <a:prstDash val="solid"/>
              <a:round/>
              <a:headEnd/>
              <a:tailEnd/>
            </a:ln>
          </p:spPr>
          <p:txBody>
            <a:bodyPr/>
            <a:lstStyle/>
            <a:p>
              <a:endParaRPr lang="en-US"/>
            </a:p>
          </p:txBody>
        </p:sp>
        <p:sp>
          <p:nvSpPr>
            <p:cNvPr id="4105" name="Freeform 9"/>
            <p:cNvSpPr>
              <a:spLocks/>
            </p:cNvSpPr>
            <p:nvPr/>
          </p:nvSpPr>
          <p:spPr bwMode="auto">
            <a:xfrm>
              <a:off x="1352" y="687"/>
              <a:ext cx="72" cy="26"/>
            </a:xfrm>
            <a:custGeom>
              <a:avLst/>
              <a:gdLst>
                <a:gd name="T0" fmla="*/ 12 w 72"/>
                <a:gd name="T1" fmla="*/ 6 h 26"/>
                <a:gd name="T2" fmla="*/ 18 w 72"/>
                <a:gd name="T3" fmla="*/ 10 h 26"/>
                <a:gd name="T4" fmla="*/ 24 w 72"/>
                <a:gd name="T5" fmla="*/ 12 h 26"/>
                <a:gd name="T6" fmla="*/ 26 w 72"/>
                <a:gd name="T7" fmla="*/ 8 h 26"/>
                <a:gd name="T8" fmla="*/ 26 w 72"/>
                <a:gd name="T9" fmla="*/ 6 h 26"/>
                <a:gd name="T10" fmla="*/ 28 w 72"/>
                <a:gd name="T11" fmla="*/ 6 h 26"/>
                <a:gd name="T12" fmla="*/ 32 w 72"/>
                <a:gd name="T13" fmla="*/ 6 h 26"/>
                <a:gd name="T14" fmla="*/ 36 w 72"/>
                <a:gd name="T15" fmla="*/ 8 h 26"/>
                <a:gd name="T16" fmla="*/ 42 w 72"/>
                <a:gd name="T17" fmla="*/ 12 h 26"/>
                <a:gd name="T18" fmla="*/ 44 w 72"/>
                <a:gd name="T19" fmla="*/ 4 h 26"/>
                <a:gd name="T20" fmla="*/ 46 w 72"/>
                <a:gd name="T21" fmla="*/ 0 h 26"/>
                <a:gd name="T22" fmla="*/ 50 w 72"/>
                <a:gd name="T23" fmla="*/ 0 h 26"/>
                <a:gd name="T24" fmla="*/ 60 w 72"/>
                <a:gd name="T25" fmla="*/ 2 h 26"/>
                <a:gd name="T26" fmla="*/ 66 w 72"/>
                <a:gd name="T27" fmla="*/ 2 h 26"/>
                <a:gd name="T28" fmla="*/ 70 w 72"/>
                <a:gd name="T29" fmla="*/ 0 h 26"/>
                <a:gd name="T30" fmla="*/ 72 w 72"/>
                <a:gd name="T31" fmla="*/ 6 h 26"/>
                <a:gd name="T32" fmla="*/ 68 w 72"/>
                <a:gd name="T33" fmla="*/ 12 h 26"/>
                <a:gd name="T34" fmla="*/ 60 w 72"/>
                <a:gd name="T35" fmla="*/ 18 h 26"/>
                <a:gd name="T36" fmla="*/ 50 w 72"/>
                <a:gd name="T37" fmla="*/ 22 h 26"/>
                <a:gd name="T38" fmla="*/ 46 w 72"/>
                <a:gd name="T39" fmla="*/ 22 h 26"/>
                <a:gd name="T40" fmla="*/ 40 w 72"/>
                <a:gd name="T41" fmla="*/ 22 h 26"/>
                <a:gd name="T42" fmla="*/ 36 w 72"/>
                <a:gd name="T43" fmla="*/ 26 h 26"/>
                <a:gd name="T44" fmla="*/ 30 w 72"/>
                <a:gd name="T45" fmla="*/ 26 h 26"/>
                <a:gd name="T46" fmla="*/ 26 w 72"/>
                <a:gd name="T47" fmla="*/ 26 h 26"/>
                <a:gd name="T48" fmla="*/ 22 w 72"/>
                <a:gd name="T49" fmla="*/ 24 h 26"/>
                <a:gd name="T50" fmla="*/ 20 w 72"/>
                <a:gd name="T51" fmla="*/ 22 h 26"/>
                <a:gd name="T52" fmla="*/ 20 w 72"/>
                <a:gd name="T53" fmla="*/ 16 h 26"/>
                <a:gd name="T54" fmla="*/ 6 w 72"/>
                <a:gd name="T55" fmla="*/ 16 h 26"/>
                <a:gd name="T56" fmla="*/ 2 w 72"/>
                <a:gd name="T57" fmla="*/ 14 h 26"/>
                <a:gd name="T58" fmla="*/ 0 w 72"/>
                <a:gd name="T59" fmla="*/ 10 h 26"/>
                <a:gd name="T60" fmla="*/ 0 w 72"/>
                <a:gd name="T61" fmla="*/ 6 h 26"/>
                <a:gd name="T62" fmla="*/ 0 w 72"/>
                <a:gd name="T63" fmla="*/ 4 h 26"/>
                <a:gd name="T64" fmla="*/ 2 w 72"/>
                <a:gd name="T65" fmla="*/ 2 h 26"/>
                <a:gd name="T66" fmla="*/ 8 w 72"/>
                <a:gd name="T67" fmla="*/ 0 h 26"/>
                <a:gd name="T68" fmla="*/ 12 w 72"/>
                <a:gd name="T69" fmla="*/ 2 h 26"/>
                <a:gd name="T70" fmla="*/ 14 w 72"/>
                <a:gd name="T71" fmla="*/ 4 h 26"/>
                <a:gd name="T72" fmla="*/ 18 w 72"/>
                <a:gd name="T73" fmla="*/ 10 h 26"/>
                <a:gd name="T74" fmla="*/ 18 w 72"/>
                <a:gd name="T75" fmla="*/ 8 h 26"/>
                <a:gd name="T76" fmla="*/ 12 w 72"/>
                <a:gd name="T77"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 h="26">
                  <a:moveTo>
                    <a:pt x="12" y="6"/>
                  </a:moveTo>
                  <a:lnTo>
                    <a:pt x="18" y="10"/>
                  </a:lnTo>
                  <a:lnTo>
                    <a:pt x="24" y="12"/>
                  </a:lnTo>
                  <a:lnTo>
                    <a:pt x="26" y="8"/>
                  </a:lnTo>
                  <a:lnTo>
                    <a:pt x="26" y="6"/>
                  </a:lnTo>
                  <a:lnTo>
                    <a:pt x="28" y="6"/>
                  </a:lnTo>
                  <a:lnTo>
                    <a:pt x="32" y="6"/>
                  </a:lnTo>
                  <a:lnTo>
                    <a:pt x="36" y="8"/>
                  </a:lnTo>
                  <a:lnTo>
                    <a:pt x="42" y="12"/>
                  </a:lnTo>
                  <a:lnTo>
                    <a:pt x="44" y="4"/>
                  </a:lnTo>
                  <a:lnTo>
                    <a:pt x="46" y="0"/>
                  </a:lnTo>
                  <a:lnTo>
                    <a:pt x="50" y="0"/>
                  </a:lnTo>
                  <a:lnTo>
                    <a:pt x="60" y="2"/>
                  </a:lnTo>
                  <a:lnTo>
                    <a:pt x="66" y="2"/>
                  </a:lnTo>
                  <a:lnTo>
                    <a:pt x="70" y="0"/>
                  </a:lnTo>
                  <a:lnTo>
                    <a:pt x="72" y="6"/>
                  </a:lnTo>
                  <a:lnTo>
                    <a:pt x="68" y="12"/>
                  </a:lnTo>
                  <a:lnTo>
                    <a:pt x="60" y="18"/>
                  </a:lnTo>
                  <a:lnTo>
                    <a:pt x="50" y="22"/>
                  </a:lnTo>
                  <a:lnTo>
                    <a:pt x="46" y="22"/>
                  </a:lnTo>
                  <a:lnTo>
                    <a:pt x="40" y="22"/>
                  </a:lnTo>
                  <a:lnTo>
                    <a:pt x="36" y="26"/>
                  </a:lnTo>
                  <a:lnTo>
                    <a:pt x="30" y="26"/>
                  </a:lnTo>
                  <a:lnTo>
                    <a:pt x="26" y="26"/>
                  </a:lnTo>
                  <a:lnTo>
                    <a:pt x="22" y="24"/>
                  </a:lnTo>
                  <a:lnTo>
                    <a:pt x="20" y="22"/>
                  </a:lnTo>
                  <a:lnTo>
                    <a:pt x="20" y="16"/>
                  </a:lnTo>
                  <a:lnTo>
                    <a:pt x="6" y="16"/>
                  </a:lnTo>
                  <a:lnTo>
                    <a:pt x="2" y="14"/>
                  </a:lnTo>
                  <a:lnTo>
                    <a:pt x="0" y="10"/>
                  </a:lnTo>
                  <a:lnTo>
                    <a:pt x="0" y="6"/>
                  </a:lnTo>
                  <a:lnTo>
                    <a:pt x="0" y="4"/>
                  </a:lnTo>
                  <a:lnTo>
                    <a:pt x="2" y="2"/>
                  </a:lnTo>
                  <a:lnTo>
                    <a:pt x="8" y="0"/>
                  </a:lnTo>
                  <a:lnTo>
                    <a:pt x="12" y="2"/>
                  </a:lnTo>
                  <a:lnTo>
                    <a:pt x="14" y="4"/>
                  </a:lnTo>
                  <a:lnTo>
                    <a:pt x="18" y="10"/>
                  </a:lnTo>
                  <a:lnTo>
                    <a:pt x="18" y="8"/>
                  </a:lnTo>
                  <a:lnTo>
                    <a:pt x="12" y="6"/>
                  </a:lnTo>
                  <a:close/>
                </a:path>
              </a:pathLst>
            </a:custGeom>
            <a:solidFill>
              <a:srgbClr val="FFFF99"/>
            </a:solidFill>
            <a:ln w="7938">
              <a:solidFill>
                <a:srgbClr val="000000"/>
              </a:solidFill>
              <a:prstDash val="solid"/>
              <a:round/>
              <a:headEnd/>
              <a:tailEnd/>
            </a:ln>
          </p:spPr>
          <p:txBody>
            <a:bodyPr/>
            <a:lstStyle/>
            <a:p>
              <a:endParaRPr lang="en-US"/>
            </a:p>
          </p:txBody>
        </p:sp>
        <p:sp>
          <p:nvSpPr>
            <p:cNvPr id="4106" name="Freeform 10"/>
            <p:cNvSpPr>
              <a:spLocks/>
            </p:cNvSpPr>
            <p:nvPr/>
          </p:nvSpPr>
          <p:spPr bwMode="auto">
            <a:xfrm>
              <a:off x="1454" y="657"/>
              <a:ext cx="38" cy="20"/>
            </a:xfrm>
            <a:custGeom>
              <a:avLst/>
              <a:gdLst>
                <a:gd name="T0" fmla="*/ 34 w 38"/>
                <a:gd name="T1" fmla="*/ 6 h 20"/>
                <a:gd name="T2" fmla="*/ 28 w 38"/>
                <a:gd name="T3" fmla="*/ 10 h 20"/>
                <a:gd name="T4" fmla="*/ 32 w 38"/>
                <a:gd name="T5" fmla="*/ 12 h 20"/>
                <a:gd name="T6" fmla="*/ 38 w 38"/>
                <a:gd name="T7" fmla="*/ 12 h 20"/>
                <a:gd name="T8" fmla="*/ 36 w 38"/>
                <a:gd name="T9" fmla="*/ 18 h 20"/>
                <a:gd name="T10" fmla="*/ 38 w 38"/>
                <a:gd name="T11" fmla="*/ 20 h 20"/>
                <a:gd name="T12" fmla="*/ 16 w 38"/>
                <a:gd name="T13" fmla="*/ 20 h 20"/>
                <a:gd name="T14" fmla="*/ 8 w 38"/>
                <a:gd name="T15" fmla="*/ 14 h 20"/>
                <a:gd name="T16" fmla="*/ 2 w 38"/>
                <a:gd name="T17" fmla="*/ 12 h 20"/>
                <a:gd name="T18" fmla="*/ 0 w 38"/>
                <a:gd name="T19" fmla="*/ 6 h 20"/>
                <a:gd name="T20" fmla="*/ 2 w 38"/>
                <a:gd name="T21" fmla="*/ 2 h 20"/>
                <a:gd name="T22" fmla="*/ 4 w 38"/>
                <a:gd name="T23" fmla="*/ 0 h 20"/>
                <a:gd name="T24" fmla="*/ 8 w 38"/>
                <a:gd name="T25" fmla="*/ 0 h 20"/>
                <a:gd name="T26" fmla="*/ 14 w 38"/>
                <a:gd name="T27" fmla="*/ 0 h 20"/>
                <a:gd name="T28" fmla="*/ 26 w 38"/>
                <a:gd name="T29" fmla="*/ 4 h 20"/>
                <a:gd name="T30" fmla="*/ 34 w 38"/>
                <a:gd name="T3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20">
                  <a:moveTo>
                    <a:pt x="34" y="6"/>
                  </a:moveTo>
                  <a:lnTo>
                    <a:pt x="28" y="10"/>
                  </a:lnTo>
                  <a:lnTo>
                    <a:pt x="32" y="12"/>
                  </a:lnTo>
                  <a:lnTo>
                    <a:pt x="38" y="12"/>
                  </a:lnTo>
                  <a:lnTo>
                    <a:pt x="36" y="18"/>
                  </a:lnTo>
                  <a:lnTo>
                    <a:pt x="38" y="20"/>
                  </a:lnTo>
                  <a:lnTo>
                    <a:pt x="16" y="20"/>
                  </a:lnTo>
                  <a:lnTo>
                    <a:pt x="8" y="14"/>
                  </a:lnTo>
                  <a:lnTo>
                    <a:pt x="2" y="12"/>
                  </a:lnTo>
                  <a:lnTo>
                    <a:pt x="0" y="6"/>
                  </a:lnTo>
                  <a:lnTo>
                    <a:pt x="2" y="2"/>
                  </a:lnTo>
                  <a:lnTo>
                    <a:pt x="4" y="0"/>
                  </a:lnTo>
                  <a:lnTo>
                    <a:pt x="8" y="0"/>
                  </a:lnTo>
                  <a:lnTo>
                    <a:pt x="14" y="0"/>
                  </a:lnTo>
                  <a:lnTo>
                    <a:pt x="26" y="4"/>
                  </a:lnTo>
                  <a:lnTo>
                    <a:pt x="34" y="6"/>
                  </a:lnTo>
                  <a:close/>
                </a:path>
              </a:pathLst>
            </a:custGeom>
            <a:solidFill>
              <a:srgbClr val="FFFF99"/>
            </a:solidFill>
            <a:ln w="7938">
              <a:solidFill>
                <a:srgbClr val="000000"/>
              </a:solidFill>
              <a:prstDash val="solid"/>
              <a:round/>
              <a:headEnd/>
              <a:tailEnd/>
            </a:ln>
          </p:spPr>
          <p:txBody>
            <a:bodyPr/>
            <a:lstStyle/>
            <a:p>
              <a:endParaRPr lang="en-US"/>
            </a:p>
          </p:txBody>
        </p:sp>
        <p:sp>
          <p:nvSpPr>
            <p:cNvPr id="4107" name="Freeform 11"/>
            <p:cNvSpPr>
              <a:spLocks/>
            </p:cNvSpPr>
            <p:nvPr/>
          </p:nvSpPr>
          <p:spPr bwMode="auto">
            <a:xfrm>
              <a:off x="1502" y="605"/>
              <a:ext cx="410" cy="92"/>
            </a:xfrm>
            <a:custGeom>
              <a:avLst/>
              <a:gdLst>
                <a:gd name="T0" fmla="*/ 182 w 410"/>
                <a:gd name="T1" fmla="*/ 62 h 92"/>
                <a:gd name="T2" fmla="*/ 170 w 410"/>
                <a:gd name="T3" fmla="*/ 54 h 92"/>
                <a:gd name="T4" fmla="*/ 166 w 410"/>
                <a:gd name="T5" fmla="*/ 70 h 92"/>
                <a:gd name="T6" fmla="*/ 158 w 410"/>
                <a:gd name="T7" fmla="*/ 78 h 92"/>
                <a:gd name="T8" fmla="*/ 150 w 410"/>
                <a:gd name="T9" fmla="*/ 78 h 92"/>
                <a:gd name="T10" fmla="*/ 142 w 410"/>
                <a:gd name="T11" fmla="*/ 72 h 92"/>
                <a:gd name="T12" fmla="*/ 146 w 410"/>
                <a:gd name="T13" fmla="*/ 76 h 92"/>
                <a:gd name="T14" fmla="*/ 142 w 410"/>
                <a:gd name="T15" fmla="*/ 88 h 92"/>
                <a:gd name="T16" fmla="*/ 124 w 410"/>
                <a:gd name="T17" fmla="*/ 92 h 92"/>
                <a:gd name="T18" fmla="*/ 114 w 410"/>
                <a:gd name="T19" fmla="*/ 88 h 92"/>
                <a:gd name="T20" fmla="*/ 50 w 410"/>
                <a:gd name="T21" fmla="*/ 86 h 92"/>
                <a:gd name="T22" fmla="*/ 30 w 410"/>
                <a:gd name="T23" fmla="*/ 88 h 92"/>
                <a:gd name="T24" fmla="*/ 26 w 410"/>
                <a:gd name="T25" fmla="*/ 86 h 92"/>
                <a:gd name="T26" fmla="*/ 26 w 410"/>
                <a:gd name="T27" fmla="*/ 78 h 92"/>
                <a:gd name="T28" fmla="*/ 38 w 410"/>
                <a:gd name="T29" fmla="*/ 78 h 92"/>
                <a:gd name="T30" fmla="*/ 56 w 410"/>
                <a:gd name="T31" fmla="*/ 74 h 92"/>
                <a:gd name="T32" fmla="*/ 62 w 410"/>
                <a:gd name="T33" fmla="*/ 66 h 92"/>
                <a:gd name="T34" fmla="*/ 74 w 410"/>
                <a:gd name="T35" fmla="*/ 68 h 92"/>
                <a:gd name="T36" fmla="*/ 82 w 410"/>
                <a:gd name="T37" fmla="*/ 72 h 92"/>
                <a:gd name="T38" fmla="*/ 82 w 410"/>
                <a:gd name="T39" fmla="*/ 64 h 92"/>
                <a:gd name="T40" fmla="*/ 78 w 410"/>
                <a:gd name="T41" fmla="*/ 54 h 92"/>
                <a:gd name="T42" fmla="*/ 70 w 410"/>
                <a:gd name="T43" fmla="*/ 54 h 92"/>
                <a:gd name="T44" fmla="*/ 54 w 410"/>
                <a:gd name="T45" fmla="*/ 56 h 92"/>
                <a:gd name="T46" fmla="*/ 38 w 410"/>
                <a:gd name="T47" fmla="*/ 58 h 92"/>
                <a:gd name="T48" fmla="*/ 12 w 410"/>
                <a:gd name="T49" fmla="*/ 56 h 92"/>
                <a:gd name="T50" fmla="*/ 4 w 410"/>
                <a:gd name="T51" fmla="*/ 50 h 92"/>
                <a:gd name="T52" fmla="*/ 0 w 410"/>
                <a:gd name="T53" fmla="*/ 42 h 92"/>
                <a:gd name="T54" fmla="*/ 8 w 410"/>
                <a:gd name="T55" fmla="*/ 34 h 92"/>
                <a:gd name="T56" fmla="*/ 46 w 410"/>
                <a:gd name="T57" fmla="*/ 26 h 92"/>
                <a:gd name="T58" fmla="*/ 84 w 410"/>
                <a:gd name="T59" fmla="*/ 28 h 92"/>
                <a:gd name="T60" fmla="*/ 104 w 410"/>
                <a:gd name="T61" fmla="*/ 38 h 92"/>
                <a:gd name="T62" fmla="*/ 112 w 410"/>
                <a:gd name="T63" fmla="*/ 40 h 92"/>
                <a:gd name="T64" fmla="*/ 116 w 410"/>
                <a:gd name="T65" fmla="*/ 32 h 92"/>
                <a:gd name="T66" fmla="*/ 126 w 410"/>
                <a:gd name="T67" fmla="*/ 28 h 92"/>
                <a:gd name="T68" fmla="*/ 142 w 410"/>
                <a:gd name="T69" fmla="*/ 34 h 92"/>
                <a:gd name="T70" fmla="*/ 154 w 410"/>
                <a:gd name="T71" fmla="*/ 38 h 92"/>
                <a:gd name="T72" fmla="*/ 150 w 410"/>
                <a:gd name="T73" fmla="*/ 32 h 92"/>
                <a:gd name="T74" fmla="*/ 130 w 410"/>
                <a:gd name="T75" fmla="*/ 26 h 92"/>
                <a:gd name="T76" fmla="*/ 106 w 410"/>
                <a:gd name="T77" fmla="*/ 26 h 92"/>
                <a:gd name="T78" fmla="*/ 88 w 410"/>
                <a:gd name="T79" fmla="*/ 26 h 92"/>
                <a:gd name="T80" fmla="*/ 84 w 410"/>
                <a:gd name="T81" fmla="*/ 22 h 92"/>
                <a:gd name="T82" fmla="*/ 90 w 410"/>
                <a:gd name="T83" fmla="*/ 14 h 92"/>
                <a:gd name="T84" fmla="*/ 136 w 410"/>
                <a:gd name="T85" fmla="*/ 14 h 92"/>
                <a:gd name="T86" fmla="*/ 152 w 410"/>
                <a:gd name="T87" fmla="*/ 10 h 92"/>
                <a:gd name="T88" fmla="*/ 170 w 410"/>
                <a:gd name="T89" fmla="*/ 8 h 92"/>
                <a:gd name="T90" fmla="*/ 180 w 410"/>
                <a:gd name="T91" fmla="*/ 10 h 92"/>
                <a:gd name="T92" fmla="*/ 186 w 410"/>
                <a:gd name="T93" fmla="*/ 12 h 92"/>
                <a:gd name="T94" fmla="*/ 218 w 410"/>
                <a:gd name="T95" fmla="*/ 4 h 92"/>
                <a:gd name="T96" fmla="*/ 272 w 410"/>
                <a:gd name="T97" fmla="*/ 0 h 92"/>
                <a:gd name="T98" fmla="*/ 352 w 410"/>
                <a:gd name="T99" fmla="*/ 2 h 92"/>
                <a:gd name="T100" fmla="*/ 392 w 410"/>
                <a:gd name="T101" fmla="*/ 6 h 92"/>
                <a:gd name="T102" fmla="*/ 396 w 410"/>
                <a:gd name="T103" fmla="*/ 18 h 92"/>
                <a:gd name="T104" fmla="*/ 358 w 410"/>
                <a:gd name="T105" fmla="*/ 26 h 92"/>
                <a:gd name="T106" fmla="*/ 340 w 410"/>
                <a:gd name="T107" fmla="*/ 26 h 92"/>
                <a:gd name="T108" fmla="*/ 334 w 410"/>
                <a:gd name="T109" fmla="*/ 26 h 92"/>
                <a:gd name="T110" fmla="*/ 334 w 410"/>
                <a:gd name="T111" fmla="*/ 28 h 92"/>
                <a:gd name="T112" fmla="*/ 304 w 410"/>
                <a:gd name="T113" fmla="*/ 28 h 92"/>
                <a:gd name="T114" fmla="*/ 282 w 410"/>
                <a:gd name="T115" fmla="*/ 34 h 92"/>
                <a:gd name="T116" fmla="*/ 258 w 410"/>
                <a:gd name="T117" fmla="*/ 40 h 92"/>
                <a:gd name="T118" fmla="*/ 232 w 410"/>
                <a:gd name="T119" fmla="*/ 40 h 92"/>
                <a:gd name="T120" fmla="*/ 224 w 410"/>
                <a:gd name="T121" fmla="*/ 44 h 92"/>
                <a:gd name="T122" fmla="*/ 212 w 410"/>
                <a:gd name="T123" fmla="*/ 56 h 92"/>
                <a:gd name="T124" fmla="*/ 188 w 410"/>
                <a:gd name="T125" fmla="*/ 6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0" h="92">
                  <a:moveTo>
                    <a:pt x="188" y="64"/>
                  </a:moveTo>
                  <a:lnTo>
                    <a:pt x="182" y="62"/>
                  </a:lnTo>
                  <a:lnTo>
                    <a:pt x="176" y="54"/>
                  </a:lnTo>
                  <a:lnTo>
                    <a:pt x="170" y="54"/>
                  </a:lnTo>
                  <a:lnTo>
                    <a:pt x="168" y="62"/>
                  </a:lnTo>
                  <a:lnTo>
                    <a:pt x="166" y="70"/>
                  </a:lnTo>
                  <a:lnTo>
                    <a:pt x="162" y="76"/>
                  </a:lnTo>
                  <a:lnTo>
                    <a:pt x="158" y="78"/>
                  </a:lnTo>
                  <a:lnTo>
                    <a:pt x="154" y="78"/>
                  </a:lnTo>
                  <a:lnTo>
                    <a:pt x="150" y="78"/>
                  </a:lnTo>
                  <a:lnTo>
                    <a:pt x="146" y="74"/>
                  </a:lnTo>
                  <a:lnTo>
                    <a:pt x="142" y="72"/>
                  </a:lnTo>
                  <a:lnTo>
                    <a:pt x="136" y="72"/>
                  </a:lnTo>
                  <a:lnTo>
                    <a:pt x="146" y="76"/>
                  </a:lnTo>
                  <a:lnTo>
                    <a:pt x="154" y="80"/>
                  </a:lnTo>
                  <a:lnTo>
                    <a:pt x="142" y="88"/>
                  </a:lnTo>
                  <a:lnTo>
                    <a:pt x="130" y="92"/>
                  </a:lnTo>
                  <a:lnTo>
                    <a:pt x="124" y="92"/>
                  </a:lnTo>
                  <a:lnTo>
                    <a:pt x="120" y="90"/>
                  </a:lnTo>
                  <a:lnTo>
                    <a:pt x="114" y="88"/>
                  </a:lnTo>
                  <a:lnTo>
                    <a:pt x="110" y="86"/>
                  </a:lnTo>
                  <a:lnTo>
                    <a:pt x="50" y="86"/>
                  </a:lnTo>
                  <a:lnTo>
                    <a:pt x="34" y="88"/>
                  </a:lnTo>
                  <a:lnTo>
                    <a:pt x="30" y="88"/>
                  </a:lnTo>
                  <a:lnTo>
                    <a:pt x="28" y="88"/>
                  </a:lnTo>
                  <a:lnTo>
                    <a:pt x="26" y="86"/>
                  </a:lnTo>
                  <a:lnTo>
                    <a:pt x="24" y="82"/>
                  </a:lnTo>
                  <a:lnTo>
                    <a:pt x="26" y="78"/>
                  </a:lnTo>
                  <a:lnTo>
                    <a:pt x="28" y="76"/>
                  </a:lnTo>
                  <a:lnTo>
                    <a:pt x="38" y="78"/>
                  </a:lnTo>
                  <a:lnTo>
                    <a:pt x="54" y="82"/>
                  </a:lnTo>
                  <a:lnTo>
                    <a:pt x="56" y="74"/>
                  </a:lnTo>
                  <a:lnTo>
                    <a:pt x="58" y="70"/>
                  </a:lnTo>
                  <a:lnTo>
                    <a:pt x="62" y="66"/>
                  </a:lnTo>
                  <a:lnTo>
                    <a:pt x="70" y="66"/>
                  </a:lnTo>
                  <a:lnTo>
                    <a:pt x="74" y="68"/>
                  </a:lnTo>
                  <a:lnTo>
                    <a:pt x="78" y="70"/>
                  </a:lnTo>
                  <a:lnTo>
                    <a:pt x="82" y="72"/>
                  </a:lnTo>
                  <a:lnTo>
                    <a:pt x="86" y="72"/>
                  </a:lnTo>
                  <a:lnTo>
                    <a:pt x="82" y="64"/>
                  </a:lnTo>
                  <a:lnTo>
                    <a:pt x="80" y="58"/>
                  </a:lnTo>
                  <a:lnTo>
                    <a:pt x="78" y="54"/>
                  </a:lnTo>
                  <a:lnTo>
                    <a:pt x="70" y="56"/>
                  </a:lnTo>
                  <a:lnTo>
                    <a:pt x="70" y="54"/>
                  </a:lnTo>
                  <a:lnTo>
                    <a:pt x="68" y="52"/>
                  </a:lnTo>
                  <a:lnTo>
                    <a:pt x="54" y="56"/>
                  </a:lnTo>
                  <a:lnTo>
                    <a:pt x="46" y="58"/>
                  </a:lnTo>
                  <a:lnTo>
                    <a:pt x="38" y="58"/>
                  </a:lnTo>
                  <a:lnTo>
                    <a:pt x="24" y="58"/>
                  </a:lnTo>
                  <a:lnTo>
                    <a:pt x="12" y="56"/>
                  </a:lnTo>
                  <a:lnTo>
                    <a:pt x="8" y="54"/>
                  </a:lnTo>
                  <a:lnTo>
                    <a:pt x="4" y="50"/>
                  </a:lnTo>
                  <a:lnTo>
                    <a:pt x="2" y="46"/>
                  </a:lnTo>
                  <a:lnTo>
                    <a:pt x="0" y="42"/>
                  </a:lnTo>
                  <a:lnTo>
                    <a:pt x="2" y="38"/>
                  </a:lnTo>
                  <a:lnTo>
                    <a:pt x="8" y="34"/>
                  </a:lnTo>
                  <a:lnTo>
                    <a:pt x="26" y="28"/>
                  </a:lnTo>
                  <a:lnTo>
                    <a:pt x="46" y="26"/>
                  </a:lnTo>
                  <a:lnTo>
                    <a:pt x="62" y="24"/>
                  </a:lnTo>
                  <a:lnTo>
                    <a:pt x="84" y="28"/>
                  </a:lnTo>
                  <a:lnTo>
                    <a:pt x="96" y="34"/>
                  </a:lnTo>
                  <a:lnTo>
                    <a:pt x="104" y="38"/>
                  </a:lnTo>
                  <a:lnTo>
                    <a:pt x="106" y="40"/>
                  </a:lnTo>
                  <a:lnTo>
                    <a:pt x="112" y="40"/>
                  </a:lnTo>
                  <a:lnTo>
                    <a:pt x="112" y="36"/>
                  </a:lnTo>
                  <a:lnTo>
                    <a:pt x="116" y="32"/>
                  </a:lnTo>
                  <a:lnTo>
                    <a:pt x="120" y="30"/>
                  </a:lnTo>
                  <a:lnTo>
                    <a:pt x="126" y="28"/>
                  </a:lnTo>
                  <a:lnTo>
                    <a:pt x="136" y="30"/>
                  </a:lnTo>
                  <a:lnTo>
                    <a:pt x="142" y="34"/>
                  </a:lnTo>
                  <a:lnTo>
                    <a:pt x="146" y="38"/>
                  </a:lnTo>
                  <a:lnTo>
                    <a:pt x="154" y="38"/>
                  </a:lnTo>
                  <a:lnTo>
                    <a:pt x="152" y="34"/>
                  </a:lnTo>
                  <a:lnTo>
                    <a:pt x="150" y="32"/>
                  </a:lnTo>
                  <a:lnTo>
                    <a:pt x="140" y="26"/>
                  </a:lnTo>
                  <a:lnTo>
                    <a:pt x="130" y="26"/>
                  </a:lnTo>
                  <a:lnTo>
                    <a:pt x="122" y="26"/>
                  </a:lnTo>
                  <a:lnTo>
                    <a:pt x="106" y="26"/>
                  </a:lnTo>
                  <a:lnTo>
                    <a:pt x="94" y="26"/>
                  </a:lnTo>
                  <a:lnTo>
                    <a:pt x="88" y="26"/>
                  </a:lnTo>
                  <a:lnTo>
                    <a:pt x="86" y="24"/>
                  </a:lnTo>
                  <a:lnTo>
                    <a:pt x="84" y="22"/>
                  </a:lnTo>
                  <a:lnTo>
                    <a:pt x="86" y="16"/>
                  </a:lnTo>
                  <a:lnTo>
                    <a:pt x="90" y="14"/>
                  </a:lnTo>
                  <a:lnTo>
                    <a:pt x="100" y="14"/>
                  </a:lnTo>
                  <a:lnTo>
                    <a:pt x="136" y="14"/>
                  </a:lnTo>
                  <a:lnTo>
                    <a:pt x="144" y="12"/>
                  </a:lnTo>
                  <a:lnTo>
                    <a:pt x="152" y="10"/>
                  </a:lnTo>
                  <a:lnTo>
                    <a:pt x="160" y="8"/>
                  </a:lnTo>
                  <a:lnTo>
                    <a:pt x="170" y="8"/>
                  </a:lnTo>
                  <a:lnTo>
                    <a:pt x="176" y="8"/>
                  </a:lnTo>
                  <a:lnTo>
                    <a:pt x="180" y="10"/>
                  </a:lnTo>
                  <a:lnTo>
                    <a:pt x="182" y="12"/>
                  </a:lnTo>
                  <a:lnTo>
                    <a:pt x="186" y="12"/>
                  </a:lnTo>
                  <a:lnTo>
                    <a:pt x="202" y="8"/>
                  </a:lnTo>
                  <a:lnTo>
                    <a:pt x="218" y="4"/>
                  </a:lnTo>
                  <a:lnTo>
                    <a:pt x="244" y="2"/>
                  </a:lnTo>
                  <a:lnTo>
                    <a:pt x="272" y="0"/>
                  </a:lnTo>
                  <a:lnTo>
                    <a:pt x="330" y="2"/>
                  </a:lnTo>
                  <a:lnTo>
                    <a:pt x="352" y="2"/>
                  </a:lnTo>
                  <a:lnTo>
                    <a:pt x="372" y="2"/>
                  </a:lnTo>
                  <a:lnTo>
                    <a:pt x="392" y="6"/>
                  </a:lnTo>
                  <a:lnTo>
                    <a:pt x="410" y="12"/>
                  </a:lnTo>
                  <a:lnTo>
                    <a:pt x="396" y="18"/>
                  </a:lnTo>
                  <a:lnTo>
                    <a:pt x="378" y="24"/>
                  </a:lnTo>
                  <a:lnTo>
                    <a:pt x="358" y="26"/>
                  </a:lnTo>
                  <a:lnTo>
                    <a:pt x="348" y="26"/>
                  </a:lnTo>
                  <a:lnTo>
                    <a:pt x="340" y="26"/>
                  </a:lnTo>
                  <a:lnTo>
                    <a:pt x="326" y="26"/>
                  </a:lnTo>
                  <a:lnTo>
                    <a:pt x="334" y="26"/>
                  </a:lnTo>
                  <a:lnTo>
                    <a:pt x="342" y="26"/>
                  </a:lnTo>
                  <a:lnTo>
                    <a:pt x="334" y="28"/>
                  </a:lnTo>
                  <a:lnTo>
                    <a:pt x="324" y="28"/>
                  </a:lnTo>
                  <a:lnTo>
                    <a:pt x="304" y="28"/>
                  </a:lnTo>
                  <a:lnTo>
                    <a:pt x="292" y="30"/>
                  </a:lnTo>
                  <a:lnTo>
                    <a:pt x="282" y="34"/>
                  </a:lnTo>
                  <a:lnTo>
                    <a:pt x="270" y="38"/>
                  </a:lnTo>
                  <a:lnTo>
                    <a:pt x="258" y="40"/>
                  </a:lnTo>
                  <a:lnTo>
                    <a:pt x="238" y="40"/>
                  </a:lnTo>
                  <a:lnTo>
                    <a:pt x="232" y="40"/>
                  </a:lnTo>
                  <a:lnTo>
                    <a:pt x="226" y="40"/>
                  </a:lnTo>
                  <a:lnTo>
                    <a:pt x="224" y="44"/>
                  </a:lnTo>
                  <a:lnTo>
                    <a:pt x="222" y="48"/>
                  </a:lnTo>
                  <a:lnTo>
                    <a:pt x="212" y="56"/>
                  </a:lnTo>
                  <a:lnTo>
                    <a:pt x="198" y="62"/>
                  </a:lnTo>
                  <a:lnTo>
                    <a:pt x="188" y="64"/>
                  </a:lnTo>
                  <a:close/>
                </a:path>
              </a:pathLst>
            </a:custGeom>
            <a:solidFill>
              <a:srgbClr val="FFFF99"/>
            </a:solidFill>
            <a:ln w="7938">
              <a:solidFill>
                <a:srgbClr val="000000"/>
              </a:solidFill>
              <a:prstDash val="solid"/>
              <a:round/>
              <a:headEnd/>
              <a:tailEnd/>
            </a:ln>
          </p:spPr>
          <p:txBody>
            <a:bodyPr/>
            <a:lstStyle/>
            <a:p>
              <a:endParaRPr lang="en-US"/>
            </a:p>
          </p:txBody>
        </p:sp>
        <p:sp>
          <p:nvSpPr>
            <p:cNvPr id="4108" name="Freeform 12"/>
            <p:cNvSpPr>
              <a:spLocks/>
            </p:cNvSpPr>
            <p:nvPr/>
          </p:nvSpPr>
          <p:spPr bwMode="auto">
            <a:xfrm>
              <a:off x="1442" y="733"/>
              <a:ext cx="306" cy="202"/>
            </a:xfrm>
            <a:custGeom>
              <a:avLst/>
              <a:gdLst>
                <a:gd name="T0" fmla="*/ 132 w 306"/>
                <a:gd name="T1" fmla="*/ 10 h 202"/>
                <a:gd name="T2" fmla="*/ 142 w 306"/>
                <a:gd name="T3" fmla="*/ 2 h 202"/>
                <a:gd name="T4" fmla="*/ 170 w 306"/>
                <a:gd name="T5" fmla="*/ 4 h 202"/>
                <a:gd name="T6" fmla="*/ 186 w 306"/>
                <a:gd name="T7" fmla="*/ 14 h 202"/>
                <a:gd name="T8" fmla="*/ 186 w 306"/>
                <a:gd name="T9" fmla="*/ 20 h 202"/>
                <a:gd name="T10" fmla="*/ 198 w 306"/>
                <a:gd name="T11" fmla="*/ 30 h 202"/>
                <a:gd name="T12" fmla="*/ 210 w 306"/>
                <a:gd name="T13" fmla="*/ 36 h 202"/>
                <a:gd name="T14" fmla="*/ 228 w 306"/>
                <a:gd name="T15" fmla="*/ 38 h 202"/>
                <a:gd name="T16" fmla="*/ 254 w 306"/>
                <a:gd name="T17" fmla="*/ 68 h 202"/>
                <a:gd name="T18" fmla="*/ 234 w 306"/>
                <a:gd name="T19" fmla="*/ 78 h 202"/>
                <a:gd name="T20" fmla="*/ 252 w 306"/>
                <a:gd name="T21" fmla="*/ 88 h 202"/>
                <a:gd name="T22" fmla="*/ 278 w 306"/>
                <a:gd name="T23" fmla="*/ 104 h 202"/>
                <a:gd name="T24" fmla="*/ 288 w 306"/>
                <a:gd name="T25" fmla="*/ 112 h 202"/>
                <a:gd name="T26" fmla="*/ 302 w 306"/>
                <a:gd name="T27" fmla="*/ 114 h 202"/>
                <a:gd name="T28" fmla="*/ 296 w 306"/>
                <a:gd name="T29" fmla="*/ 122 h 202"/>
                <a:gd name="T30" fmla="*/ 282 w 306"/>
                <a:gd name="T31" fmla="*/ 132 h 202"/>
                <a:gd name="T32" fmla="*/ 264 w 306"/>
                <a:gd name="T33" fmla="*/ 142 h 202"/>
                <a:gd name="T34" fmla="*/ 250 w 306"/>
                <a:gd name="T35" fmla="*/ 142 h 202"/>
                <a:gd name="T36" fmla="*/ 246 w 306"/>
                <a:gd name="T37" fmla="*/ 128 h 202"/>
                <a:gd name="T38" fmla="*/ 228 w 306"/>
                <a:gd name="T39" fmla="*/ 126 h 202"/>
                <a:gd name="T40" fmla="*/ 212 w 306"/>
                <a:gd name="T41" fmla="*/ 130 h 202"/>
                <a:gd name="T42" fmla="*/ 222 w 306"/>
                <a:gd name="T43" fmla="*/ 138 h 202"/>
                <a:gd name="T44" fmla="*/ 236 w 306"/>
                <a:gd name="T45" fmla="*/ 154 h 202"/>
                <a:gd name="T46" fmla="*/ 234 w 306"/>
                <a:gd name="T47" fmla="*/ 176 h 202"/>
                <a:gd name="T48" fmla="*/ 236 w 306"/>
                <a:gd name="T49" fmla="*/ 190 h 202"/>
                <a:gd name="T50" fmla="*/ 210 w 306"/>
                <a:gd name="T51" fmla="*/ 178 h 202"/>
                <a:gd name="T52" fmla="*/ 202 w 306"/>
                <a:gd name="T53" fmla="*/ 170 h 202"/>
                <a:gd name="T54" fmla="*/ 186 w 306"/>
                <a:gd name="T55" fmla="*/ 170 h 202"/>
                <a:gd name="T56" fmla="*/ 208 w 306"/>
                <a:gd name="T57" fmla="*/ 200 h 202"/>
                <a:gd name="T58" fmla="*/ 188 w 306"/>
                <a:gd name="T59" fmla="*/ 196 h 202"/>
                <a:gd name="T60" fmla="*/ 142 w 306"/>
                <a:gd name="T61" fmla="*/ 184 h 202"/>
                <a:gd name="T62" fmla="*/ 144 w 306"/>
                <a:gd name="T63" fmla="*/ 174 h 202"/>
                <a:gd name="T64" fmla="*/ 142 w 306"/>
                <a:gd name="T65" fmla="*/ 168 h 202"/>
                <a:gd name="T66" fmla="*/ 130 w 306"/>
                <a:gd name="T67" fmla="*/ 154 h 202"/>
                <a:gd name="T68" fmla="*/ 94 w 306"/>
                <a:gd name="T69" fmla="*/ 156 h 202"/>
                <a:gd name="T70" fmla="*/ 68 w 306"/>
                <a:gd name="T71" fmla="*/ 158 h 202"/>
                <a:gd name="T72" fmla="*/ 66 w 306"/>
                <a:gd name="T73" fmla="*/ 152 h 202"/>
                <a:gd name="T74" fmla="*/ 92 w 306"/>
                <a:gd name="T75" fmla="*/ 136 h 202"/>
                <a:gd name="T76" fmla="*/ 112 w 306"/>
                <a:gd name="T77" fmla="*/ 142 h 202"/>
                <a:gd name="T78" fmla="*/ 130 w 306"/>
                <a:gd name="T79" fmla="*/ 136 h 202"/>
                <a:gd name="T80" fmla="*/ 144 w 306"/>
                <a:gd name="T81" fmla="*/ 124 h 202"/>
                <a:gd name="T82" fmla="*/ 164 w 306"/>
                <a:gd name="T83" fmla="*/ 90 h 202"/>
                <a:gd name="T84" fmla="*/ 154 w 306"/>
                <a:gd name="T85" fmla="*/ 80 h 202"/>
                <a:gd name="T86" fmla="*/ 144 w 306"/>
                <a:gd name="T87" fmla="*/ 78 h 202"/>
                <a:gd name="T88" fmla="*/ 136 w 306"/>
                <a:gd name="T89" fmla="*/ 66 h 202"/>
                <a:gd name="T90" fmla="*/ 120 w 306"/>
                <a:gd name="T91" fmla="*/ 58 h 202"/>
                <a:gd name="T92" fmla="*/ 108 w 306"/>
                <a:gd name="T93" fmla="*/ 66 h 202"/>
                <a:gd name="T94" fmla="*/ 96 w 306"/>
                <a:gd name="T95" fmla="*/ 70 h 202"/>
                <a:gd name="T96" fmla="*/ 82 w 306"/>
                <a:gd name="T97" fmla="*/ 62 h 202"/>
                <a:gd name="T98" fmla="*/ 34 w 306"/>
                <a:gd name="T99" fmla="*/ 60 h 202"/>
                <a:gd name="T100" fmla="*/ 24 w 306"/>
                <a:gd name="T101" fmla="*/ 48 h 202"/>
                <a:gd name="T102" fmla="*/ 12 w 306"/>
                <a:gd name="T103" fmla="*/ 54 h 202"/>
                <a:gd name="T104" fmla="*/ 2 w 306"/>
                <a:gd name="T105" fmla="*/ 50 h 202"/>
                <a:gd name="T106" fmla="*/ 16 w 306"/>
                <a:gd name="T107" fmla="*/ 42 h 202"/>
                <a:gd name="T108" fmla="*/ 4 w 306"/>
                <a:gd name="T109" fmla="*/ 32 h 202"/>
                <a:gd name="T110" fmla="*/ 14 w 306"/>
                <a:gd name="T111" fmla="*/ 18 h 202"/>
                <a:gd name="T112" fmla="*/ 60 w 306"/>
                <a:gd name="T113" fmla="*/ 6 h 202"/>
                <a:gd name="T114" fmla="*/ 88 w 306"/>
                <a:gd name="T115" fmla="*/ 0 h 202"/>
                <a:gd name="T116" fmla="*/ 68 w 306"/>
                <a:gd name="T117" fmla="*/ 12 h 202"/>
                <a:gd name="T118" fmla="*/ 54 w 306"/>
                <a:gd name="T119" fmla="*/ 22 h 202"/>
                <a:gd name="T120" fmla="*/ 64 w 306"/>
                <a:gd name="T121" fmla="*/ 24 h 202"/>
                <a:gd name="T122" fmla="*/ 82 w 306"/>
                <a:gd name="T123" fmla="*/ 1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202">
                  <a:moveTo>
                    <a:pt x="122" y="0"/>
                  </a:moveTo>
                  <a:lnTo>
                    <a:pt x="134" y="0"/>
                  </a:lnTo>
                  <a:lnTo>
                    <a:pt x="132" y="10"/>
                  </a:lnTo>
                  <a:lnTo>
                    <a:pt x="136" y="8"/>
                  </a:lnTo>
                  <a:lnTo>
                    <a:pt x="140" y="4"/>
                  </a:lnTo>
                  <a:lnTo>
                    <a:pt x="142" y="2"/>
                  </a:lnTo>
                  <a:lnTo>
                    <a:pt x="148" y="0"/>
                  </a:lnTo>
                  <a:lnTo>
                    <a:pt x="158" y="0"/>
                  </a:lnTo>
                  <a:lnTo>
                    <a:pt x="170" y="4"/>
                  </a:lnTo>
                  <a:lnTo>
                    <a:pt x="180" y="8"/>
                  </a:lnTo>
                  <a:lnTo>
                    <a:pt x="184" y="12"/>
                  </a:lnTo>
                  <a:lnTo>
                    <a:pt x="186" y="14"/>
                  </a:lnTo>
                  <a:lnTo>
                    <a:pt x="152" y="20"/>
                  </a:lnTo>
                  <a:lnTo>
                    <a:pt x="170" y="22"/>
                  </a:lnTo>
                  <a:lnTo>
                    <a:pt x="186" y="20"/>
                  </a:lnTo>
                  <a:lnTo>
                    <a:pt x="190" y="22"/>
                  </a:lnTo>
                  <a:lnTo>
                    <a:pt x="194" y="24"/>
                  </a:lnTo>
                  <a:lnTo>
                    <a:pt x="198" y="30"/>
                  </a:lnTo>
                  <a:lnTo>
                    <a:pt x="200" y="36"/>
                  </a:lnTo>
                  <a:lnTo>
                    <a:pt x="204" y="42"/>
                  </a:lnTo>
                  <a:lnTo>
                    <a:pt x="210" y="36"/>
                  </a:lnTo>
                  <a:lnTo>
                    <a:pt x="214" y="34"/>
                  </a:lnTo>
                  <a:lnTo>
                    <a:pt x="218" y="34"/>
                  </a:lnTo>
                  <a:lnTo>
                    <a:pt x="228" y="38"/>
                  </a:lnTo>
                  <a:lnTo>
                    <a:pt x="242" y="46"/>
                  </a:lnTo>
                  <a:lnTo>
                    <a:pt x="264" y="62"/>
                  </a:lnTo>
                  <a:lnTo>
                    <a:pt x="254" y="68"/>
                  </a:lnTo>
                  <a:lnTo>
                    <a:pt x="248" y="72"/>
                  </a:lnTo>
                  <a:lnTo>
                    <a:pt x="246" y="78"/>
                  </a:lnTo>
                  <a:lnTo>
                    <a:pt x="234" y="78"/>
                  </a:lnTo>
                  <a:lnTo>
                    <a:pt x="234" y="84"/>
                  </a:lnTo>
                  <a:lnTo>
                    <a:pt x="242" y="84"/>
                  </a:lnTo>
                  <a:lnTo>
                    <a:pt x="252" y="88"/>
                  </a:lnTo>
                  <a:lnTo>
                    <a:pt x="264" y="92"/>
                  </a:lnTo>
                  <a:lnTo>
                    <a:pt x="276" y="100"/>
                  </a:lnTo>
                  <a:lnTo>
                    <a:pt x="278" y="104"/>
                  </a:lnTo>
                  <a:lnTo>
                    <a:pt x="278" y="108"/>
                  </a:lnTo>
                  <a:lnTo>
                    <a:pt x="284" y="110"/>
                  </a:lnTo>
                  <a:lnTo>
                    <a:pt x="288" y="112"/>
                  </a:lnTo>
                  <a:lnTo>
                    <a:pt x="292" y="114"/>
                  </a:lnTo>
                  <a:lnTo>
                    <a:pt x="296" y="114"/>
                  </a:lnTo>
                  <a:lnTo>
                    <a:pt x="302" y="114"/>
                  </a:lnTo>
                  <a:lnTo>
                    <a:pt x="306" y="112"/>
                  </a:lnTo>
                  <a:lnTo>
                    <a:pt x="306" y="120"/>
                  </a:lnTo>
                  <a:lnTo>
                    <a:pt x="296" y="122"/>
                  </a:lnTo>
                  <a:lnTo>
                    <a:pt x="288" y="124"/>
                  </a:lnTo>
                  <a:lnTo>
                    <a:pt x="288" y="134"/>
                  </a:lnTo>
                  <a:lnTo>
                    <a:pt x="282" y="132"/>
                  </a:lnTo>
                  <a:lnTo>
                    <a:pt x="278" y="130"/>
                  </a:lnTo>
                  <a:lnTo>
                    <a:pt x="270" y="138"/>
                  </a:lnTo>
                  <a:lnTo>
                    <a:pt x="264" y="142"/>
                  </a:lnTo>
                  <a:lnTo>
                    <a:pt x="260" y="144"/>
                  </a:lnTo>
                  <a:lnTo>
                    <a:pt x="254" y="144"/>
                  </a:lnTo>
                  <a:lnTo>
                    <a:pt x="250" y="142"/>
                  </a:lnTo>
                  <a:lnTo>
                    <a:pt x="248" y="138"/>
                  </a:lnTo>
                  <a:lnTo>
                    <a:pt x="246" y="136"/>
                  </a:lnTo>
                  <a:lnTo>
                    <a:pt x="246" y="128"/>
                  </a:lnTo>
                  <a:lnTo>
                    <a:pt x="242" y="120"/>
                  </a:lnTo>
                  <a:lnTo>
                    <a:pt x="226" y="120"/>
                  </a:lnTo>
                  <a:lnTo>
                    <a:pt x="228" y="126"/>
                  </a:lnTo>
                  <a:lnTo>
                    <a:pt x="224" y="128"/>
                  </a:lnTo>
                  <a:lnTo>
                    <a:pt x="220" y="128"/>
                  </a:lnTo>
                  <a:lnTo>
                    <a:pt x="212" y="130"/>
                  </a:lnTo>
                  <a:lnTo>
                    <a:pt x="214" y="132"/>
                  </a:lnTo>
                  <a:lnTo>
                    <a:pt x="216" y="136"/>
                  </a:lnTo>
                  <a:lnTo>
                    <a:pt x="222" y="138"/>
                  </a:lnTo>
                  <a:lnTo>
                    <a:pt x="222" y="148"/>
                  </a:lnTo>
                  <a:lnTo>
                    <a:pt x="230" y="150"/>
                  </a:lnTo>
                  <a:lnTo>
                    <a:pt x="236" y="154"/>
                  </a:lnTo>
                  <a:lnTo>
                    <a:pt x="238" y="162"/>
                  </a:lnTo>
                  <a:lnTo>
                    <a:pt x="236" y="168"/>
                  </a:lnTo>
                  <a:lnTo>
                    <a:pt x="234" y="176"/>
                  </a:lnTo>
                  <a:lnTo>
                    <a:pt x="234" y="180"/>
                  </a:lnTo>
                  <a:lnTo>
                    <a:pt x="232" y="184"/>
                  </a:lnTo>
                  <a:lnTo>
                    <a:pt x="236" y="190"/>
                  </a:lnTo>
                  <a:lnTo>
                    <a:pt x="228" y="188"/>
                  </a:lnTo>
                  <a:lnTo>
                    <a:pt x="218" y="184"/>
                  </a:lnTo>
                  <a:lnTo>
                    <a:pt x="210" y="178"/>
                  </a:lnTo>
                  <a:lnTo>
                    <a:pt x="206" y="176"/>
                  </a:lnTo>
                  <a:lnTo>
                    <a:pt x="206" y="172"/>
                  </a:lnTo>
                  <a:lnTo>
                    <a:pt x="202" y="170"/>
                  </a:lnTo>
                  <a:lnTo>
                    <a:pt x="196" y="168"/>
                  </a:lnTo>
                  <a:lnTo>
                    <a:pt x="184" y="168"/>
                  </a:lnTo>
                  <a:lnTo>
                    <a:pt x="186" y="170"/>
                  </a:lnTo>
                  <a:lnTo>
                    <a:pt x="194" y="180"/>
                  </a:lnTo>
                  <a:lnTo>
                    <a:pt x="210" y="194"/>
                  </a:lnTo>
                  <a:lnTo>
                    <a:pt x="208" y="200"/>
                  </a:lnTo>
                  <a:lnTo>
                    <a:pt x="204" y="202"/>
                  </a:lnTo>
                  <a:lnTo>
                    <a:pt x="198" y="200"/>
                  </a:lnTo>
                  <a:lnTo>
                    <a:pt x="188" y="196"/>
                  </a:lnTo>
                  <a:lnTo>
                    <a:pt x="172" y="188"/>
                  </a:lnTo>
                  <a:lnTo>
                    <a:pt x="144" y="188"/>
                  </a:lnTo>
                  <a:lnTo>
                    <a:pt x="142" y="184"/>
                  </a:lnTo>
                  <a:lnTo>
                    <a:pt x="144" y="182"/>
                  </a:lnTo>
                  <a:lnTo>
                    <a:pt x="144" y="180"/>
                  </a:lnTo>
                  <a:lnTo>
                    <a:pt x="144" y="174"/>
                  </a:lnTo>
                  <a:lnTo>
                    <a:pt x="144" y="170"/>
                  </a:lnTo>
                  <a:lnTo>
                    <a:pt x="144" y="168"/>
                  </a:lnTo>
                  <a:lnTo>
                    <a:pt x="142" y="168"/>
                  </a:lnTo>
                  <a:lnTo>
                    <a:pt x="134" y="162"/>
                  </a:lnTo>
                  <a:lnTo>
                    <a:pt x="130" y="158"/>
                  </a:lnTo>
                  <a:lnTo>
                    <a:pt x="130" y="154"/>
                  </a:lnTo>
                  <a:lnTo>
                    <a:pt x="110" y="154"/>
                  </a:lnTo>
                  <a:lnTo>
                    <a:pt x="102" y="154"/>
                  </a:lnTo>
                  <a:lnTo>
                    <a:pt x="94" y="156"/>
                  </a:lnTo>
                  <a:lnTo>
                    <a:pt x="84" y="158"/>
                  </a:lnTo>
                  <a:lnTo>
                    <a:pt x="76" y="160"/>
                  </a:lnTo>
                  <a:lnTo>
                    <a:pt x="68" y="158"/>
                  </a:lnTo>
                  <a:lnTo>
                    <a:pt x="66" y="156"/>
                  </a:lnTo>
                  <a:lnTo>
                    <a:pt x="64" y="154"/>
                  </a:lnTo>
                  <a:lnTo>
                    <a:pt x="66" y="152"/>
                  </a:lnTo>
                  <a:lnTo>
                    <a:pt x="68" y="148"/>
                  </a:lnTo>
                  <a:lnTo>
                    <a:pt x="76" y="144"/>
                  </a:lnTo>
                  <a:lnTo>
                    <a:pt x="92" y="136"/>
                  </a:lnTo>
                  <a:lnTo>
                    <a:pt x="96" y="140"/>
                  </a:lnTo>
                  <a:lnTo>
                    <a:pt x="100" y="142"/>
                  </a:lnTo>
                  <a:lnTo>
                    <a:pt x="112" y="142"/>
                  </a:lnTo>
                  <a:lnTo>
                    <a:pt x="122" y="140"/>
                  </a:lnTo>
                  <a:lnTo>
                    <a:pt x="126" y="138"/>
                  </a:lnTo>
                  <a:lnTo>
                    <a:pt x="130" y="136"/>
                  </a:lnTo>
                  <a:lnTo>
                    <a:pt x="132" y="134"/>
                  </a:lnTo>
                  <a:lnTo>
                    <a:pt x="132" y="128"/>
                  </a:lnTo>
                  <a:lnTo>
                    <a:pt x="144" y="124"/>
                  </a:lnTo>
                  <a:lnTo>
                    <a:pt x="154" y="120"/>
                  </a:lnTo>
                  <a:lnTo>
                    <a:pt x="174" y="104"/>
                  </a:lnTo>
                  <a:lnTo>
                    <a:pt x="164" y="90"/>
                  </a:lnTo>
                  <a:lnTo>
                    <a:pt x="160" y="86"/>
                  </a:lnTo>
                  <a:lnTo>
                    <a:pt x="154" y="84"/>
                  </a:lnTo>
                  <a:lnTo>
                    <a:pt x="154" y="80"/>
                  </a:lnTo>
                  <a:lnTo>
                    <a:pt x="138" y="80"/>
                  </a:lnTo>
                  <a:lnTo>
                    <a:pt x="140" y="78"/>
                  </a:lnTo>
                  <a:lnTo>
                    <a:pt x="144" y="78"/>
                  </a:lnTo>
                  <a:lnTo>
                    <a:pt x="144" y="70"/>
                  </a:lnTo>
                  <a:lnTo>
                    <a:pt x="140" y="68"/>
                  </a:lnTo>
                  <a:lnTo>
                    <a:pt x="136" y="66"/>
                  </a:lnTo>
                  <a:lnTo>
                    <a:pt x="128" y="60"/>
                  </a:lnTo>
                  <a:lnTo>
                    <a:pt x="122" y="56"/>
                  </a:lnTo>
                  <a:lnTo>
                    <a:pt x="120" y="58"/>
                  </a:lnTo>
                  <a:lnTo>
                    <a:pt x="118" y="60"/>
                  </a:lnTo>
                  <a:lnTo>
                    <a:pt x="112" y="62"/>
                  </a:lnTo>
                  <a:lnTo>
                    <a:pt x="108" y="66"/>
                  </a:lnTo>
                  <a:lnTo>
                    <a:pt x="104" y="68"/>
                  </a:lnTo>
                  <a:lnTo>
                    <a:pt x="100" y="70"/>
                  </a:lnTo>
                  <a:lnTo>
                    <a:pt x="96" y="70"/>
                  </a:lnTo>
                  <a:lnTo>
                    <a:pt x="94" y="68"/>
                  </a:lnTo>
                  <a:lnTo>
                    <a:pt x="94" y="60"/>
                  </a:lnTo>
                  <a:lnTo>
                    <a:pt x="82" y="62"/>
                  </a:lnTo>
                  <a:lnTo>
                    <a:pt x="70" y="62"/>
                  </a:lnTo>
                  <a:lnTo>
                    <a:pt x="40" y="60"/>
                  </a:lnTo>
                  <a:lnTo>
                    <a:pt x="34" y="60"/>
                  </a:lnTo>
                  <a:lnTo>
                    <a:pt x="28" y="58"/>
                  </a:lnTo>
                  <a:lnTo>
                    <a:pt x="26" y="54"/>
                  </a:lnTo>
                  <a:lnTo>
                    <a:pt x="24" y="48"/>
                  </a:lnTo>
                  <a:lnTo>
                    <a:pt x="20" y="50"/>
                  </a:lnTo>
                  <a:lnTo>
                    <a:pt x="16" y="52"/>
                  </a:lnTo>
                  <a:lnTo>
                    <a:pt x="12" y="54"/>
                  </a:lnTo>
                  <a:lnTo>
                    <a:pt x="8" y="54"/>
                  </a:lnTo>
                  <a:lnTo>
                    <a:pt x="4" y="54"/>
                  </a:lnTo>
                  <a:lnTo>
                    <a:pt x="2" y="50"/>
                  </a:lnTo>
                  <a:lnTo>
                    <a:pt x="0" y="46"/>
                  </a:lnTo>
                  <a:lnTo>
                    <a:pt x="8" y="42"/>
                  </a:lnTo>
                  <a:lnTo>
                    <a:pt x="16" y="42"/>
                  </a:lnTo>
                  <a:lnTo>
                    <a:pt x="8" y="38"/>
                  </a:lnTo>
                  <a:lnTo>
                    <a:pt x="4" y="36"/>
                  </a:lnTo>
                  <a:lnTo>
                    <a:pt x="4" y="32"/>
                  </a:lnTo>
                  <a:lnTo>
                    <a:pt x="4" y="28"/>
                  </a:lnTo>
                  <a:lnTo>
                    <a:pt x="6" y="24"/>
                  </a:lnTo>
                  <a:lnTo>
                    <a:pt x="14" y="18"/>
                  </a:lnTo>
                  <a:lnTo>
                    <a:pt x="24" y="14"/>
                  </a:lnTo>
                  <a:lnTo>
                    <a:pt x="34" y="10"/>
                  </a:lnTo>
                  <a:lnTo>
                    <a:pt x="60" y="6"/>
                  </a:lnTo>
                  <a:lnTo>
                    <a:pt x="70" y="4"/>
                  </a:lnTo>
                  <a:lnTo>
                    <a:pt x="78" y="0"/>
                  </a:lnTo>
                  <a:lnTo>
                    <a:pt x="88" y="0"/>
                  </a:lnTo>
                  <a:lnTo>
                    <a:pt x="84" y="6"/>
                  </a:lnTo>
                  <a:lnTo>
                    <a:pt x="78" y="8"/>
                  </a:lnTo>
                  <a:lnTo>
                    <a:pt x="68" y="12"/>
                  </a:lnTo>
                  <a:lnTo>
                    <a:pt x="62" y="16"/>
                  </a:lnTo>
                  <a:lnTo>
                    <a:pt x="58" y="18"/>
                  </a:lnTo>
                  <a:lnTo>
                    <a:pt x="54" y="22"/>
                  </a:lnTo>
                  <a:lnTo>
                    <a:pt x="52" y="30"/>
                  </a:lnTo>
                  <a:lnTo>
                    <a:pt x="60" y="30"/>
                  </a:lnTo>
                  <a:lnTo>
                    <a:pt x="64" y="24"/>
                  </a:lnTo>
                  <a:lnTo>
                    <a:pt x="70" y="18"/>
                  </a:lnTo>
                  <a:lnTo>
                    <a:pt x="76" y="14"/>
                  </a:lnTo>
                  <a:lnTo>
                    <a:pt x="82" y="12"/>
                  </a:lnTo>
                  <a:lnTo>
                    <a:pt x="102" y="6"/>
                  </a:lnTo>
                  <a:lnTo>
                    <a:pt x="122" y="0"/>
                  </a:lnTo>
                  <a:close/>
                </a:path>
              </a:pathLst>
            </a:custGeom>
            <a:solidFill>
              <a:srgbClr val="FFFF99"/>
            </a:solidFill>
            <a:ln w="7938">
              <a:solidFill>
                <a:srgbClr val="000000"/>
              </a:solidFill>
              <a:prstDash val="solid"/>
              <a:round/>
              <a:headEnd/>
              <a:tailEnd/>
            </a:ln>
          </p:spPr>
          <p:txBody>
            <a:bodyPr/>
            <a:lstStyle/>
            <a:p>
              <a:endParaRPr lang="en-US"/>
            </a:p>
          </p:txBody>
        </p:sp>
        <p:sp>
          <p:nvSpPr>
            <p:cNvPr id="4109" name="Freeform 13"/>
            <p:cNvSpPr>
              <a:spLocks/>
            </p:cNvSpPr>
            <p:nvPr/>
          </p:nvSpPr>
          <p:spPr bwMode="auto">
            <a:xfrm>
              <a:off x="1572" y="1157"/>
              <a:ext cx="40" cy="20"/>
            </a:xfrm>
            <a:custGeom>
              <a:avLst/>
              <a:gdLst>
                <a:gd name="T0" fmla="*/ 40 w 40"/>
                <a:gd name="T1" fmla="*/ 20 h 20"/>
                <a:gd name="T2" fmla="*/ 26 w 40"/>
                <a:gd name="T3" fmla="*/ 18 h 20"/>
                <a:gd name="T4" fmla="*/ 18 w 40"/>
                <a:gd name="T5" fmla="*/ 18 h 20"/>
                <a:gd name="T6" fmla="*/ 10 w 40"/>
                <a:gd name="T7" fmla="*/ 14 h 20"/>
                <a:gd name="T8" fmla="*/ 2 w 40"/>
                <a:gd name="T9" fmla="*/ 8 h 20"/>
                <a:gd name="T10" fmla="*/ 0 w 40"/>
                <a:gd name="T11" fmla="*/ 4 h 20"/>
                <a:gd name="T12" fmla="*/ 2 w 40"/>
                <a:gd name="T13" fmla="*/ 0 h 20"/>
                <a:gd name="T14" fmla="*/ 4 w 40"/>
                <a:gd name="T15" fmla="*/ 0 h 20"/>
                <a:gd name="T16" fmla="*/ 12 w 40"/>
                <a:gd name="T17" fmla="*/ 0 h 20"/>
                <a:gd name="T18" fmla="*/ 22 w 40"/>
                <a:gd name="T19" fmla="*/ 2 h 20"/>
                <a:gd name="T20" fmla="*/ 30 w 40"/>
                <a:gd name="T21" fmla="*/ 6 h 20"/>
                <a:gd name="T22" fmla="*/ 36 w 40"/>
                <a:gd name="T23" fmla="*/ 12 h 20"/>
                <a:gd name="T24" fmla="*/ 38 w 40"/>
                <a:gd name="T25" fmla="*/ 16 h 20"/>
                <a:gd name="T26" fmla="*/ 40 w 40"/>
                <a:gd name="T2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20">
                  <a:moveTo>
                    <a:pt x="40" y="20"/>
                  </a:moveTo>
                  <a:lnTo>
                    <a:pt x="26" y="18"/>
                  </a:lnTo>
                  <a:lnTo>
                    <a:pt x="18" y="18"/>
                  </a:lnTo>
                  <a:lnTo>
                    <a:pt x="10" y="14"/>
                  </a:lnTo>
                  <a:lnTo>
                    <a:pt x="2" y="8"/>
                  </a:lnTo>
                  <a:lnTo>
                    <a:pt x="0" y="4"/>
                  </a:lnTo>
                  <a:lnTo>
                    <a:pt x="2" y="0"/>
                  </a:lnTo>
                  <a:lnTo>
                    <a:pt x="4" y="0"/>
                  </a:lnTo>
                  <a:lnTo>
                    <a:pt x="12" y="0"/>
                  </a:lnTo>
                  <a:lnTo>
                    <a:pt x="22" y="2"/>
                  </a:lnTo>
                  <a:lnTo>
                    <a:pt x="30" y="6"/>
                  </a:lnTo>
                  <a:lnTo>
                    <a:pt x="36" y="12"/>
                  </a:lnTo>
                  <a:lnTo>
                    <a:pt x="38" y="16"/>
                  </a:lnTo>
                  <a:lnTo>
                    <a:pt x="40" y="20"/>
                  </a:lnTo>
                  <a:close/>
                </a:path>
              </a:pathLst>
            </a:custGeom>
            <a:solidFill>
              <a:srgbClr val="FFFF99"/>
            </a:solidFill>
            <a:ln w="7938">
              <a:solidFill>
                <a:srgbClr val="000000"/>
              </a:solidFill>
              <a:prstDash val="solid"/>
              <a:round/>
              <a:headEnd/>
              <a:tailEnd/>
            </a:ln>
          </p:spPr>
          <p:txBody>
            <a:bodyPr/>
            <a:lstStyle/>
            <a:p>
              <a:endParaRPr lang="en-US"/>
            </a:p>
          </p:txBody>
        </p:sp>
        <p:sp>
          <p:nvSpPr>
            <p:cNvPr id="4110" name="Freeform 14"/>
            <p:cNvSpPr>
              <a:spLocks/>
            </p:cNvSpPr>
            <p:nvPr/>
          </p:nvSpPr>
          <p:spPr bwMode="auto">
            <a:xfrm>
              <a:off x="1138" y="675"/>
              <a:ext cx="102" cy="28"/>
            </a:xfrm>
            <a:custGeom>
              <a:avLst/>
              <a:gdLst>
                <a:gd name="T0" fmla="*/ 0 w 102"/>
                <a:gd name="T1" fmla="*/ 24 h 28"/>
                <a:gd name="T2" fmla="*/ 6 w 102"/>
                <a:gd name="T3" fmla="*/ 24 h 28"/>
                <a:gd name="T4" fmla="*/ 12 w 102"/>
                <a:gd name="T5" fmla="*/ 24 h 28"/>
                <a:gd name="T6" fmla="*/ 16 w 102"/>
                <a:gd name="T7" fmla="*/ 24 h 28"/>
                <a:gd name="T8" fmla="*/ 20 w 102"/>
                <a:gd name="T9" fmla="*/ 28 h 28"/>
                <a:gd name="T10" fmla="*/ 28 w 102"/>
                <a:gd name="T11" fmla="*/ 28 h 28"/>
                <a:gd name="T12" fmla="*/ 44 w 102"/>
                <a:gd name="T13" fmla="*/ 20 h 28"/>
                <a:gd name="T14" fmla="*/ 56 w 102"/>
                <a:gd name="T15" fmla="*/ 16 h 28"/>
                <a:gd name="T16" fmla="*/ 62 w 102"/>
                <a:gd name="T17" fmla="*/ 22 h 28"/>
                <a:gd name="T18" fmla="*/ 72 w 102"/>
                <a:gd name="T19" fmla="*/ 16 h 28"/>
                <a:gd name="T20" fmla="*/ 82 w 102"/>
                <a:gd name="T21" fmla="*/ 12 h 28"/>
                <a:gd name="T22" fmla="*/ 92 w 102"/>
                <a:gd name="T23" fmla="*/ 8 h 28"/>
                <a:gd name="T24" fmla="*/ 102 w 102"/>
                <a:gd name="T25" fmla="*/ 4 h 28"/>
                <a:gd name="T26" fmla="*/ 96 w 102"/>
                <a:gd name="T27" fmla="*/ 0 h 28"/>
                <a:gd name="T28" fmla="*/ 84 w 102"/>
                <a:gd name="T29" fmla="*/ 2 h 28"/>
                <a:gd name="T30" fmla="*/ 74 w 102"/>
                <a:gd name="T31" fmla="*/ 4 h 28"/>
                <a:gd name="T32" fmla="*/ 50 w 102"/>
                <a:gd name="T33" fmla="*/ 10 h 28"/>
                <a:gd name="T34" fmla="*/ 26 w 102"/>
                <a:gd name="T35" fmla="*/ 16 h 28"/>
                <a:gd name="T36" fmla="*/ 16 w 102"/>
                <a:gd name="T37" fmla="*/ 18 h 28"/>
                <a:gd name="T38" fmla="*/ 4 w 102"/>
                <a:gd name="T39" fmla="*/ 18 h 28"/>
                <a:gd name="T40" fmla="*/ 4 w 102"/>
                <a:gd name="T41" fmla="*/ 24 h 28"/>
                <a:gd name="T42" fmla="*/ 0 w 102"/>
                <a:gd name="T43"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 h="28">
                  <a:moveTo>
                    <a:pt x="0" y="24"/>
                  </a:moveTo>
                  <a:lnTo>
                    <a:pt x="6" y="24"/>
                  </a:lnTo>
                  <a:lnTo>
                    <a:pt x="12" y="24"/>
                  </a:lnTo>
                  <a:lnTo>
                    <a:pt x="16" y="24"/>
                  </a:lnTo>
                  <a:lnTo>
                    <a:pt x="20" y="28"/>
                  </a:lnTo>
                  <a:lnTo>
                    <a:pt x="28" y="28"/>
                  </a:lnTo>
                  <a:lnTo>
                    <a:pt x="44" y="20"/>
                  </a:lnTo>
                  <a:lnTo>
                    <a:pt x="56" y="16"/>
                  </a:lnTo>
                  <a:lnTo>
                    <a:pt x="62" y="22"/>
                  </a:lnTo>
                  <a:lnTo>
                    <a:pt x="72" y="16"/>
                  </a:lnTo>
                  <a:lnTo>
                    <a:pt x="82" y="12"/>
                  </a:lnTo>
                  <a:lnTo>
                    <a:pt x="92" y="8"/>
                  </a:lnTo>
                  <a:lnTo>
                    <a:pt x="102" y="4"/>
                  </a:lnTo>
                  <a:lnTo>
                    <a:pt x="96" y="0"/>
                  </a:lnTo>
                  <a:lnTo>
                    <a:pt x="84" y="2"/>
                  </a:lnTo>
                  <a:lnTo>
                    <a:pt x="74" y="4"/>
                  </a:lnTo>
                  <a:lnTo>
                    <a:pt x="50" y="10"/>
                  </a:lnTo>
                  <a:lnTo>
                    <a:pt x="26" y="16"/>
                  </a:lnTo>
                  <a:lnTo>
                    <a:pt x="16" y="18"/>
                  </a:lnTo>
                  <a:lnTo>
                    <a:pt x="4" y="18"/>
                  </a:lnTo>
                  <a:lnTo>
                    <a:pt x="4" y="24"/>
                  </a:lnTo>
                  <a:lnTo>
                    <a:pt x="0" y="24"/>
                  </a:lnTo>
                  <a:close/>
                </a:path>
              </a:pathLst>
            </a:custGeom>
            <a:solidFill>
              <a:srgbClr val="FFFF99"/>
            </a:solidFill>
            <a:ln w="7938">
              <a:solidFill>
                <a:srgbClr val="000000"/>
              </a:solidFill>
              <a:prstDash val="solid"/>
              <a:round/>
              <a:headEnd/>
              <a:tailEnd/>
            </a:ln>
          </p:spPr>
          <p:txBody>
            <a:bodyPr/>
            <a:lstStyle/>
            <a:p>
              <a:endParaRPr lang="en-US"/>
            </a:p>
          </p:txBody>
        </p:sp>
        <p:sp>
          <p:nvSpPr>
            <p:cNvPr id="4111" name="Freeform 15"/>
            <p:cNvSpPr>
              <a:spLocks/>
            </p:cNvSpPr>
            <p:nvPr/>
          </p:nvSpPr>
          <p:spPr bwMode="auto">
            <a:xfrm>
              <a:off x="1310" y="727"/>
              <a:ext cx="78" cy="46"/>
            </a:xfrm>
            <a:custGeom>
              <a:avLst/>
              <a:gdLst>
                <a:gd name="T0" fmla="*/ 78 w 78"/>
                <a:gd name="T1" fmla="*/ 6 h 46"/>
                <a:gd name="T2" fmla="*/ 74 w 78"/>
                <a:gd name="T3" fmla="*/ 8 h 46"/>
                <a:gd name="T4" fmla="*/ 70 w 78"/>
                <a:gd name="T5" fmla="*/ 10 h 46"/>
                <a:gd name="T6" fmla="*/ 62 w 78"/>
                <a:gd name="T7" fmla="*/ 16 h 46"/>
                <a:gd name="T8" fmla="*/ 70 w 78"/>
                <a:gd name="T9" fmla="*/ 24 h 46"/>
                <a:gd name="T10" fmla="*/ 60 w 78"/>
                <a:gd name="T11" fmla="*/ 30 h 46"/>
                <a:gd name="T12" fmla="*/ 56 w 78"/>
                <a:gd name="T13" fmla="*/ 32 h 46"/>
                <a:gd name="T14" fmla="*/ 50 w 78"/>
                <a:gd name="T15" fmla="*/ 30 h 46"/>
                <a:gd name="T16" fmla="*/ 50 w 78"/>
                <a:gd name="T17" fmla="*/ 34 h 46"/>
                <a:gd name="T18" fmla="*/ 46 w 78"/>
                <a:gd name="T19" fmla="*/ 38 h 46"/>
                <a:gd name="T20" fmla="*/ 40 w 78"/>
                <a:gd name="T21" fmla="*/ 40 h 46"/>
                <a:gd name="T22" fmla="*/ 34 w 78"/>
                <a:gd name="T23" fmla="*/ 42 h 46"/>
                <a:gd name="T24" fmla="*/ 28 w 78"/>
                <a:gd name="T25" fmla="*/ 46 h 46"/>
                <a:gd name="T26" fmla="*/ 18 w 78"/>
                <a:gd name="T27" fmla="*/ 46 h 46"/>
                <a:gd name="T28" fmla="*/ 18 w 78"/>
                <a:gd name="T29" fmla="*/ 40 h 46"/>
                <a:gd name="T30" fmla="*/ 16 w 78"/>
                <a:gd name="T31" fmla="*/ 38 h 46"/>
                <a:gd name="T32" fmla="*/ 10 w 78"/>
                <a:gd name="T33" fmla="*/ 34 h 46"/>
                <a:gd name="T34" fmla="*/ 4 w 78"/>
                <a:gd name="T35" fmla="*/ 30 h 46"/>
                <a:gd name="T36" fmla="*/ 2 w 78"/>
                <a:gd name="T37" fmla="*/ 28 h 46"/>
                <a:gd name="T38" fmla="*/ 0 w 78"/>
                <a:gd name="T39" fmla="*/ 24 h 46"/>
                <a:gd name="T40" fmla="*/ 2 w 78"/>
                <a:gd name="T41" fmla="*/ 22 h 46"/>
                <a:gd name="T42" fmla="*/ 4 w 78"/>
                <a:gd name="T43" fmla="*/ 20 h 46"/>
                <a:gd name="T44" fmla="*/ 8 w 78"/>
                <a:gd name="T45" fmla="*/ 18 h 46"/>
                <a:gd name="T46" fmla="*/ 14 w 78"/>
                <a:gd name="T47" fmla="*/ 18 h 46"/>
                <a:gd name="T48" fmla="*/ 16 w 78"/>
                <a:gd name="T49" fmla="*/ 20 h 46"/>
                <a:gd name="T50" fmla="*/ 20 w 78"/>
                <a:gd name="T51" fmla="*/ 22 h 46"/>
                <a:gd name="T52" fmla="*/ 24 w 78"/>
                <a:gd name="T53" fmla="*/ 22 h 46"/>
                <a:gd name="T54" fmla="*/ 32 w 78"/>
                <a:gd name="T55" fmla="*/ 20 h 46"/>
                <a:gd name="T56" fmla="*/ 34 w 78"/>
                <a:gd name="T57" fmla="*/ 18 h 46"/>
                <a:gd name="T58" fmla="*/ 34 w 78"/>
                <a:gd name="T59" fmla="*/ 16 h 46"/>
                <a:gd name="T60" fmla="*/ 34 w 78"/>
                <a:gd name="T61" fmla="*/ 10 h 46"/>
                <a:gd name="T62" fmla="*/ 40 w 78"/>
                <a:gd name="T63" fmla="*/ 6 h 46"/>
                <a:gd name="T64" fmla="*/ 54 w 78"/>
                <a:gd name="T65" fmla="*/ 4 h 46"/>
                <a:gd name="T66" fmla="*/ 78 w 78"/>
                <a:gd name="T67" fmla="*/ 0 h 46"/>
                <a:gd name="T68" fmla="*/ 78 w 78"/>
                <a:gd name="T69"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 h="46">
                  <a:moveTo>
                    <a:pt x="78" y="6"/>
                  </a:moveTo>
                  <a:lnTo>
                    <a:pt x="74" y="8"/>
                  </a:lnTo>
                  <a:lnTo>
                    <a:pt x="70" y="10"/>
                  </a:lnTo>
                  <a:lnTo>
                    <a:pt x="62" y="16"/>
                  </a:lnTo>
                  <a:lnTo>
                    <a:pt x="70" y="24"/>
                  </a:lnTo>
                  <a:lnTo>
                    <a:pt x="60" y="30"/>
                  </a:lnTo>
                  <a:lnTo>
                    <a:pt x="56" y="32"/>
                  </a:lnTo>
                  <a:lnTo>
                    <a:pt x="50" y="30"/>
                  </a:lnTo>
                  <a:lnTo>
                    <a:pt x="50" y="34"/>
                  </a:lnTo>
                  <a:lnTo>
                    <a:pt x="46" y="38"/>
                  </a:lnTo>
                  <a:lnTo>
                    <a:pt x="40" y="40"/>
                  </a:lnTo>
                  <a:lnTo>
                    <a:pt x="34" y="42"/>
                  </a:lnTo>
                  <a:lnTo>
                    <a:pt x="28" y="46"/>
                  </a:lnTo>
                  <a:lnTo>
                    <a:pt x="18" y="46"/>
                  </a:lnTo>
                  <a:lnTo>
                    <a:pt x="18" y="40"/>
                  </a:lnTo>
                  <a:lnTo>
                    <a:pt x="16" y="38"/>
                  </a:lnTo>
                  <a:lnTo>
                    <a:pt x="10" y="34"/>
                  </a:lnTo>
                  <a:lnTo>
                    <a:pt x="4" y="30"/>
                  </a:lnTo>
                  <a:lnTo>
                    <a:pt x="2" y="28"/>
                  </a:lnTo>
                  <a:lnTo>
                    <a:pt x="0" y="24"/>
                  </a:lnTo>
                  <a:lnTo>
                    <a:pt x="2" y="22"/>
                  </a:lnTo>
                  <a:lnTo>
                    <a:pt x="4" y="20"/>
                  </a:lnTo>
                  <a:lnTo>
                    <a:pt x="8" y="18"/>
                  </a:lnTo>
                  <a:lnTo>
                    <a:pt x="14" y="18"/>
                  </a:lnTo>
                  <a:lnTo>
                    <a:pt x="16" y="20"/>
                  </a:lnTo>
                  <a:lnTo>
                    <a:pt x="20" y="22"/>
                  </a:lnTo>
                  <a:lnTo>
                    <a:pt x="24" y="22"/>
                  </a:lnTo>
                  <a:lnTo>
                    <a:pt x="32" y="20"/>
                  </a:lnTo>
                  <a:lnTo>
                    <a:pt x="34" y="18"/>
                  </a:lnTo>
                  <a:lnTo>
                    <a:pt x="34" y="16"/>
                  </a:lnTo>
                  <a:lnTo>
                    <a:pt x="34" y="10"/>
                  </a:lnTo>
                  <a:lnTo>
                    <a:pt x="40" y="6"/>
                  </a:lnTo>
                  <a:lnTo>
                    <a:pt x="54" y="4"/>
                  </a:lnTo>
                  <a:lnTo>
                    <a:pt x="78" y="0"/>
                  </a:lnTo>
                  <a:lnTo>
                    <a:pt x="78" y="6"/>
                  </a:lnTo>
                  <a:close/>
                </a:path>
              </a:pathLst>
            </a:custGeom>
            <a:solidFill>
              <a:srgbClr val="FFFF99"/>
            </a:solidFill>
            <a:ln w="7938">
              <a:solidFill>
                <a:srgbClr val="000000"/>
              </a:solidFill>
              <a:prstDash val="solid"/>
              <a:round/>
              <a:headEnd/>
              <a:tailEnd/>
            </a:ln>
          </p:spPr>
          <p:txBody>
            <a:bodyPr/>
            <a:lstStyle/>
            <a:p>
              <a:endParaRPr lang="en-US"/>
            </a:p>
          </p:txBody>
        </p:sp>
        <p:sp>
          <p:nvSpPr>
            <p:cNvPr id="4112" name="Freeform 16"/>
            <p:cNvSpPr>
              <a:spLocks/>
            </p:cNvSpPr>
            <p:nvPr/>
          </p:nvSpPr>
          <p:spPr bwMode="auto">
            <a:xfrm>
              <a:off x="1294" y="795"/>
              <a:ext cx="44" cy="22"/>
            </a:xfrm>
            <a:custGeom>
              <a:avLst/>
              <a:gdLst>
                <a:gd name="T0" fmla="*/ 24 w 44"/>
                <a:gd name="T1" fmla="*/ 22 h 22"/>
                <a:gd name="T2" fmla="*/ 18 w 44"/>
                <a:gd name="T3" fmla="*/ 22 h 22"/>
                <a:gd name="T4" fmla="*/ 10 w 44"/>
                <a:gd name="T5" fmla="*/ 20 h 22"/>
                <a:gd name="T6" fmla="*/ 0 w 44"/>
                <a:gd name="T7" fmla="*/ 14 h 22"/>
                <a:gd name="T8" fmla="*/ 6 w 44"/>
                <a:gd name="T9" fmla="*/ 10 h 22"/>
                <a:gd name="T10" fmla="*/ 14 w 44"/>
                <a:gd name="T11" fmla="*/ 6 h 22"/>
                <a:gd name="T12" fmla="*/ 32 w 44"/>
                <a:gd name="T13" fmla="*/ 0 h 22"/>
                <a:gd name="T14" fmla="*/ 34 w 44"/>
                <a:gd name="T15" fmla="*/ 4 h 22"/>
                <a:gd name="T16" fmla="*/ 38 w 44"/>
                <a:gd name="T17" fmla="*/ 6 h 22"/>
                <a:gd name="T18" fmla="*/ 44 w 44"/>
                <a:gd name="T19" fmla="*/ 6 h 22"/>
                <a:gd name="T20" fmla="*/ 44 w 44"/>
                <a:gd name="T21" fmla="*/ 18 h 22"/>
                <a:gd name="T22" fmla="*/ 34 w 44"/>
                <a:gd name="T23" fmla="*/ 22 h 22"/>
                <a:gd name="T24" fmla="*/ 24 w 44"/>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2">
                  <a:moveTo>
                    <a:pt x="24" y="22"/>
                  </a:moveTo>
                  <a:lnTo>
                    <a:pt x="18" y="22"/>
                  </a:lnTo>
                  <a:lnTo>
                    <a:pt x="10" y="20"/>
                  </a:lnTo>
                  <a:lnTo>
                    <a:pt x="0" y="14"/>
                  </a:lnTo>
                  <a:lnTo>
                    <a:pt x="6" y="10"/>
                  </a:lnTo>
                  <a:lnTo>
                    <a:pt x="14" y="6"/>
                  </a:lnTo>
                  <a:lnTo>
                    <a:pt x="32" y="0"/>
                  </a:lnTo>
                  <a:lnTo>
                    <a:pt x="34" y="4"/>
                  </a:lnTo>
                  <a:lnTo>
                    <a:pt x="38" y="6"/>
                  </a:lnTo>
                  <a:lnTo>
                    <a:pt x="44" y="6"/>
                  </a:lnTo>
                  <a:lnTo>
                    <a:pt x="44" y="18"/>
                  </a:lnTo>
                  <a:lnTo>
                    <a:pt x="34" y="22"/>
                  </a:lnTo>
                  <a:lnTo>
                    <a:pt x="24" y="22"/>
                  </a:lnTo>
                  <a:close/>
                </a:path>
              </a:pathLst>
            </a:custGeom>
            <a:solidFill>
              <a:srgbClr val="FFFF99"/>
            </a:solidFill>
            <a:ln w="7938">
              <a:solidFill>
                <a:srgbClr val="000000"/>
              </a:solidFill>
              <a:prstDash val="solid"/>
              <a:round/>
              <a:headEnd/>
              <a:tailEnd/>
            </a:ln>
          </p:spPr>
          <p:txBody>
            <a:bodyPr/>
            <a:lstStyle/>
            <a:p>
              <a:endParaRPr lang="en-US"/>
            </a:p>
          </p:txBody>
        </p:sp>
        <p:sp>
          <p:nvSpPr>
            <p:cNvPr id="4113" name="Freeform 17"/>
            <p:cNvSpPr>
              <a:spLocks/>
            </p:cNvSpPr>
            <p:nvPr/>
          </p:nvSpPr>
          <p:spPr bwMode="auto">
            <a:xfrm>
              <a:off x="1384" y="865"/>
              <a:ext cx="86" cy="46"/>
            </a:xfrm>
            <a:custGeom>
              <a:avLst/>
              <a:gdLst>
                <a:gd name="T0" fmla="*/ 62 w 86"/>
                <a:gd name="T1" fmla="*/ 42 h 46"/>
                <a:gd name="T2" fmla="*/ 60 w 86"/>
                <a:gd name="T3" fmla="*/ 32 h 46"/>
                <a:gd name="T4" fmla="*/ 56 w 86"/>
                <a:gd name="T5" fmla="*/ 28 h 46"/>
                <a:gd name="T6" fmla="*/ 52 w 86"/>
                <a:gd name="T7" fmla="*/ 28 h 46"/>
                <a:gd name="T8" fmla="*/ 46 w 86"/>
                <a:gd name="T9" fmla="*/ 28 h 46"/>
                <a:gd name="T10" fmla="*/ 42 w 86"/>
                <a:gd name="T11" fmla="*/ 32 h 46"/>
                <a:gd name="T12" fmla="*/ 32 w 86"/>
                <a:gd name="T13" fmla="*/ 38 h 46"/>
                <a:gd name="T14" fmla="*/ 24 w 86"/>
                <a:gd name="T15" fmla="*/ 44 h 46"/>
                <a:gd name="T16" fmla="*/ 18 w 86"/>
                <a:gd name="T17" fmla="*/ 46 h 46"/>
                <a:gd name="T18" fmla="*/ 12 w 86"/>
                <a:gd name="T19" fmla="*/ 44 h 46"/>
                <a:gd name="T20" fmla="*/ 16 w 86"/>
                <a:gd name="T21" fmla="*/ 40 h 46"/>
                <a:gd name="T22" fmla="*/ 12 w 86"/>
                <a:gd name="T23" fmla="*/ 38 h 46"/>
                <a:gd name="T24" fmla="*/ 8 w 86"/>
                <a:gd name="T25" fmla="*/ 38 h 46"/>
                <a:gd name="T26" fmla="*/ 4 w 86"/>
                <a:gd name="T27" fmla="*/ 38 h 46"/>
                <a:gd name="T28" fmla="*/ 0 w 86"/>
                <a:gd name="T29" fmla="*/ 36 h 46"/>
                <a:gd name="T30" fmla="*/ 10 w 86"/>
                <a:gd name="T31" fmla="*/ 26 h 46"/>
                <a:gd name="T32" fmla="*/ 24 w 86"/>
                <a:gd name="T33" fmla="*/ 16 h 46"/>
                <a:gd name="T34" fmla="*/ 50 w 86"/>
                <a:gd name="T35" fmla="*/ 0 h 46"/>
                <a:gd name="T36" fmla="*/ 56 w 86"/>
                <a:gd name="T37" fmla="*/ 6 h 46"/>
                <a:gd name="T38" fmla="*/ 62 w 86"/>
                <a:gd name="T39" fmla="*/ 14 h 46"/>
                <a:gd name="T40" fmla="*/ 76 w 86"/>
                <a:gd name="T41" fmla="*/ 24 h 46"/>
                <a:gd name="T42" fmla="*/ 74 w 86"/>
                <a:gd name="T43" fmla="*/ 30 h 46"/>
                <a:gd name="T44" fmla="*/ 80 w 86"/>
                <a:gd name="T45" fmla="*/ 30 h 46"/>
                <a:gd name="T46" fmla="*/ 86 w 86"/>
                <a:gd name="T47" fmla="*/ 32 h 46"/>
                <a:gd name="T48" fmla="*/ 80 w 86"/>
                <a:gd name="T49" fmla="*/ 38 h 46"/>
                <a:gd name="T50" fmla="*/ 76 w 86"/>
                <a:gd name="T51" fmla="*/ 40 h 46"/>
                <a:gd name="T52" fmla="*/ 70 w 86"/>
                <a:gd name="T53" fmla="*/ 42 h 46"/>
                <a:gd name="T54" fmla="*/ 66 w 86"/>
                <a:gd name="T55" fmla="*/ 40 h 46"/>
                <a:gd name="T56" fmla="*/ 64 w 86"/>
                <a:gd name="T57" fmla="*/ 38 h 46"/>
                <a:gd name="T58" fmla="*/ 62 w 86"/>
                <a:gd name="T5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46">
                  <a:moveTo>
                    <a:pt x="62" y="42"/>
                  </a:moveTo>
                  <a:lnTo>
                    <a:pt x="60" y="32"/>
                  </a:lnTo>
                  <a:lnTo>
                    <a:pt x="56" y="28"/>
                  </a:lnTo>
                  <a:lnTo>
                    <a:pt x="52" y="28"/>
                  </a:lnTo>
                  <a:lnTo>
                    <a:pt x="46" y="28"/>
                  </a:lnTo>
                  <a:lnTo>
                    <a:pt x="42" y="32"/>
                  </a:lnTo>
                  <a:lnTo>
                    <a:pt x="32" y="38"/>
                  </a:lnTo>
                  <a:lnTo>
                    <a:pt x="24" y="44"/>
                  </a:lnTo>
                  <a:lnTo>
                    <a:pt x="18" y="46"/>
                  </a:lnTo>
                  <a:lnTo>
                    <a:pt x="12" y="44"/>
                  </a:lnTo>
                  <a:lnTo>
                    <a:pt x="16" y="40"/>
                  </a:lnTo>
                  <a:lnTo>
                    <a:pt x="12" y="38"/>
                  </a:lnTo>
                  <a:lnTo>
                    <a:pt x="8" y="38"/>
                  </a:lnTo>
                  <a:lnTo>
                    <a:pt x="4" y="38"/>
                  </a:lnTo>
                  <a:lnTo>
                    <a:pt x="0" y="36"/>
                  </a:lnTo>
                  <a:lnTo>
                    <a:pt x="10" y="26"/>
                  </a:lnTo>
                  <a:lnTo>
                    <a:pt x="24" y="16"/>
                  </a:lnTo>
                  <a:lnTo>
                    <a:pt x="50" y="0"/>
                  </a:lnTo>
                  <a:lnTo>
                    <a:pt x="56" y="6"/>
                  </a:lnTo>
                  <a:lnTo>
                    <a:pt x="62" y="14"/>
                  </a:lnTo>
                  <a:lnTo>
                    <a:pt x="76" y="24"/>
                  </a:lnTo>
                  <a:lnTo>
                    <a:pt x="74" y="30"/>
                  </a:lnTo>
                  <a:lnTo>
                    <a:pt x="80" y="30"/>
                  </a:lnTo>
                  <a:lnTo>
                    <a:pt x="86" y="32"/>
                  </a:lnTo>
                  <a:lnTo>
                    <a:pt x="80" y="38"/>
                  </a:lnTo>
                  <a:lnTo>
                    <a:pt x="76" y="40"/>
                  </a:lnTo>
                  <a:lnTo>
                    <a:pt x="70" y="42"/>
                  </a:lnTo>
                  <a:lnTo>
                    <a:pt x="66" y="40"/>
                  </a:lnTo>
                  <a:lnTo>
                    <a:pt x="64" y="38"/>
                  </a:lnTo>
                  <a:lnTo>
                    <a:pt x="62" y="42"/>
                  </a:lnTo>
                  <a:close/>
                </a:path>
              </a:pathLst>
            </a:custGeom>
            <a:solidFill>
              <a:srgbClr val="FFFF99"/>
            </a:solidFill>
            <a:ln w="7938">
              <a:solidFill>
                <a:srgbClr val="000000"/>
              </a:solidFill>
              <a:prstDash val="solid"/>
              <a:round/>
              <a:headEnd/>
              <a:tailEnd/>
            </a:ln>
          </p:spPr>
          <p:txBody>
            <a:bodyPr/>
            <a:lstStyle/>
            <a:p>
              <a:endParaRPr lang="en-US"/>
            </a:p>
          </p:txBody>
        </p:sp>
        <p:sp>
          <p:nvSpPr>
            <p:cNvPr id="4114" name="Freeform 18"/>
            <p:cNvSpPr>
              <a:spLocks/>
            </p:cNvSpPr>
            <p:nvPr/>
          </p:nvSpPr>
          <p:spPr bwMode="auto">
            <a:xfrm>
              <a:off x="1444" y="681"/>
              <a:ext cx="176" cy="40"/>
            </a:xfrm>
            <a:custGeom>
              <a:avLst/>
              <a:gdLst>
                <a:gd name="T0" fmla="*/ 32 w 176"/>
                <a:gd name="T1" fmla="*/ 24 h 40"/>
                <a:gd name="T2" fmla="*/ 40 w 176"/>
                <a:gd name="T3" fmla="*/ 18 h 40"/>
                <a:gd name="T4" fmla="*/ 34 w 176"/>
                <a:gd name="T5" fmla="*/ 16 h 40"/>
                <a:gd name="T6" fmla="*/ 30 w 176"/>
                <a:gd name="T7" fmla="*/ 16 h 40"/>
                <a:gd name="T8" fmla="*/ 24 w 176"/>
                <a:gd name="T9" fmla="*/ 16 h 40"/>
                <a:gd name="T10" fmla="*/ 14 w 176"/>
                <a:gd name="T11" fmla="*/ 18 h 40"/>
                <a:gd name="T12" fmla="*/ 10 w 176"/>
                <a:gd name="T13" fmla="*/ 16 h 40"/>
                <a:gd name="T14" fmla="*/ 6 w 176"/>
                <a:gd name="T15" fmla="*/ 14 h 40"/>
                <a:gd name="T16" fmla="*/ 0 w 176"/>
                <a:gd name="T17" fmla="*/ 6 h 40"/>
                <a:gd name="T18" fmla="*/ 10 w 176"/>
                <a:gd name="T19" fmla="*/ 2 h 40"/>
                <a:gd name="T20" fmla="*/ 22 w 176"/>
                <a:gd name="T21" fmla="*/ 0 h 40"/>
                <a:gd name="T22" fmla="*/ 30 w 176"/>
                <a:gd name="T23" fmla="*/ 2 h 40"/>
                <a:gd name="T24" fmla="*/ 36 w 176"/>
                <a:gd name="T25" fmla="*/ 6 h 40"/>
                <a:gd name="T26" fmla="*/ 42 w 176"/>
                <a:gd name="T27" fmla="*/ 8 h 40"/>
                <a:gd name="T28" fmla="*/ 48 w 176"/>
                <a:gd name="T29" fmla="*/ 10 h 40"/>
                <a:gd name="T30" fmla="*/ 62 w 176"/>
                <a:gd name="T31" fmla="*/ 10 h 40"/>
                <a:gd name="T32" fmla="*/ 66 w 176"/>
                <a:gd name="T33" fmla="*/ 8 h 40"/>
                <a:gd name="T34" fmla="*/ 70 w 176"/>
                <a:gd name="T35" fmla="*/ 6 h 40"/>
                <a:gd name="T36" fmla="*/ 74 w 176"/>
                <a:gd name="T37" fmla="*/ 6 h 40"/>
                <a:gd name="T38" fmla="*/ 68 w 176"/>
                <a:gd name="T39" fmla="*/ 10 h 40"/>
                <a:gd name="T40" fmla="*/ 66 w 176"/>
                <a:gd name="T41" fmla="*/ 12 h 40"/>
                <a:gd name="T42" fmla="*/ 64 w 176"/>
                <a:gd name="T43" fmla="*/ 16 h 40"/>
                <a:gd name="T44" fmla="*/ 66 w 176"/>
                <a:gd name="T45" fmla="*/ 18 h 40"/>
                <a:gd name="T46" fmla="*/ 66 w 176"/>
                <a:gd name="T47" fmla="*/ 20 h 40"/>
                <a:gd name="T48" fmla="*/ 72 w 176"/>
                <a:gd name="T49" fmla="*/ 22 h 40"/>
                <a:gd name="T50" fmla="*/ 86 w 176"/>
                <a:gd name="T51" fmla="*/ 22 h 40"/>
                <a:gd name="T52" fmla="*/ 102 w 176"/>
                <a:gd name="T53" fmla="*/ 22 h 40"/>
                <a:gd name="T54" fmla="*/ 116 w 176"/>
                <a:gd name="T55" fmla="*/ 20 h 40"/>
                <a:gd name="T56" fmla="*/ 130 w 176"/>
                <a:gd name="T57" fmla="*/ 18 h 40"/>
                <a:gd name="T58" fmla="*/ 146 w 176"/>
                <a:gd name="T59" fmla="*/ 18 h 40"/>
                <a:gd name="T60" fmla="*/ 156 w 176"/>
                <a:gd name="T61" fmla="*/ 18 h 40"/>
                <a:gd name="T62" fmla="*/ 164 w 176"/>
                <a:gd name="T63" fmla="*/ 20 h 40"/>
                <a:gd name="T64" fmla="*/ 176 w 176"/>
                <a:gd name="T65" fmla="*/ 24 h 40"/>
                <a:gd name="T66" fmla="*/ 172 w 176"/>
                <a:gd name="T67" fmla="*/ 32 h 40"/>
                <a:gd name="T68" fmla="*/ 168 w 176"/>
                <a:gd name="T69" fmla="*/ 38 h 40"/>
                <a:gd name="T70" fmla="*/ 160 w 176"/>
                <a:gd name="T71" fmla="*/ 40 h 40"/>
                <a:gd name="T72" fmla="*/ 152 w 176"/>
                <a:gd name="T73" fmla="*/ 40 h 40"/>
                <a:gd name="T74" fmla="*/ 142 w 176"/>
                <a:gd name="T75" fmla="*/ 40 h 40"/>
                <a:gd name="T76" fmla="*/ 134 w 176"/>
                <a:gd name="T77" fmla="*/ 38 h 40"/>
                <a:gd name="T78" fmla="*/ 128 w 176"/>
                <a:gd name="T79" fmla="*/ 38 h 40"/>
                <a:gd name="T80" fmla="*/ 118 w 176"/>
                <a:gd name="T81" fmla="*/ 36 h 40"/>
                <a:gd name="T82" fmla="*/ 112 w 176"/>
                <a:gd name="T83" fmla="*/ 36 h 40"/>
                <a:gd name="T84" fmla="*/ 104 w 176"/>
                <a:gd name="T85" fmla="*/ 34 h 40"/>
                <a:gd name="T86" fmla="*/ 98 w 176"/>
                <a:gd name="T87" fmla="*/ 32 h 40"/>
                <a:gd name="T88" fmla="*/ 92 w 176"/>
                <a:gd name="T89" fmla="*/ 32 h 40"/>
                <a:gd name="T90" fmla="*/ 84 w 176"/>
                <a:gd name="T91" fmla="*/ 34 h 40"/>
                <a:gd name="T92" fmla="*/ 78 w 176"/>
                <a:gd name="T93" fmla="*/ 36 h 40"/>
                <a:gd name="T94" fmla="*/ 74 w 176"/>
                <a:gd name="T95" fmla="*/ 40 h 40"/>
                <a:gd name="T96" fmla="*/ 68 w 176"/>
                <a:gd name="T97" fmla="*/ 40 h 40"/>
                <a:gd name="T98" fmla="*/ 46 w 176"/>
                <a:gd name="T99" fmla="*/ 38 h 40"/>
                <a:gd name="T100" fmla="*/ 34 w 176"/>
                <a:gd name="T101" fmla="*/ 38 h 40"/>
                <a:gd name="T102" fmla="*/ 30 w 176"/>
                <a:gd name="T103" fmla="*/ 38 h 40"/>
                <a:gd name="T104" fmla="*/ 26 w 176"/>
                <a:gd name="T105" fmla="*/ 40 h 40"/>
                <a:gd name="T106" fmla="*/ 26 w 176"/>
                <a:gd name="T107" fmla="*/ 32 h 40"/>
                <a:gd name="T108" fmla="*/ 30 w 176"/>
                <a:gd name="T109" fmla="*/ 26 h 40"/>
                <a:gd name="T110" fmla="*/ 34 w 176"/>
                <a:gd name="T111" fmla="*/ 22 h 40"/>
                <a:gd name="T112" fmla="*/ 40 w 176"/>
                <a:gd name="T113" fmla="*/ 20 h 40"/>
                <a:gd name="T114" fmla="*/ 32 w 176"/>
                <a:gd name="T115" fmla="*/ 2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6" h="40">
                  <a:moveTo>
                    <a:pt x="32" y="24"/>
                  </a:moveTo>
                  <a:lnTo>
                    <a:pt x="40" y="18"/>
                  </a:lnTo>
                  <a:lnTo>
                    <a:pt x="34" y="16"/>
                  </a:lnTo>
                  <a:lnTo>
                    <a:pt x="30" y="16"/>
                  </a:lnTo>
                  <a:lnTo>
                    <a:pt x="24" y="16"/>
                  </a:lnTo>
                  <a:lnTo>
                    <a:pt x="14" y="18"/>
                  </a:lnTo>
                  <a:lnTo>
                    <a:pt x="10" y="16"/>
                  </a:lnTo>
                  <a:lnTo>
                    <a:pt x="6" y="14"/>
                  </a:lnTo>
                  <a:lnTo>
                    <a:pt x="0" y="6"/>
                  </a:lnTo>
                  <a:lnTo>
                    <a:pt x="10" y="2"/>
                  </a:lnTo>
                  <a:lnTo>
                    <a:pt x="22" y="0"/>
                  </a:lnTo>
                  <a:lnTo>
                    <a:pt x="30" y="2"/>
                  </a:lnTo>
                  <a:lnTo>
                    <a:pt x="36" y="6"/>
                  </a:lnTo>
                  <a:lnTo>
                    <a:pt x="42" y="8"/>
                  </a:lnTo>
                  <a:lnTo>
                    <a:pt x="48" y="10"/>
                  </a:lnTo>
                  <a:lnTo>
                    <a:pt x="62" y="10"/>
                  </a:lnTo>
                  <a:lnTo>
                    <a:pt x="66" y="8"/>
                  </a:lnTo>
                  <a:lnTo>
                    <a:pt x="70" y="6"/>
                  </a:lnTo>
                  <a:lnTo>
                    <a:pt x="74" y="6"/>
                  </a:lnTo>
                  <a:lnTo>
                    <a:pt x="68" y="10"/>
                  </a:lnTo>
                  <a:lnTo>
                    <a:pt x="66" y="12"/>
                  </a:lnTo>
                  <a:lnTo>
                    <a:pt x="64" y="16"/>
                  </a:lnTo>
                  <a:lnTo>
                    <a:pt x="66" y="18"/>
                  </a:lnTo>
                  <a:lnTo>
                    <a:pt x="66" y="20"/>
                  </a:lnTo>
                  <a:lnTo>
                    <a:pt x="72" y="22"/>
                  </a:lnTo>
                  <a:lnTo>
                    <a:pt x="86" y="22"/>
                  </a:lnTo>
                  <a:lnTo>
                    <a:pt x="102" y="22"/>
                  </a:lnTo>
                  <a:lnTo>
                    <a:pt x="116" y="20"/>
                  </a:lnTo>
                  <a:lnTo>
                    <a:pt x="130" y="18"/>
                  </a:lnTo>
                  <a:lnTo>
                    <a:pt x="146" y="18"/>
                  </a:lnTo>
                  <a:lnTo>
                    <a:pt x="156" y="18"/>
                  </a:lnTo>
                  <a:lnTo>
                    <a:pt x="164" y="20"/>
                  </a:lnTo>
                  <a:lnTo>
                    <a:pt x="176" y="24"/>
                  </a:lnTo>
                  <a:lnTo>
                    <a:pt x="172" y="32"/>
                  </a:lnTo>
                  <a:lnTo>
                    <a:pt x="168" y="38"/>
                  </a:lnTo>
                  <a:lnTo>
                    <a:pt x="160" y="40"/>
                  </a:lnTo>
                  <a:lnTo>
                    <a:pt x="152" y="40"/>
                  </a:lnTo>
                  <a:lnTo>
                    <a:pt x="142" y="40"/>
                  </a:lnTo>
                  <a:lnTo>
                    <a:pt x="134" y="38"/>
                  </a:lnTo>
                  <a:lnTo>
                    <a:pt x="128" y="38"/>
                  </a:lnTo>
                  <a:lnTo>
                    <a:pt x="118" y="36"/>
                  </a:lnTo>
                  <a:lnTo>
                    <a:pt x="112" y="36"/>
                  </a:lnTo>
                  <a:lnTo>
                    <a:pt x="104" y="34"/>
                  </a:lnTo>
                  <a:lnTo>
                    <a:pt x="98" y="32"/>
                  </a:lnTo>
                  <a:lnTo>
                    <a:pt x="92" y="32"/>
                  </a:lnTo>
                  <a:lnTo>
                    <a:pt x="84" y="34"/>
                  </a:lnTo>
                  <a:lnTo>
                    <a:pt x="78" y="36"/>
                  </a:lnTo>
                  <a:lnTo>
                    <a:pt x="74" y="40"/>
                  </a:lnTo>
                  <a:lnTo>
                    <a:pt x="68" y="40"/>
                  </a:lnTo>
                  <a:lnTo>
                    <a:pt x="46" y="38"/>
                  </a:lnTo>
                  <a:lnTo>
                    <a:pt x="34" y="38"/>
                  </a:lnTo>
                  <a:lnTo>
                    <a:pt x="30" y="38"/>
                  </a:lnTo>
                  <a:lnTo>
                    <a:pt x="26" y="40"/>
                  </a:lnTo>
                  <a:lnTo>
                    <a:pt x="26" y="32"/>
                  </a:lnTo>
                  <a:lnTo>
                    <a:pt x="30" y="26"/>
                  </a:lnTo>
                  <a:lnTo>
                    <a:pt x="34" y="22"/>
                  </a:lnTo>
                  <a:lnTo>
                    <a:pt x="40" y="20"/>
                  </a:lnTo>
                  <a:lnTo>
                    <a:pt x="32" y="24"/>
                  </a:lnTo>
                  <a:close/>
                </a:path>
              </a:pathLst>
            </a:custGeom>
            <a:solidFill>
              <a:srgbClr val="FFFF99"/>
            </a:solidFill>
            <a:ln w="7938">
              <a:solidFill>
                <a:srgbClr val="000000"/>
              </a:solidFill>
              <a:prstDash val="solid"/>
              <a:round/>
              <a:headEnd/>
              <a:tailEnd/>
            </a:ln>
          </p:spPr>
          <p:txBody>
            <a:bodyPr/>
            <a:lstStyle/>
            <a:p>
              <a:endParaRPr lang="en-US"/>
            </a:p>
          </p:txBody>
        </p:sp>
        <p:sp>
          <p:nvSpPr>
            <p:cNvPr id="4115" name="Freeform 19"/>
            <p:cNvSpPr>
              <a:spLocks/>
            </p:cNvSpPr>
            <p:nvPr/>
          </p:nvSpPr>
          <p:spPr bwMode="auto">
            <a:xfrm>
              <a:off x="1418" y="705"/>
              <a:ext cx="34" cy="14"/>
            </a:xfrm>
            <a:custGeom>
              <a:avLst/>
              <a:gdLst>
                <a:gd name="T0" fmla="*/ 34 w 34"/>
                <a:gd name="T1" fmla="*/ 8 h 14"/>
                <a:gd name="T2" fmla="*/ 30 w 34"/>
                <a:gd name="T3" fmla="*/ 12 h 14"/>
                <a:gd name="T4" fmla="*/ 26 w 34"/>
                <a:gd name="T5" fmla="*/ 14 h 14"/>
                <a:gd name="T6" fmla="*/ 22 w 34"/>
                <a:gd name="T7" fmla="*/ 14 h 14"/>
                <a:gd name="T8" fmla="*/ 12 w 34"/>
                <a:gd name="T9" fmla="*/ 12 h 14"/>
                <a:gd name="T10" fmla="*/ 0 w 34"/>
                <a:gd name="T11" fmla="*/ 10 h 14"/>
                <a:gd name="T12" fmla="*/ 8 w 34"/>
                <a:gd name="T13" fmla="*/ 4 h 14"/>
                <a:gd name="T14" fmla="*/ 18 w 34"/>
                <a:gd name="T15" fmla="*/ 0 h 14"/>
                <a:gd name="T16" fmla="*/ 24 w 34"/>
                <a:gd name="T17" fmla="*/ 0 h 14"/>
                <a:gd name="T18" fmla="*/ 28 w 34"/>
                <a:gd name="T19" fmla="*/ 2 h 14"/>
                <a:gd name="T20" fmla="*/ 32 w 34"/>
                <a:gd name="T21" fmla="*/ 4 h 14"/>
                <a:gd name="T22" fmla="*/ 34 w 34"/>
                <a:gd name="T23"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14">
                  <a:moveTo>
                    <a:pt x="34" y="8"/>
                  </a:moveTo>
                  <a:lnTo>
                    <a:pt x="30" y="12"/>
                  </a:lnTo>
                  <a:lnTo>
                    <a:pt x="26" y="14"/>
                  </a:lnTo>
                  <a:lnTo>
                    <a:pt x="22" y="14"/>
                  </a:lnTo>
                  <a:lnTo>
                    <a:pt x="12" y="12"/>
                  </a:lnTo>
                  <a:lnTo>
                    <a:pt x="0" y="10"/>
                  </a:lnTo>
                  <a:lnTo>
                    <a:pt x="8" y="4"/>
                  </a:lnTo>
                  <a:lnTo>
                    <a:pt x="18" y="0"/>
                  </a:lnTo>
                  <a:lnTo>
                    <a:pt x="24" y="0"/>
                  </a:lnTo>
                  <a:lnTo>
                    <a:pt x="28" y="2"/>
                  </a:lnTo>
                  <a:lnTo>
                    <a:pt x="32" y="4"/>
                  </a:lnTo>
                  <a:lnTo>
                    <a:pt x="34" y="8"/>
                  </a:lnTo>
                  <a:close/>
                </a:path>
              </a:pathLst>
            </a:custGeom>
            <a:solidFill>
              <a:srgbClr val="FFFF99"/>
            </a:solidFill>
            <a:ln w="7938">
              <a:solidFill>
                <a:srgbClr val="000000"/>
              </a:solidFill>
              <a:prstDash val="solid"/>
              <a:round/>
              <a:headEnd/>
              <a:tailEnd/>
            </a:ln>
          </p:spPr>
          <p:txBody>
            <a:bodyPr/>
            <a:lstStyle/>
            <a:p>
              <a:endParaRPr lang="en-US"/>
            </a:p>
          </p:txBody>
        </p:sp>
        <p:sp>
          <p:nvSpPr>
            <p:cNvPr id="4116" name="Freeform 20"/>
            <p:cNvSpPr>
              <a:spLocks/>
            </p:cNvSpPr>
            <p:nvPr/>
          </p:nvSpPr>
          <p:spPr bwMode="auto">
            <a:xfrm>
              <a:off x="1554" y="821"/>
              <a:ext cx="34" cy="18"/>
            </a:xfrm>
            <a:custGeom>
              <a:avLst/>
              <a:gdLst>
                <a:gd name="T0" fmla="*/ 18 w 34"/>
                <a:gd name="T1" fmla="*/ 2 h 18"/>
                <a:gd name="T2" fmla="*/ 30 w 34"/>
                <a:gd name="T3" fmla="*/ 0 h 18"/>
                <a:gd name="T4" fmla="*/ 32 w 34"/>
                <a:gd name="T5" fmla="*/ 0 h 18"/>
                <a:gd name="T6" fmla="*/ 34 w 34"/>
                <a:gd name="T7" fmla="*/ 2 h 18"/>
                <a:gd name="T8" fmla="*/ 32 w 34"/>
                <a:gd name="T9" fmla="*/ 6 h 18"/>
                <a:gd name="T10" fmla="*/ 30 w 34"/>
                <a:gd name="T11" fmla="*/ 10 h 18"/>
                <a:gd name="T12" fmla="*/ 24 w 34"/>
                <a:gd name="T13" fmla="*/ 14 h 18"/>
                <a:gd name="T14" fmla="*/ 16 w 34"/>
                <a:gd name="T15" fmla="*/ 18 h 18"/>
                <a:gd name="T16" fmla="*/ 6 w 34"/>
                <a:gd name="T17" fmla="*/ 18 h 18"/>
                <a:gd name="T18" fmla="*/ 2 w 34"/>
                <a:gd name="T19" fmla="*/ 16 h 18"/>
                <a:gd name="T20" fmla="*/ 0 w 34"/>
                <a:gd name="T21" fmla="*/ 14 h 18"/>
                <a:gd name="T22" fmla="*/ 2 w 34"/>
                <a:gd name="T23" fmla="*/ 10 h 18"/>
                <a:gd name="T24" fmla="*/ 8 w 34"/>
                <a:gd name="T25" fmla="*/ 6 h 18"/>
                <a:gd name="T26" fmla="*/ 14 w 34"/>
                <a:gd name="T27" fmla="*/ 2 h 18"/>
                <a:gd name="T28" fmla="*/ 20 w 34"/>
                <a:gd name="T29" fmla="*/ 2 h 18"/>
                <a:gd name="T30" fmla="*/ 20 w 34"/>
                <a:gd name="T31" fmla="*/ 0 h 18"/>
                <a:gd name="T32" fmla="*/ 18 w 34"/>
                <a:gd name="T33"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18">
                  <a:moveTo>
                    <a:pt x="18" y="2"/>
                  </a:moveTo>
                  <a:lnTo>
                    <a:pt x="30" y="0"/>
                  </a:lnTo>
                  <a:lnTo>
                    <a:pt x="32" y="0"/>
                  </a:lnTo>
                  <a:lnTo>
                    <a:pt x="34" y="2"/>
                  </a:lnTo>
                  <a:lnTo>
                    <a:pt x="32" y="6"/>
                  </a:lnTo>
                  <a:lnTo>
                    <a:pt x="30" y="10"/>
                  </a:lnTo>
                  <a:lnTo>
                    <a:pt x="24" y="14"/>
                  </a:lnTo>
                  <a:lnTo>
                    <a:pt x="16" y="18"/>
                  </a:lnTo>
                  <a:lnTo>
                    <a:pt x="6" y="18"/>
                  </a:lnTo>
                  <a:lnTo>
                    <a:pt x="2" y="16"/>
                  </a:lnTo>
                  <a:lnTo>
                    <a:pt x="0" y="14"/>
                  </a:lnTo>
                  <a:lnTo>
                    <a:pt x="2" y="10"/>
                  </a:lnTo>
                  <a:lnTo>
                    <a:pt x="8" y="6"/>
                  </a:lnTo>
                  <a:lnTo>
                    <a:pt x="14" y="2"/>
                  </a:lnTo>
                  <a:lnTo>
                    <a:pt x="20" y="2"/>
                  </a:lnTo>
                  <a:lnTo>
                    <a:pt x="20" y="0"/>
                  </a:lnTo>
                  <a:lnTo>
                    <a:pt x="18" y="2"/>
                  </a:lnTo>
                  <a:close/>
                </a:path>
              </a:pathLst>
            </a:custGeom>
            <a:solidFill>
              <a:srgbClr val="FFFF99"/>
            </a:solidFill>
            <a:ln w="7938">
              <a:solidFill>
                <a:srgbClr val="000000"/>
              </a:solidFill>
              <a:prstDash val="solid"/>
              <a:round/>
              <a:headEnd/>
              <a:tailEnd/>
            </a:ln>
          </p:spPr>
          <p:txBody>
            <a:bodyPr/>
            <a:lstStyle/>
            <a:p>
              <a:endParaRPr lang="en-US"/>
            </a:p>
          </p:txBody>
        </p:sp>
      </p:grpSp>
      <p:sp>
        <p:nvSpPr>
          <p:cNvPr id="4118" name="Freeform 22"/>
          <p:cNvSpPr>
            <a:spLocks/>
          </p:cNvSpPr>
          <p:nvPr/>
        </p:nvSpPr>
        <p:spPr bwMode="auto">
          <a:xfrm>
            <a:off x="4162426" y="4034772"/>
            <a:ext cx="66675" cy="60325"/>
          </a:xfrm>
          <a:custGeom>
            <a:avLst/>
            <a:gdLst>
              <a:gd name="T0" fmla="*/ 0 w 42"/>
              <a:gd name="T1" fmla="*/ 24 h 38"/>
              <a:gd name="T2" fmla="*/ 4 w 42"/>
              <a:gd name="T3" fmla="*/ 32 h 38"/>
              <a:gd name="T4" fmla="*/ 18 w 42"/>
              <a:gd name="T5" fmla="*/ 36 h 38"/>
              <a:gd name="T6" fmla="*/ 28 w 42"/>
              <a:gd name="T7" fmla="*/ 38 h 38"/>
              <a:gd name="T8" fmla="*/ 30 w 42"/>
              <a:gd name="T9" fmla="*/ 36 h 38"/>
              <a:gd name="T10" fmla="*/ 34 w 42"/>
              <a:gd name="T11" fmla="*/ 34 h 38"/>
              <a:gd name="T12" fmla="*/ 38 w 42"/>
              <a:gd name="T13" fmla="*/ 24 h 38"/>
              <a:gd name="T14" fmla="*/ 40 w 42"/>
              <a:gd name="T15" fmla="*/ 14 h 38"/>
              <a:gd name="T16" fmla="*/ 42 w 42"/>
              <a:gd name="T17" fmla="*/ 8 h 38"/>
              <a:gd name="T18" fmla="*/ 32 w 42"/>
              <a:gd name="T19" fmla="*/ 6 h 38"/>
              <a:gd name="T20" fmla="*/ 24 w 42"/>
              <a:gd name="T21" fmla="*/ 4 h 38"/>
              <a:gd name="T22" fmla="*/ 16 w 42"/>
              <a:gd name="T23" fmla="*/ 0 h 38"/>
              <a:gd name="T24" fmla="*/ 10 w 42"/>
              <a:gd name="T25" fmla="*/ 0 h 38"/>
              <a:gd name="T26" fmla="*/ 8 w 42"/>
              <a:gd name="T27" fmla="*/ 0 h 38"/>
              <a:gd name="T28" fmla="*/ 6 w 42"/>
              <a:gd name="T29" fmla="*/ 2 h 38"/>
              <a:gd name="T30" fmla="*/ 4 w 42"/>
              <a:gd name="T31" fmla="*/ 6 h 38"/>
              <a:gd name="T32" fmla="*/ 2 w 42"/>
              <a:gd name="T33" fmla="*/ 16 h 38"/>
              <a:gd name="T34" fmla="*/ 0 w 42"/>
              <a:gd name="T35" fmla="*/ 2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38">
                <a:moveTo>
                  <a:pt x="0" y="24"/>
                </a:moveTo>
                <a:lnTo>
                  <a:pt x="4" y="32"/>
                </a:lnTo>
                <a:lnTo>
                  <a:pt x="18" y="36"/>
                </a:lnTo>
                <a:lnTo>
                  <a:pt x="28" y="38"/>
                </a:lnTo>
                <a:lnTo>
                  <a:pt x="30" y="36"/>
                </a:lnTo>
                <a:lnTo>
                  <a:pt x="34" y="34"/>
                </a:lnTo>
                <a:lnTo>
                  <a:pt x="38" y="24"/>
                </a:lnTo>
                <a:lnTo>
                  <a:pt x="40" y="14"/>
                </a:lnTo>
                <a:lnTo>
                  <a:pt x="42" y="8"/>
                </a:lnTo>
                <a:lnTo>
                  <a:pt x="32" y="6"/>
                </a:lnTo>
                <a:lnTo>
                  <a:pt x="24" y="4"/>
                </a:lnTo>
                <a:lnTo>
                  <a:pt x="16" y="0"/>
                </a:lnTo>
                <a:lnTo>
                  <a:pt x="10" y="0"/>
                </a:lnTo>
                <a:lnTo>
                  <a:pt x="8" y="0"/>
                </a:lnTo>
                <a:lnTo>
                  <a:pt x="6" y="2"/>
                </a:lnTo>
                <a:lnTo>
                  <a:pt x="4" y="6"/>
                </a:lnTo>
                <a:lnTo>
                  <a:pt x="2" y="16"/>
                </a:lnTo>
                <a:lnTo>
                  <a:pt x="0" y="24"/>
                </a:lnTo>
                <a:close/>
              </a:path>
            </a:pathLst>
          </a:custGeom>
          <a:solidFill>
            <a:srgbClr val="FFFF99"/>
          </a:solidFill>
          <a:ln w="7938">
            <a:solidFill>
              <a:srgbClr val="000000"/>
            </a:solidFill>
            <a:prstDash val="solid"/>
            <a:round/>
            <a:headEnd/>
            <a:tailEnd/>
          </a:ln>
        </p:spPr>
        <p:txBody>
          <a:bodyPr/>
          <a:lstStyle/>
          <a:p>
            <a:endParaRPr lang="en-US"/>
          </a:p>
        </p:txBody>
      </p:sp>
      <p:sp>
        <p:nvSpPr>
          <p:cNvPr id="4119" name="Freeform 23"/>
          <p:cNvSpPr>
            <a:spLocks/>
          </p:cNvSpPr>
          <p:nvPr/>
        </p:nvSpPr>
        <p:spPr bwMode="auto">
          <a:xfrm>
            <a:off x="3282951" y="3317221"/>
            <a:ext cx="276225" cy="107950"/>
          </a:xfrm>
          <a:custGeom>
            <a:avLst/>
            <a:gdLst>
              <a:gd name="T0" fmla="*/ 48 w 174"/>
              <a:gd name="T1" fmla="*/ 20 h 68"/>
              <a:gd name="T2" fmla="*/ 48 w 174"/>
              <a:gd name="T3" fmla="*/ 16 h 68"/>
              <a:gd name="T4" fmla="*/ 52 w 174"/>
              <a:gd name="T5" fmla="*/ 16 h 68"/>
              <a:gd name="T6" fmla="*/ 52 w 174"/>
              <a:gd name="T7" fmla="*/ 12 h 68"/>
              <a:gd name="T8" fmla="*/ 48 w 174"/>
              <a:gd name="T9" fmla="*/ 10 h 68"/>
              <a:gd name="T10" fmla="*/ 46 w 174"/>
              <a:gd name="T11" fmla="*/ 12 h 68"/>
              <a:gd name="T12" fmla="*/ 38 w 174"/>
              <a:gd name="T13" fmla="*/ 12 h 68"/>
              <a:gd name="T14" fmla="*/ 32 w 174"/>
              <a:gd name="T15" fmla="*/ 16 h 68"/>
              <a:gd name="T16" fmla="*/ 24 w 174"/>
              <a:gd name="T17" fmla="*/ 20 h 68"/>
              <a:gd name="T18" fmla="*/ 16 w 174"/>
              <a:gd name="T19" fmla="*/ 22 h 68"/>
              <a:gd name="T20" fmla="*/ 14 w 174"/>
              <a:gd name="T21" fmla="*/ 24 h 68"/>
              <a:gd name="T22" fmla="*/ 12 w 174"/>
              <a:gd name="T23" fmla="*/ 26 h 68"/>
              <a:gd name="T24" fmla="*/ 6 w 174"/>
              <a:gd name="T25" fmla="*/ 28 h 68"/>
              <a:gd name="T26" fmla="*/ 0 w 174"/>
              <a:gd name="T27" fmla="*/ 28 h 68"/>
              <a:gd name="T28" fmla="*/ 4 w 174"/>
              <a:gd name="T29" fmla="*/ 26 h 68"/>
              <a:gd name="T30" fmla="*/ 6 w 174"/>
              <a:gd name="T31" fmla="*/ 26 h 68"/>
              <a:gd name="T32" fmla="*/ 8 w 174"/>
              <a:gd name="T33" fmla="*/ 20 h 68"/>
              <a:gd name="T34" fmla="*/ 12 w 174"/>
              <a:gd name="T35" fmla="*/ 14 h 68"/>
              <a:gd name="T36" fmla="*/ 18 w 174"/>
              <a:gd name="T37" fmla="*/ 10 h 68"/>
              <a:gd name="T38" fmla="*/ 26 w 174"/>
              <a:gd name="T39" fmla="*/ 6 h 68"/>
              <a:gd name="T40" fmla="*/ 44 w 174"/>
              <a:gd name="T41" fmla="*/ 0 h 68"/>
              <a:gd name="T42" fmla="*/ 60 w 174"/>
              <a:gd name="T43" fmla="*/ 0 h 68"/>
              <a:gd name="T44" fmla="*/ 64 w 174"/>
              <a:gd name="T45" fmla="*/ 0 h 68"/>
              <a:gd name="T46" fmla="*/ 66 w 174"/>
              <a:gd name="T47" fmla="*/ 2 h 68"/>
              <a:gd name="T48" fmla="*/ 70 w 174"/>
              <a:gd name="T49" fmla="*/ 4 h 68"/>
              <a:gd name="T50" fmla="*/ 84 w 174"/>
              <a:gd name="T51" fmla="*/ 8 h 68"/>
              <a:gd name="T52" fmla="*/ 92 w 174"/>
              <a:gd name="T53" fmla="*/ 16 h 68"/>
              <a:gd name="T54" fmla="*/ 96 w 174"/>
              <a:gd name="T55" fmla="*/ 18 h 68"/>
              <a:gd name="T56" fmla="*/ 102 w 174"/>
              <a:gd name="T57" fmla="*/ 18 h 68"/>
              <a:gd name="T58" fmla="*/ 110 w 174"/>
              <a:gd name="T59" fmla="*/ 20 h 68"/>
              <a:gd name="T60" fmla="*/ 122 w 174"/>
              <a:gd name="T61" fmla="*/ 26 h 68"/>
              <a:gd name="T62" fmla="*/ 130 w 174"/>
              <a:gd name="T63" fmla="*/ 34 h 68"/>
              <a:gd name="T64" fmla="*/ 140 w 174"/>
              <a:gd name="T65" fmla="*/ 40 h 68"/>
              <a:gd name="T66" fmla="*/ 152 w 174"/>
              <a:gd name="T67" fmla="*/ 44 h 68"/>
              <a:gd name="T68" fmla="*/ 150 w 174"/>
              <a:gd name="T69" fmla="*/ 46 h 68"/>
              <a:gd name="T70" fmla="*/ 150 w 174"/>
              <a:gd name="T71" fmla="*/ 48 h 68"/>
              <a:gd name="T72" fmla="*/ 166 w 174"/>
              <a:gd name="T73" fmla="*/ 52 h 68"/>
              <a:gd name="T74" fmla="*/ 172 w 174"/>
              <a:gd name="T75" fmla="*/ 56 h 68"/>
              <a:gd name="T76" fmla="*/ 174 w 174"/>
              <a:gd name="T77" fmla="*/ 62 h 68"/>
              <a:gd name="T78" fmla="*/ 166 w 174"/>
              <a:gd name="T79" fmla="*/ 64 h 68"/>
              <a:gd name="T80" fmla="*/ 162 w 174"/>
              <a:gd name="T81" fmla="*/ 64 h 68"/>
              <a:gd name="T82" fmla="*/ 162 w 174"/>
              <a:gd name="T83" fmla="*/ 66 h 68"/>
              <a:gd name="T84" fmla="*/ 152 w 174"/>
              <a:gd name="T85" fmla="*/ 68 h 68"/>
              <a:gd name="T86" fmla="*/ 140 w 174"/>
              <a:gd name="T87" fmla="*/ 68 h 68"/>
              <a:gd name="T88" fmla="*/ 116 w 174"/>
              <a:gd name="T89" fmla="*/ 66 h 68"/>
              <a:gd name="T90" fmla="*/ 120 w 174"/>
              <a:gd name="T91" fmla="*/ 62 h 68"/>
              <a:gd name="T92" fmla="*/ 126 w 174"/>
              <a:gd name="T93" fmla="*/ 56 h 68"/>
              <a:gd name="T94" fmla="*/ 126 w 174"/>
              <a:gd name="T95" fmla="*/ 52 h 68"/>
              <a:gd name="T96" fmla="*/ 118 w 174"/>
              <a:gd name="T97" fmla="*/ 52 h 68"/>
              <a:gd name="T98" fmla="*/ 110 w 174"/>
              <a:gd name="T99" fmla="*/ 50 h 68"/>
              <a:gd name="T100" fmla="*/ 106 w 174"/>
              <a:gd name="T101" fmla="*/ 46 h 68"/>
              <a:gd name="T102" fmla="*/ 104 w 174"/>
              <a:gd name="T103" fmla="*/ 40 h 68"/>
              <a:gd name="T104" fmla="*/ 104 w 174"/>
              <a:gd name="T105" fmla="*/ 36 h 68"/>
              <a:gd name="T106" fmla="*/ 102 w 174"/>
              <a:gd name="T107" fmla="*/ 34 h 68"/>
              <a:gd name="T108" fmla="*/ 98 w 174"/>
              <a:gd name="T109" fmla="*/ 32 h 68"/>
              <a:gd name="T110" fmla="*/ 84 w 174"/>
              <a:gd name="T111" fmla="*/ 32 h 68"/>
              <a:gd name="T112" fmla="*/ 82 w 174"/>
              <a:gd name="T113" fmla="*/ 30 h 68"/>
              <a:gd name="T114" fmla="*/ 78 w 174"/>
              <a:gd name="T115" fmla="*/ 28 h 68"/>
              <a:gd name="T116" fmla="*/ 64 w 174"/>
              <a:gd name="T117" fmla="*/ 24 h 68"/>
              <a:gd name="T118" fmla="*/ 54 w 174"/>
              <a:gd name="T119" fmla="*/ 20 h 68"/>
              <a:gd name="T120" fmla="*/ 48 w 174"/>
              <a:gd name="T121" fmla="*/ 18 h 68"/>
              <a:gd name="T122" fmla="*/ 48 w 174"/>
              <a:gd name="T123"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68">
                <a:moveTo>
                  <a:pt x="48" y="20"/>
                </a:moveTo>
                <a:lnTo>
                  <a:pt x="48" y="16"/>
                </a:lnTo>
                <a:lnTo>
                  <a:pt x="52" y="16"/>
                </a:lnTo>
                <a:lnTo>
                  <a:pt x="52" y="12"/>
                </a:lnTo>
                <a:lnTo>
                  <a:pt x="48" y="10"/>
                </a:lnTo>
                <a:lnTo>
                  <a:pt x="46" y="12"/>
                </a:lnTo>
                <a:lnTo>
                  <a:pt x="38" y="12"/>
                </a:lnTo>
                <a:lnTo>
                  <a:pt x="32" y="16"/>
                </a:lnTo>
                <a:lnTo>
                  <a:pt x="24" y="20"/>
                </a:lnTo>
                <a:lnTo>
                  <a:pt x="16" y="22"/>
                </a:lnTo>
                <a:lnTo>
                  <a:pt x="14" y="24"/>
                </a:lnTo>
                <a:lnTo>
                  <a:pt x="12" y="26"/>
                </a:lnTo>
                <a:lnTo>
                  <a:pt x="6" y="28"/>
                </a:lnTo>
                <a:lnTo>
                  <a:pt x="0" y="28"/>
                </a:lnTo>
                <a:lnTo>
                  <a:pt x="4" y="26"/>
                </a:lnTo>
                <a:lnTo>
                  <a:pt x="6" y="26"/>
                </a:lnTo>
                <a:lnTo>
                  <a:pt x="8" y="20"/>
                </a:lnTo>
                <a:lnTo>
                  <a:pt x="12" y="14"/>
                </a:lnTo>
                <a:lnTo>
                  <a:pt x="18" y="10"/>
                </a:lnTo>
                <a:lnTo>
                  <a:pt x="26" y="6"/>
                </a:lnTo>
                <a:lnTo>
                  <a:pt x="44" y="0"/>
                </a:lnTo>
                <a:lnTo>
                  <a:pt x="60" y="0"/>
                </a:lnTo>
                <a:lnTo>
                  <a:pt x="64" y="0"/>
                </a:lnTo>
                <a:lnTo>
                  <a:pt x="66" y="2"/>
                </a:lnTo>
                <a:lnTo>
                  <a:pt x="70" y="4"/>
                </a:lnTo>
                <a:lnTo>
                  <a:pt x="84" y="8"/>
                </a:lnTo>
                <a:lnTo>
                  <a:pt x="92" y="16"/>
                </a:lnTo>
                <a:lnTo>
                  <a:pt x="96" y="18"/>
                </a:lnTo>
                <a:lnTo>
                  <a:pt x="102" y="18"/>
                </a:lnTo>
                <a:lnTo>
                  <a:pt x="110" y="20"/>
                </a:lnTo>
                <a:lnTo>
                  <a:pt x="122" y="26"/>
                </a:lnTo>
                <a:lnTo>
                  <a:pt x="130" y="34"/>
                </a:lnTo>
                <a:lnTo>
                  <a:pt x="140" y="40"/>
                </a:lnTo>
                <a:lnTo>
                  <a:pt x="152" y="44"/>
                </a:lnTo>
                <a:lnTo>
                  <a:pt x="150" y="46"/>
                </a:lnTo>
                <a:lnTo>
                  <a:pt x="150" y="48"/>
                </a:lnTo>
                <a:lnTo>
                  <a:pt x="166" y="52"/>
                </a:lnTo>
                <a:lnTo>
                  <a:pt x="172" y="56"/>
                </a:lnTo>
                <a:lnTo>
                  <a:pt x="174" y="62"/>
                </a:lnTo>
                <a:lnTo>
                  <a:pt x="166" y="64"/>
                </a:lnTo>
                <a:lnTo>
                  <a:pt x="162" y="64"/>
                </a:lnTo>
                <a:lnTo>
                  <a:pt x="162" y="66"/>
                </a:lnTo>
                <a:lnTo>
                  <a:pt x="152" y="68"/>
                </a:lnTo>
                <a:lnTo>
                  <a:pt x="140" y="68"/>
                </a:lnTo>
                <a:lnTo>
                  <a:pt x="116" y="66"/>
                </a:lnTo>
                <a:lnTo>
                  <a:pt x="120" y="62"/>
                </a:lnTo>
                <a:lnTo>
                  <a:pt x="126" y="56"/>
                </a:lnTo>
                <a:lnTo>
                  <a:pt x="126" y="52"/>
                </a:lnTo>
                <a:lnTo>
                  <a:pt x="118" y="52"/>
                </a:lnTo>
                <a:lnTo>
                  <a:pt x="110" y="50"/>
                </a:lnTo>
                <a:lnTo>
                  <a:pt x="106" y="46"/>
                </a:lnTo>
                <a:lnTo>
                  <a:pt x="104" y="40"/>
                </a:lnTo>
                <a:lnTo>
                  <a:pt x="104" y="36"/>
                </a:lnTo>
                <a:lnTo>
                  <a:pt x="102" y="34"/>
                </a:lnTo>
                <a:lnTo>
                  <a:pt x="98" y="32"/>
                </a:lnTo>
                <a:lnTo>
                  <a:pt x="84" y="32"/>
                </a:lnTo>
                <a:lnTo>
                  <a:pt x="82" y="30"/>
                </a:lnTo>
                <a:lnTo>
                  <a:pt x="78" y="28"/>
                </a:lnTo>
                <a:lnTo>
                  <a:pt x="64" y="24"/>
                </a:lnTo>
                <a:lnTo>
                  <a:pt x="54" y="20"/>
                </a:lnTo>
                <a:lnTo>
                  <a:pt x="48" y="18"/>
                </a:lnTo>
                <a:lnTo>
                  <a:pt x="48" y="20"/>
                </a:lnTo>
                <a:close/>
              </a:path>
            </a:pathLst>
          </a:custGeom>
          <a:solidFill>
            <a:srgbClr val="FFFF99"/>
          </a:solidFill>
          <a:ln w="7938">
            <a:solidFill>
              <a:srgbClr val="000000"/>
            </a:solidFill>
            <a:prstDash val="solid"/>
            <a:round/>
            <a:headEnd/>
            <a:tailEnd/>
          </a:ln>
        </p:spPr>
        <p:txBody>
          <a:bodyPr/>
          <a:lstStyle/>
          <a:p>
            <a:endParaRPr lang="en-US"/>
          </a:p>
        </p:txBody>
      </p:sp>
      <p:sp>
        <p:nvSpPr>
          <p:cNvPr id="4120" name="Freeform 24"/>
          <p:cNvSpPr>
            <a:spLocks/>
          </p:cNvSpPr>
          <p:nvPr/>
        </p:nvSpPr>
        <p:spPr bwMode="auto">
          <a:xfrm>
            <a:off x="2419350" y="2510771"/>
            <a:ext cx="1485900" cy="736600"/>
          </a:xfrm>
          <a:custGeom>
            <a:avLst/>
            <a:gdLst>
              <a:gd name="T0" fmla="*/ 16 w 936"/>
              <a:gd name="T1" fmla="*/ 278 h 464"/>
              <a:gd name="T2" fmla="*/ 72 w 936"/>
              <a:gd name="T3" fmla="*/ 320 h 464"/>
              <a:gd name="T4" fmla="*/ 214 w 936"/>
              <a:gd name="T5" fmla="*/ 340 h 464"/>
              <a:gd name="T6" fmla="*/ 244 w 936"/>
              <a:gd name="T7" fmla="*/ 386 h 464"/>
              <a:gd name="T8" fmla="*/ 276 w 936"/>
              <a:gd name="T9" fmla="*/ 380 h 464"/>
              <a:gd name="T10" fmla="*/ 310 w 936"/>
              <a:gd name="T11" fmla="*/ 438 h 464"/>
              <a:gd name="T12" fmla="*/ 346 w 936"/>
              <a:gd name="T13" fmla="*/ 430 h 464"/>
              <a:gd name="T14" fmla="*/ 376 w 936"/>
              <a:gd name="T15" fmla="*/ 396 h 464"/>
              <a:gd name="T16" fmla="*/ 412 w 936"/>
              <a:gd name="T17" fmla="*/ 378 h 464"/>
              <a:gd name="T18" fmla="*/ 438 w 936"/>
              <a:gd name="T19" fmla="*/ 376 h 464"/>
              <a:gd name="T20" fmla="*/ 478 w 936"/>
              <a:gd name="T21" fmla="*/ 384 h 464"/>
              <a:gd name="T22" fmla="*/ 496 w 936"/>
              <a:gd name="T23" fmla="*/ 384 h 464"/>
              <a:gd name="T24" fmla="*/ 526 w 936"/>
              <a:gd name="T25" fmla="*/ 362 h 464"/>
              <a:gd name="T26" fmla="*/ 562 w 936"/>
              <a:gd name="T27" fmla="*/ 372 h 464"/>
              <a:gd name="T28" fmla="*/ 594 w 936"/>
              <a:gd name="T29" fmla="*/ 374 h 464"/>
              <a:gd name="T30" fmla="*/ 600 w 936"/>
              <a:gd name="T31" fmla="*/ 398 h 464"/>
              <a:gd name="T32" fmla="*/ 600 w 936"/>
              <a:gd name="T33" fmla="*/ 428 h 464"/>
              <a:gd name="T34" fmla="*/ 628 w 936"/>
              <a:gd name="T35" fmla="*/ 464 h 464"/>
              <a:gd name="T36" fmla="*/ 636 w 936"/>
              <a:gd name="T37" fmla="*/ 406 h 464"/>
              <a:gd name="T38" fmla="*/ 650 w 936"/>
              <a:gd name="T39" fmla="*/ 322 h 464"/>
              <a:gd name="T40" fmla="*/ 678 w 936"/>
              <a:gd name="T41" fmla="*/ 302 h 464"/>
              <a:gd name="T42" fmla="*/ 702 w 936"/>
              <a:gd name="T43" fmla="*/ 286 h 464"/>
              <a:gd name="T44" fmla="*/ 728 w 936"/>
              <a:gd name="T45" fmla="*/ 264 h 464"/>
              <a:gd name="T46" fmla="*/ 748 w 936"/>
              <a:gd name="T47" fmla="*/ 242 h 464"/>
              <a:gd name="T48" fmla="*/ 744 w 936"/>
              <a:gd name="T49" fmla="*/ 226 h 464"/>
              <a:gd name="T50" fmla="*/ 754 w 936"/>
              <a:gd name="T51" fmla="*/ 200 h 464"/>
              <a:gd name="T52" fmla="*/ 772 w 936"/>
              <a:gd name="T53" fmla="*/ 180 h 464"/>
              <a:gd name="T54" fmla="*/ 786 w 936"/>
              <a:gd name="T55" fmla="*/ 184 h 464"/>
              <a:gd name="T56" fmla="*/ 812 w 936"/>
              <a:gd name="T57" fmla="*/ 156 h 464"/>
              <a:gd name="T58" fmla="*/ 844 w 936"/>
              <a:gd name="T59" fmla="*/ 144 h 464"/>
              <a:gd name="T60" fmla="*/ 868 w 936"/>
              <a:gd name="T61" fmla="*/ 134 h 464"/>
              <a:gd name="T62" fmla="*/ 864 w 936"/>
              <a:gd name="T63" fmla="*/ 116 h 464"/>
              <a:gd name="T64" fmla="*/ 934 w 936"/>
              <a:gd name="T65" fmla="*/ 78 h 464"/>
              <a:gd name="T66" fmla="*/ 902 w 936"/>
              <a:gd name="T67" fmla="*/ 40 h 464"/>
              <a:gd name="T68" fmla="*/ 822 w 936"/>
              <a:gd name="T69" fmla="*/ 78 h 464"/>
              <a:gd name="T70" fmla="*/ 758 w 936"/>
              <a:gd name="T71" fmla="*/ 108 h 464"/>
              <a:gd name="T72" fmla="*/ 722 w 936"/>
              <a:gd name="T73" fmla="*/ 130 h 464"/>
              <a:gd name="T74" fmla="*/ 664 w 936"/>
              <a:gd name="T75" fmla="*/ 134 h 464"/>
              <a:gd name="T76" fmla="*/ 684 w 936"/>
              <a:gd name="T77" fmla="*/ 108 h 464"/>
              <a:gd name="T78" fmla="*/ 672 w 936"/>
              <a:gd name="T79" fmla="*/ 96 h 464"/>
              <a:gd name="T80" fmla="*/ 668 w 936"/>
              <a:gd name="T81" fmla="*/ 68 h 464"/>
              <a:gd name="T82" fmla="*/ 624 w 936"/>
              <a:gd name="T83" fmla="*/ 110 h 464"/>
              <a:gd name="T84" fmla="*/ 594 w 936"/>
              <a:gd name="T85" fmla="*/ 138 h 464"/>
              <a:gd name="T86" fmla="*/ 618 w 936"/>
              <a:gd name="T87" fmla="*/ 82 h 464"/>
              <a:gd name="T88" fmla="*/ 674 w 936"/>
              <a:gd name="T89" fmla="*/ 60 h 464"/>
              <a:gd name="T90" fmla="*/ 636 w 936"/>
              <a:gd name="T91" fmla="*/ 46 h 464"/>
              <a:gd name="T92" fmla="*/ 606 w 936"/>
              <a:gd name="T93" fmla="*/ 40 h 464"/>
              <a:gd name="T94" fmla="*/ 584 w 936"/>
              <a:gd name="T95" fmla="*/ 32 h 464"/>
              <a:gd name="T96" fmla="*/ 568 w 936"/>
              <a:gd name="T97" fmla="*/ 14 h 464"/>
              <a:gd name="T98" fmla="*/ 118 w 936"/>
              <a:gd name="T99" fmla="*/ 6 h 464"/>
              <a:gd name="T100" fmla="*/ 88 w 936"/>
              <a:gd name="T101" fmla="*/ 16 h 464"/>
              <a:gd name="T102" fmla="*/ 22 w 936"/>
              <a:gd name="T103" fmla="*/ 122 h 464"/>
              <a:gd name="T104" fmla="*/ 2 w 936"/>
              <a:gd name="T105" fmla="*/ 182 h 464"/>
              <a:gd name="T106" fmla="*/ 12 w 936"/>
              <a:gd name="T107" fmla="*/ 208 h 464"/>
              <a:gd name="T108" fmla="*/ 2 w 936"/>
              <a:gd name="T109" fmla="*/ 22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36" h="464">
                <a:moveTo>
                  <a:pt x="6" y="242"/>
                </a:moveTo>
                <a:lnTo>
                  <a:pt x="6" y="244"/>
                </a:lnTo>
                <a:lnTo>
                  <a:pt x="4" y="246"/>
                </a:lnTo>
                <a:lnTo>
                  <a:pt x="2" y="252"/>
                </a:lnTo>
                <a:lnTo>
                  <a:pt x="4" y="262"/>
                </a:lnTo>
                <a:lnTo>
                  <a:pt x="8" y="272"/>
                </a:lnTo>
                <a:lnTo>
                  <a:pt x="16" y="278"/>
                </a:lnTo>
                <a:lnTo>
                  <a:pt x="28" y="282"/>
                </a:lnTo>
                <a:lnTo>
                  <a:pt x="32" y="284"/>
                </a:lnTo>
                <a:lnTo>
                  <a:pt x="36" y="286"/>
                </a:lnTo>
                <a:lnTo>
                  <a:pt x="44" y="298"/>
                </a:lnTo>
                <a:lnTo>
                  <a:pt x="48" y="310"/>
                </a:lnTo>
                <a:lnTo>
                  <a:pt x="50" y="322"/>
                </a:lnTo>
                <a:lnTo>
                  <a:pt x="72" y="320"/>
                </a:lnTo>
                <a:lnTo>
                  <a:pt x="80" y="320"/>
                </a:lnTo>
                <a:lnTo>
                  <a:pt x="86" y="322"/>
                </a:lnTo>
                <a:lnTo>
                  <a:pt x="134" y="348"/>
                </a:lnTo>
                <a:lnTo>
                  <a:pt x="188" y="348"/>
                </a:lnTo>
                <a:lnTo>
                  <a:pt x="192" y="338"/>
                </a:lnTo>
                <a:lnTo>
                  <a:pt x="208" y="340"/>
                </a:lnTo>
                <a:lnTo>
                  <a:pt x="214" y="340"/>
                </a:lnTo>
                <a:lnTo>
                  <a:pt x="220" y="338"/>
                </a:lnTo>
                <a:lnTo>
                  <a:pt x="222" y="346"/>
                </a:lnTo>
                <a:lnTo>
                  <a:pt x="228" y="352"/>
                </a:lnTo>
                <a:lnTo>
                  <a:pt x="232" y="356"/>
                </a:lnTo>
                <a:lnTo>
                  <a:pt x="236" y="360"/>
                </a:lnTo>
                <a:lnTo>
                  <a:pt x="242" y="382"/>
                </a:lnTo>
                <a:lnTo>
                  <a:pt x="244" y="386"/>
                </a:lnTo>
                <a:lnTo>
                  <a:pt x="248" y="390"/>
                </a:lnTo>
                <a:lnTo>
                  <a:pt x="252" y="392"/>
                </a:lnTo>
                <a:lnTo>
                  <a:pt x="256" y="392"/>
                </a:lnTo>
                <a:lnTo>
                  <a:pt x="262" y="390"/>
                </a:lnTo>
                <a:lnTo>
                  <a:pt x="268" y="386"/>
                </a:lnTo>
                <a:lnTo>
                  <a:pt x="274" y="380"/>
                </a:lnTo>
                <a:lnTo>
                  <a:pt x="276" y="380"/>
                </a:lnTo>
                <a:lnTo>
                  <a:pt x="282" y="378"/>
                </a:lnTo>
                <a:lnTo>
                  <a:pt x="290" y="380"/>
                </a:lnTo>
                <a:lnTo>
                  <a:pt x="296" y="384"/>
                </a:lnTo>
                <a:lnTo>
                  <a:pt x="300" y="392"/>
                </a:lnTo>
                <a:lnTo>
                  <a:pt x="304" y="400"/>
                </a:lnTo>
                <a:lnTo>
                  <a:pt x="308" y="420"/>
                </a:lnTo>
                <a:lnTo>
                  <a:pt x="310" y="438"/>
                </a:lnTo>
                <a:lnTo>
                  <a:pt x="312" y="442"/>
                </a:lnTo>
                <a:lnTo>
                  <a:pt x="316" y="444"/>
                </a:lnTo>
                <a:lnTo>
                  <a:pt x="324" y="450"/>
                </a:lnTo>
                <a:lnTo>
                  <a:pt x="344" y="456"/>
                </a:lnTo>
                <a:lnTo>
                  <a:pt x="346" y="456"/>
                </a:lnTo>
                <a:lnTo>
                  <a:pt x="346" y="438"/>
                </a:lnTo>
                <a:lnTo>
                  <a:pt x="346" y="430"/>
                </a:lnTo>
                <a:lnTo>
                  <a:pt x="348" y="422"/>
                </a:lnTo>
                <a:lnTo>
                  <a:pt x="352" y="416"/>
                </a:lnTo>
                <a:lnTo>
                  <a:pt x="358" y="410"/>
                </a:lnTo>
                <a:lnTo>
                  <a:pt x="364" y="404"/>
                </a:lnTo>
                <a:lnTo>
                  <a:pt x="366" y="400"/>
                </a:lnTo>
                <a:lnTo>
                  <a:pt x="368" y="396"/>
                </a:lnTo>
                <a:lnTo>
                  <a:pt x="376" y="396"/>
                </a:lnTo>
                <a:lnTo>
                  <a:pt x="384" y="394"/>
                </a:lnTo>
                <a:lnTo>
                  <a:pt x="398" y="386"/>
                </a:lnTo>
                <a:lnTo>
                  <a:pt x="400" y="384"/>
                </a:lnTo>
                <a:lnTo>
                  <a:pt x="402" y="382"/>
                </a:lnTo>
                <a:lnTo>
                  <a:pt x="402" y="378"/>
                </a:lnTo>
                <a:lnTo>
                  <a:pt x="406" y="376"/>
                </a:lnTo>
                <a:lnTo>
                  <a:pt x="412" y="378"/>
                </a:lnTo>
                <a:lnTo>
                  <a:pt x="414" y="376"/>
                </a:lnTo>
                <a:lnTo>
                  <a:pt x="416" y="374"/>
                </a:lnTo>
                <a:lnTo>
                  <a:pt x="418" y="372"/>
                </a:lnTo>
                <a:lnTo>
                  <a:pt x="422" y="372"/>
                </a:lnTo>
                <a:lnTo>
                  <a:pt x="428" y="372"/>
                </a:lnTo>
                <a:lnTo>
                  <a:pt x="434" y="374"/>
                </a:lnTo>
                <a:lnTo>
                  <a:pt x="438" y="376"/>
                </a:lnTo>
                <a:lnTo>
                  <a:pt x="444" y="378"/>
                </a:lnTo>
                <a:lnTo>
                  <a:pt x="450" y="376"/>
                </a:lnTo>
                <a:lnTo>
                  <a:pt x="456" y="376"/>
                </a:lnTo>
                <a:lnTo>
                  <a:pt x="462" y="382"/>
                </a:lnTo>
                <a:lnTo>
                  <a:pt x="466" y="384"/>
                </a:lnTo>
                <a:lnTo>
                  <a:pt x="472" y="386"/>
                </a:lnTo>
                <a:lnTo>
                  <a:pt x="478" y="384"/>
                </a:lnTo>
                <a:lnTo>
                  <a:pt x="484" y="382"/>
                </a:lnTo>
                <a:lnTo>
                  <a:pt x="486" y="384"/>
                </a:lnTo>
                <a:lnTo>
                  <a:pt x="488" y="386"/>
                </a:lnTo>
                <a:lnTo>
                  <a:pt x="490" y="388"/>
                </a:lnTo>
                <a:lnTo>
                  <a:pt x="494" y="388"/>
                </a:lnTo>
                <a:lnTo>
                  <a:pt x="496" y="388"/>
                </a:lnTo>
                <a:lnTo>
                  <a:pt x="496" y="384"/>
                </a:lnTo>
                <a:lnTo>
                  <a:pt x="492" y="382"/>
                </a:lnTo>
                <a:lnTo>
                  <a:pt x="490" y="378"/>
                </a:lnTo>
                <a:lnTo>
                  <a:pt x="490" y="364"/>
                </a:lnTo>
                <a:lnTo>
                  <a:pt x="500" y="362"/>
                </a:lnTo>
                <a:lnTo>
                  <a:pt x="510" y="360"/>
                </a:lnTo>
                <a:lnTo>
                  <a:pt x="522" y="364"/>
                </a:lnTo>
                <a:lnTo>
                  <a:pt x="526" y="362"/>
                </a:lnTo>
                <a:lnTo>
                  <a:pt x="530" y="360"/>
                </a:lnTo>
                <a:lnTo>
                  <a:pt x="548" y="360"/>
                </a:lnTo>
                <a:lnTo>
                  <a:pt x="550" y="362"/>
                </a:lnTo>
                <a:lnTo>
                  <a:pt x="554" y="364"/>
                </a:lnTo>
                <a:lnTo>
                  <a:pt x="560" y="366"/>
                </a:lnTo>
                <a:lnTo>
                  <a:pt x="562" y="370"/>
                </a:lnTo>
                <a:lnTo>
                  <a:pt x="562" y="372"/>
                </a:lnTo>
                <a:lnTo>
                  <a:pt x="562" y="376"/>
                </a:lnTo>
                <a:lnTo>
                  <a:pt x="564" y="376"/>
                </a:lnTo>
                <a:lnTo>
                  <a:pt x="570" y="374"/>
                </a:lnTo>
                <a:lnTo>
                  <a:pt x="572" y="372"/>
                </a:lnTo>
                <a:lnTo>
                  <a:pt x="582" y="368"/>
                </a:lnTo>
                <a:lnTo>
                  <a:pt x="590" y="370"/>
                </a:lnTo>
                <a:lnTo>
                  <a:pt x="594" y="374"/>
                </a:lnTo>
                <a:lnTo>
                  <a:pt x="594" y="378"/>
                </a:lnTo>
                <a:lnTo>
                  <a:pt x="596" y="382"/>
                </a:lnTo>
                <a:lnTo>
                  <a:pt x="598" y="386"/>
                </a:lnTo>
                <a:lnTo>
                  <a:pt x="600" y="388"/>
                </a:lnTo>
                <a:lnTo>
                  <a:pt x="604" y="390"/>
                </a:lnTo>
                <a:lnTo>
                  <a:pt x="602" y="396"/>
                </a:lnTo>
                <a:lnTo>
                  <a:pt x="600" y="398"/>
                </a:lnTo>
                <a:lnTo>
                  <a:pt x="598" y="402"/>
                </a:lnTo>
                <a:lnTo>
                  <a:pt x="598" y="406"/>
                </a:lnTo>
                <a:lnTo>
                  <a:pt x="600" y="410"/>
                </a:lnTo>
                <a:lnTo>
                  <a:pt x="602" y="414"/>
                </a:lnTo>
                <a:lnTo>
                  <a:pt x="600" y="416"/>
                </a:lnTo>
                <a:lnTo>
                  <a:pt x="600" y="418"/>
                </a:lnTo>
                <a:lnTo>
                  <a:pt x="600" y="428"/>
                </a:lnTo>
                <a:lnTo>
                  <a:pt x="606" y="436"/>
                </a:lnTo>
                <a:lnTo>
                  <a:pt x="606" y="446"/>
                </a:lnTo>
                <a:lnTo>
                  <a:pt x="608" y="452"/>
                </a:lnTo>
                <a:lnTo>
                  <a:pt x="612" y="458"/>
                </a:lnTo>
                <a:lnTo>
                  <a:pt x="616" y="462"/>
                </a:lnTo>
                <a:lnTo>
                  <a:pt x="622" y="464"/>
                </a:lnTo>
                <a:lnTo>
                  <a:pt x="628" y="464"/>
                </a:lnTo>
                <a:lnTo>
                  <a:pt x="628" y="458"/>
                </a:lnTo>
                <a:lnTo>
                  <a:pt x="632" y="450"/>
                </a:lnTo>
                <a:lnTo>
                  <a:pt x="634" y="444"/>
                </a:lnTo>
                <a:lnTo>
                  <a:pt x="636" y="438"/>
                </a:lnTo>
                <a:lnTo>
                  <a:pt x="636" y="426"/>
                </a:lnTo>
                <a:lnTo>
                  <a:pt x="638" y="416"/>
                </a:lnTo>
                <a:lnTo>
                  <a:pt x="636" y="406"/>
                </a:lnTo>
                <a:lnTo>
                  <a:pt x="632" y="396"/>
                </a:lnTo>
                <a:lnTo>
                  <a:pt x="630" y="384"/>
                </a:lnTo>
                <a:lnTo>
                  <a:pt x="628" y="372"/>
                </a:lnTo>
                <a:lnTo>
                  <a:pt x="630" y="356"/>
                </a:lnTo>
                <a:lnTo>
                  <a:pt x="634" y="344"/>
                </a:lnTo>
                <a:lnTo>
                  <a:pt x="642" y="332"/>
                </a:lnTo>
                <a:lnTo>
                  <a:pt x="650" y="322"/>
                </a:lnTo>
                <a:lnTo>
                  <a:pt x="654" y="322"/>
                </a:lnTo>
                <a:lnTo>
                  <a:pt x="658" y="320"/>
                </a:lnTo>
                <a:lnTo>
                  <a:pt x="662" y="316"/>
                </a:lnTo>
                <a:lnTo>
                  <a:pt x="664" y="314"/>
                </a:lnTo>
                <a:lnTo>
                  <a:pt x="670" y="312"/>
                </a:lnTo>
                <a:lnTo>
                  <a:pt x="672" y="310"/>
                </a:lnTo>
                <a:lnTo>
                  <a:pt x="678" y="302"/>
                </a:lnTo>
                <a:lnTo>
                  <a:pt x="682" y="296"/>
                </a:lnTo>
                <a:lnTo>
                  <a:pt x="686" y="294"/>
                </a:lnTo>
                <a:lnTo>
                  <a:pt x="692" y="294"/>
                </a:lnTo>
                <a:lnTo>
                  <a:pt x="692" y="290"/>
                </a:lnTo>
                <a:lnTo>
                  <a:pt x="694" y="292"/>
                </a:lnTo>
                <a:lnTo>
                  <a:pt x="698" y="290"/>
                </a:lnTo>
                <a:lnTo>
                  <a:pt x="702" y="286"/>
                </a:lnTo>
                <a:lnTo>
                  <a:pt x="706" y="282"/>
                </a:lnTo>
                <a:lnTo>
                  <a:pt x="710" y="278"/>
                </a:lnTo>
                <a:lnTo>
                  <a:pt x="718" y="276"/>
                </a:lnTo>
                <a:lnTo>
                  <a:pt x="722" y="276"/>
                </a:lnTo>
                <a:lnTo>
                  <a:pt x="728" y="272"/>
                </a:lnTo>
                <a:lnTo>
                  <a:pt x="726" y="268"/>
                </a:lnTo>
                <a:lnTo>
                  <a:pt x="728" y="264"/>
                </a:lnTo>
                <a:lnTo>
                  <a:pt x="740" y="260"/>
                </a:lnTo>
                <a:lnTo>
                  <a:pt x="742" y="258"/>
                </a:lnTo>
                <a:lnTo>
                  <a:pt x="744" y="256"/>
                </a:lnTo>
                <a:lnTo>
                  <a:pt x="748" y="254"/>
                </a:lnTo>
                <a:lnTo>
                  <a:pt x="750" y="250"/>
                </a:lnTo>
                <a:lnTo>
                  <a:pt x="748" y="246"/>
                </a:lnTo>
                <a:lnTo>
                  <a:pt x="748" y="242"/>
                </a:lnTo>
                <a:lnTo>
                  <a:pt x="746" y="238"/>
                </a:lnTo>
                <a:lnTo>
                  <a:pt x="744" y="234"/>
                </a:lnTo>
                <a:lnTo>
                  <a:pt x="742" y="230"/>
                </a:lnTo>
                <a:lnTo>
                  <a:pt x="738" y="228"/>
                </a:lnTo>
                <a:lnTo>
                  <a:pt x="746" y="228"/>
                </a:lnTo>
                <a:lnTo>
                  <a:pt x="744" y="228"/>
                </a:lnTo>
                <a:lnTo>
                  <a:pt x="744" y="226"/>
                </a:lnTo>
                <a:lnTo>
                  <a:pt x="746" y="222"/>
                </a:lnTo>
                <a:lnTo>
                  <a:pt x="752" y="224"/>
                </a:lnTo>
                <a:lnTo>
                  <a:pt x="756" y="222"/>
                </a:lnTo>
                <a:lnTo>
                  <a:pt x="758" y="220"/>
                </a:lnTo>
                <a:lnTo>
                  <a:pt x="758" y="212"/>
                </a:lnTo>
                <a:lnTo>
                  <a:pt x="754" y="204"/>
                </a:lnTo>
                <a:lnTo>
                  <a:pt x="754" y="200"/>
                </a:lnTo>
                <a:lnTo>
                  <a:pt x="758" y="206"/>
                </a:lnTo>
                <a:lnTo>
                  <a:pt x="760" y="210"/>
                </a:lnTo>
                <a:lnTo>
                  <a:pt x="766" y="210"/>
                </a:lnTo>
                <a:lnTo>
                  <a:pt x="768" y="210"/>
                </a:lnTo>
                <a:lnTo>
                  <a:pt x="770" y="208"/>
                </a:lnTo>
                <a:lnTo>
                  <a:pt x="772" y="200"/>
                </a:lnTo>
                <a:lnTo>
                  <a:pt x="772" y="180"/>
                </a:lnTo>
                <a:lnTo>
                  <a:pt x="772" y="184"/>
                </a:lnTo>
                <a:lnTo>
                  <a:pt x="772" y="186"/>
                </a:lnTo>
                <a:lnTo>
                  <a:pt x="774" y="186"/>
                </a:lnTo>
                <a:lnTo>
                  <a:pt x="774" y="190"/>
                </a:lnTo>
                <a:lnTo>
                  <a:pt x="776" y="194"/>
                </a:lnTo>
                <a:lnTo>
                  <a:pt x="780" y="188"/>
                </a:lnTo>
                <a:lnTo>
                  <a:pt x="786" y="184"/>
                </a:lnTo>
                <a:lnTo>
                  <a:pt x="788" y="184"/>
                </a:lnTo>
                <a:lnTo>
                  <a:pt x="794" y="176"/>
                </a:lnTo>
                <a:lnTo>
                  <a:pt x="800" y="168"/>
                </a:lnTo>
                <a:lnTo>
                  <a:pt x="798" y="160"/>
                </a:lnTo>
                <a:lnTo>
                  <a:pt x="800" y="158"/>
                </a:lnTo>
                <a:lnTo>
                  <a:pt x="802" y="156"/>
                </a:lnTo>
                <a:lnTo>
                  <a:pt x="812" y="156"/>
                </a:lnTo>
                <a:lnTo>
                  <a:pt x="822" y="156"/>
                </a:lnTo>
                <a:lnTo>
                  <a:pt x="828" y="152"/>
                </a:lnTo>
                <a:lnTo>
                  <a:pt x="808" y="152"/>
                </a:lnTo>
                <a:lnTo>
                  <a:pt x="816" y="150"/>
                </a:lnTo>
                <a:lnTo>
                  <a:pt x="826" y="150"/>
                </a:lnTo>
                <a:lnTo>
                  <a:pt x="834" y="148"/>
                </a:lnTo>
                <a:lnTo>
                  <a:pt x="844" y="144"/>
                </a:lnTo>
                <a:lnTo>
                  <a:pt x="848" y="140"/>
                </a:lnTo>
                <a:lnTo>
                  <a:pt x="850" y="138"/>
                </a:lnTo>
                <a:lnTo>
                  <a:pt x="862" y="140"/>
                </a:lnTo>
                <a:lnTo>
                  <a:pt x="868" y="138"/>
                </a:lnTo>
                <a:lnTo>
                  <a:pt x="872" y="136"/>
                </a:lnTo>
                <a:lnTo>
                  <a:pt x="870" y="132"/>
                </a:lnTo>
                <a:lnTo>
                  <a:pt x="868" y="134"/>
                </a:lnTo>
                <a:lnTo>
                  <a:pt x="866" y="136"/>
                </a:lnTo>
                <a:lnTo>
                  <a:pt x="860" y="136"/>
                </a:lnTo>
                <a:lnTo>
                  <a:pt x="862" y="134"/>
                </a:lnTo>
                <a:lnTo>
                  <a:pt x="862" y="130"/>
                </a:lnTo>
                <a:lnTo>
                  <a:pt x="860" y="126"/>
                </a:lnTo>
                <a:lnTo>
                  <a:pt x="862" y="120"/>
                </a:lnTo>
                <a:lnTo>
                  <a:pt x="864" y="116"/>
                </a:lnTo>
                <a:lnTo>
                  <a:pt x="866" y="110"/>
                </a:lnTo>
                <a:lnTo>
                  <a:pt x="868" y="104"/>
                </a:lnTo>
                <a:lnTo>
                  <a:pt x="874" y="100"/>
                </a:lnTo>
                <a:lnTo>
                  <a:pt x="882" y="96"/>
                </a:lnTo>
                <a:lnTo>
                  <a:pt x="900" y="90"/>
                </a:lnTo>
                <a:lnTo>
                  <a:pt x="918" y="84"/>
                </a:lnTo>
                <a:lnTo>
                  <a:pt x="934" y="78"/>
                </a:lnTo>
                <a:lnTo>
                  <a:pt x="928" y="58"/>
                </a:lnTo>
                <a:lnTo>
                  <a:pt x="928" y="52"/>
                </a:lnTo>
                <a:lnTo>
                  <a:pt x="930" y="48"/>
                </a:lnTo>
                <a:lnTo>
                  <a:pt x="936" y="40"/>
                </a:lnTo>
                <a:lnTo>
                  <a:pt x="916" y="34"/>
                </a:lnTo>
                <a:lnTo>
                  <a:pt x="908" y="36"/>
                </a:lnTo>
                <a:lnTo>
                  <a:pt x="902" y="40"/>
                </a:lnTo>
                <a:lnTo>
                  <a:pt x="892" y="54"/>
                </a:lnTo>
                <a:lnTo>
                  <a:pt x="886" y="62"/>
                </a:lnTo>
                <a:lnTo>
                  <a:pt x="880" y="70"/>
                </a:lnTo>
                <a:lnTo>
                  <a:pt x="874" y="74"/>
                </a:lnTo>
                <a:lnTo>
                  <a:pt x="864" y="76"/>
                </a:lnTo>
                <a:lnTo>
                  <a:pt x="858" y="78"/>
                </a:lnTo>
                <a:lnTo>
                  <a:pt x="822" y="78"/>
                </a:lnTo>
                <a:lnTo>
                  <a:pt x="814" y="82"/>
                </a:lnTo>
                <a:lnTo>
                  <a:pt x="806" y="86"/>
                </a:lnTo>
                <a:lnTo>
                  <a:pt x="792" y="96"/>
                </a:lnTo>
                <a:lnTo>
                  <a:pt x="778" y="106"/>
                </a:lnTo>
                <a:lnTo>
                  <a:pt x="772" y="108"/>
                </a:lnTo>
                <a:lnTo>
                  <a:pt x="764" y="110"/>
                </a:lnTo>
                <a:lnTo>
                  <a:pt x="758" y="108"/>
                </a:lnTo>
                <a:lnTo>
                  <a:pt x="752" y="106"/>
                </a:lnTo>
                <a:lnTo>
                  <a:pt x="746" y="106"/>
                </a:lnTo>
                <a:lnTo>
                  <a:pt x="744" y="108"/>
                </a:lnTo>
                <a:lnTo>
                  <a:pt x="740" y="112"/>
                </a:lnTo>
                <a:lnTo>
                  <a:pt x="736" y="118"/>
                </a:lnTo>
                <a:lnTo>
                  <a:pt x="734" y="124"/>
                </a:lnTo>
                <a:lnTo>
                  <a:pt x="722" y="130"/>
                </a:lnTo>
                <a:lnTo>
                  <a:pt x="706" y="136"/>
                </a:lnTo>
                <a:lnTo>
                  <a:pt x="690" y="142"/>
                </a:lnTo>
                <a:lnTo>
                  <a:pt x="678" y="146"/>
                </a:lnTo>
                <a:lnTo>
                  <a:pt x="668" y="144"/>
                </a:lnTo>
                <a:lnTo>
                  <a:pt x="664" y="142"/>
                </a:lnTo>
                <a:lnTo>
                  <a:pt x="664" y="140"/>
                </a:lnTo>
                <a:lnTo>
                  <a:pt x="664" y="134"/>
                </a:lnTo>
                <a:lnTo>
                  <a:pt x="668" y="130"/>
                </a:lnTo>
                <a:lnTo>
                  <a:pt x="676" y="126"/>
                </a:lnTo>
                <a:lnTo>
                  <a:pt x="684" y="120"/>
                </a:lnTo>
                <a:lnTo>
                  <a:pt x="688" y="116"/>
                </a:lnTo>
                <a:lnTo>
                  <a:pt x="688" y="112"/>
                </a:lnTo>
                <a:lnTo>
                  <a:pt x="686" y="110"/>
                </a:lnTo>
                <a:lnTo>
                  <a:pt x="684" y="108"/>
                </a:lnTo>
                <a:lnTo>
                  <a:pt x="686" y="102"/>
                </a:lnTo>
                <a:lnTo>
                  <a:pt x="684" y="100"/>
                </a:lnTo>
                <a:lnTo>
                  <a:pt x="682" y="94"/>
                </a:lnTo>
                <a:lnTo>
                  <a:pt x="678" y="98"/>
                </a:lnTo>
                <a:lnTo>
                  <a:pt x="676" y="102"/>
                </a:lnTo>
                <a:lnTo>
                  <a:pt x="668" y="102"/>
                </a:lnTo>
                <a:lnTo>
                  <a:pt x="672" y="96"/>
                </a:lnTo>
                <a:lnTo>
                  <a:pt x="678" y="92"/>
                </a:lnTo>
                <a:lnTo>
                  <a:pt x="682" y="84"/>
                </a:lnTo>
                <a:lnTo>
                  <a:pt x="684" y="76"/>
                </a:lnTo>
                <a:lnTo>
                  <a:pt x="684" y="72"/>
                </a:lnTo>
                <a:lnTo>
                  <a:pt x="680" y="70"/>
                </a:lnTo>
                <a:lnTo>
                  <a:pt x="676" y="68"/>
                </a:lnTo>
                <a:lnTo>
                  <a:pt x="668" y="68"/>
                </a:lnTo>
                <a:lnTo>
                  <a:pt x="664" y="68"/>
                </a:lnTo>
                <a:lnTo>
                  <a:pt x="656" y="76"/>
                </a:lnTo>
                <a:lnTo>
                  <a:pt x="646" y="82"/>
                </a:lnTo>
                <a:lnTo>
                  <a:pt x="636" y="88"/>
                </a:lnTo>
                <a:lnTo>
                  <a:pt x="628" y="98"/>
                </a:lnTo>
                <a:lnTo>
                  <a:pt x="626" y="102"/>
                </a:lnTo>
                <a:lnTo>
                  <a:pt x="624" y="110"/>
                </a:lnTo>
                <a:lnTo>
                  <a:pt x="622" y="124"/>
                </a:lnTo>
                <a:lnTo>
                  <a:pt x="618" y="130"/>
                </a:lnTo>
                <a:lnTo>
                  <a:pt x="614" y="136"/>
                </a:lnTo>
                <a:lnTo>
                  <a:pt x="608" y="140"/>
                </a:lnTo>
                <a:lnTo>
                  <a:pt x="600" y="142"/>
                </a:lnTo>
                <a:lnTo>
                  <a:pt x="596" y="140"/>
                </a:lnTo>
                <a:lnTo>
                  <a:pt x="594" y="138"/>
                </a:lnTo>
                <a:lnTo>
                  <a:pt x="592" y="136"/>
                </a:lnTo>
                <a:lnTo>
                  <a:pt x="594" y="130"/>
                </a:lnTo>
                <a:lnTo>
                  <a:pt x="596" y="122"/>
                </a:lnTo>
                <a:lnTo>
                  <a:pt x="602" y="108"/>
                </a:lnTo>
                <a:lnTo>
                  <a:pt x="610" y="96"/>
                </a:lnTo>
                <a:lnTo>
                  <a:pt x="618" y="86"/>
                </a:lnTo>
                <a:lnTo>
                  <a:pt x="618" y="82"/>
                </a:lnTo>
                <a:lnTo>
                  <a:pt x="620" y="78"/>
                </a:lnTo>
                <a:lnTo>
                  <a:pt x="628" y="70"/>
                </a:lnTo>
                <a:lnTo>
                  <a:pt x="638" y="64"/>
                </a:lnTo>
                <a:lnTo>
                  <a:pt x="646" y="62"/>
                </a:lnTo>
                <a:lnTo>
                  <a:pt x="666" y="62"/>
                </a:lnTo>
                <a:lnTo>
                  <a:pt x="670" y="60"/>
                </a:lnTo>
                <a:lnTo>
                  <a:pt x="674" y="60"/>
                </a:lnTo>
                <a:lnTo>
                  <a:pt x="682" y="54"/>
                </a:lnTo>
                <a:lnTo>
                  <a:pt x="672" y="52"/>
                </a:lnTo>
                <a:lnTo>
                  <a:pt x="664" y="52"/>
                </a:lnTo>
                <a:lnTo>
                  <a:pt x="658" y="52"/>
                </a:lnTo>
                <a:lnTo>
                  <a:pt x="652" y="50"/>
                </a:lnTo>
                <a:lnTo>
                  <a:pt x="640" y="48"/>
                </a:lnTo>
                <a:lnTo>
                  <a:pt x="636" y="46"/>
                </a:lnTo>
                <a:lnTo>
                  <a:pt x="634" y="42"/>
                </a:lnTo>
                <a:lnTo>
                  <a:pt x="634" y="38"/>
                </a:lnTo>
                <a:lnTo>
                  <a:pt x="628" y="38"/>
                </a:lnTo>
                <a:lnTo>
                  <a:pt x="626" y="38"/>
                </a:lnTo>
                <a:lnTo>
                  <a:pt x="624" y="36"/>
                </a:lnTo>
                <a:lnTo>
                  <a:pt x="630" y="32"/>
                </a:lnTo>
                <a:lnTo>
                  <a:pt x="606" y="40"/>
                </a:lnTo>
                <a:lnTo>
                  <a:pt x="592" y="42"/>
                </a:lnTo>
                <a:lnTo>
                  <a:pt x="580" y="44"/>
                </a:lnTo>
                <a:lnTo>
                  <a:pt x="576" y="44"/>
                </a:lnTo>
                <a:lnTo>
                  <a:pt x="572" y="44"/>
                </a:lnTo>
                <a:lnTo>
                  <a:pt x="568" y="42"/>
                </a:lnTo>
                <a:lnTo>
                  <a:pt x="576" y="36"/>
                </a:lnTo>
                <a:lnTo>
                  <a:pt x="584" y="32"/>
                </a:lnTo>
                <a:lnTo>
                  <a:pt x="594" y="28"/>
                </a:lnTo>
                <a:lnTo>
                  <a:pt x="604" y="22"/>
                </a:lnTo>
                <a:lnTo>
                  <a:pt x="590" y="20"/>
                </a:lnTo>
                <a:lnTo>
                  <a:pt x="580" y="16"/>
                </a:lnTo>
                <a:lnTo>
                  <a:pt x="580" y="18"/>
                </a:lnTo>
                <a:lnTo>
                  <a:pt x="574" y="16"/>
                </a:lnTo>
                <a:lnTo>
                  <a:pt x="568" y="14"/>
                </a:lnTo>
                <a:lnTo>
                  <a:pt x="560" y="14"/>
                </a:lnTo>
                <a:lnTo>
                  <a:pt x="554" y="12"/>
                </a:lnTo>
                <a:lnTo>
                  <a:pt x="548" y="10"/>
                </a:lnTo>
                <a:lnTo>
                  <a:pt x="544" y="6"/>
                </a:lnTo>
                <a:lnTo>
                  <a:pt x="544" y="0"/>
                </a:lnTo>
                <a:lnTo>
                  <a:pt x="120" y="0"/>
                </a:lnTo>
                <a:lnTo>
                  <a:pt x="118" y="6"/>
                </a:lnTo>
                <a:lnTo>
                  <a:pt x="114" y="14"/>
                </a:lnTo>
                <a:lnTo>
                  <a:pt x="112" y="22"/>
                </a:lnTo>
                <a:lnTo>
                  <a:pt x="108" y="24"/>
                </a:lnTo>
                <a:lnTo>
                  <a:pt x="104" y="26"/>
                </a:lnTo>
                <a:lnTo>
                  <a:pt x="102" y="22"/>
                </a:lnTo>
                <a:lnTo>
                  <a:pt x="100" y="20"/>
                </a:lnTo>
                <a:lnTo>
                  <a:pt x="88" y="16"/>
                </a:lnTo>
                <a:lnTo>
                  <a:pt x="84" y="28"/>
                </a:lnTo>
                <a:lnTo>
                  <a:pt x="70" y="54"/>
                </a:lnTo>
                <a:lnTo>
                  <a:pt x="52" y="84"/>
                </a:lnTo>
                <a:lnTo>
                  <a:pt x="44" y="96"/>
                </a:lnTo>
                <a:lnTo>
                  <a:pt x="34" y="104"/>
                </a:lnTo>
                <a:lnTo>
                  <a:pt x="28" y="112"/>
                </a:lnTo>
                <a:lnTo>
                  <a:pt x="22" y="122"/>
                </a:lnTo>
                <a:lnTo>
                  <a:pt x="16" y="134"/>
                </a:lnTo>
                <a:lnTo>
                  <a:pt x="14" y="146"/>
                </a:lnTo>
                <a:lnTo>
                  <a:pt x="10" y="156"/>
                </a:lnTo>
                <a:lnTo>
                  <a:pt x="2" y="168"/>
                </a:lnTo>
                <a:lnTo>
                  <a:pt x="2" y="172"/>
                </a:lnTo>
                <a:lnTo>
                  <a:pt x="2" y="178"/>
                </a:lnTo>
                <a:lnTo>
                  <a:pt x="2" y="182"/>
                </a:lnTo>
                <a:lnTo>
                  <a:pt x="0" y="184"/>
                </a:lnTo>
                <a:lnTo>
                  <a:pt x="0" y="186"/>
                </a:lnTo>
                <a:lnTo>
                  <a:pt x="0" y="190"/>
                </a:lnTo>
                <a:lnTo>
                  <a:pt x="2" y="202"/>
                </a:lnTo>
                <a:lnTo>
                  <a:pt x="4" y="212"/>
                </a:lnTo>
                <a:lnTo>
                  <a:pt x="8" y="210"/>
                </a:lnTo>
                <a:lnTo>
                  <a:pt x="12" y="208"/>
                </a:lnTo>
                <a:lnTo>
                  <a:pt x="20" y="210"/>
                </a:lnTo>
                <a:lnTo>
                  <a:pt x="12" y="210"/>
                </a:lnTo>
                <a:lnTo>
                  <a:pt x="10" y="212"/>
                </a:lnTo>
                <a:lnTo>
                  <a:pt x="8" y="214"/>
                </a:lnTo>
                <a:lnTo>
                  <a:pt x="10" y="218"/>
                </a:lnTo>
                <a:lnTo>
                  <a:pt x="4" y="216"/>
                </a:lnTo>
                <a:lnTo>
                  <a:pt x="2" y="220"/>
                </a:lnTo>
                <a:lnTo>
                  <a:pt x="4" y="228"/>
                </a:lnTo>
                <a:lnTo>
                  <a:pt x="6" y="230"/>
                </a:lnTo>
                <a:lnTo>
                  <a:pt x="8" y="232"/>
                </a:lnTo>
                <a:lnTo>
                  <a:pt x="8" y="236"/>
                </a:lnTo>
                <a:lnTo>
                  <a:pt x="8" y="238"/>
                </a:lnTo>
                <a:lnTo>
                  <a:pt x="6" y="242"/>
                </a:lnTo>
                <a:close/>
              </a:path>
            </a:pathLst>
          </a:custGeom>
          <a:solidFill>
            <a:srgbClr val="FFFF99"/>
          </a:solidFill>
          <a:ln w="7938">
            <a:solidFill>
              <a:srgbClr val="000000"/>
            </a:solidFill>
            <a:prstDash val="solid"/>
            <a:round/>
            <a:headEnd/>
            <a:tailEnd/>
          </a:ln>
        </p:spPr>
        <p:txBody>
          <a:bodyPr/>
          <a:lstStyle/>
          <a:p>
            <a:endParaRPr lang="en-US"/>
          </a:p>
        </p:txBody>
      </p:sp>
      <p:sp>
        <p:nvSpPr>
          <p:cNvPr id="4121" name="Freeform 25"/>
          <p:cNvSpPr>
            <a:spLocks/>
          </p:cNvSpPr>
          <p:nvPr/>
        </p:nvSpPr>
        <p:spPr bwMode="auto">
          <a:xfrm>
            <a:off x="1774826" y="1875772"/>
            <a:ext cx="981075" cy="473075"/>
          </a:xfrm>
          <a:custGeom>
            <a:avLst/>
            <a:gdLst>
              <a:gd name="T0" fmla="*/ 404 w 618"/>
              <a:gd name="T1" fmla="*/ 198 h 298"/>
              <a:gd name="T2" fmla="*/ 376 w 618"/>
              <a:gd name="T3" fmla="*/ 188 h 298"/>
              <a:gd name="T4" fmla="*/ 364 w 618"/>
              <a:gd name="T5" fmla="*/ 180 h 298"/>
              <a:gd name="T6" fmla="*/ 332 w 618"/>
              <a:gd name="T7" fmla="*/ 198 h 298"/>
              <a:gd name="T8" fmla="*/ 304 w 618"/>
              <a:gd name="T9" fmla="*/ 206 h 298"/>
              <a:gd name="T10" fmla="*/ 282 w 618"/>
              <a:gd name="T11" fmla="*/ 208 h 298"/>
              <a:gd name="T12" fmla="*/ 308 w 618"/>
              <a:gd name="T13" fmla="*/ 190 h 298"/>
              <a:gd name="T14" fmla="*/ 304 w 618"/>
              <a:gd name="T15" fmla="*/ 186 h 298"/>
              <a:gd name="T16" fmla="*/ 264 w 618"/>
              <a:gd name="T17" fmla="*/ 206 h 298"/>
              <a:gd name="T18" fmla="*/ 248 w 618"/>
              <a:gd name="T19" fmla="*/ 216 h 298"/>
              <a:gd name="T20" fmla="*/ 222 w 618"/>
              <a:gd name="T21" fmla="*/ 230 h 298"/>
              <a:gd name="T22" fmla="*/ 186 w 618"/>
              <a:gd name="T23" fmla="*/ 240 h 298"/>
              <a:gd name="T24" fmla="*/ 166 w 618"/>
              <a:gd name="T25" fmla="*/ 252 h 298"/>
              <a:gd name="T26" fmla="*/ 94 w 618"/>
              <a:gd name="T27" fmla="*/ 276 h 298"/>
              <a:gd name="T28" fmla="*/ 68 w 618"/>
              <a:gd name="T29" fmla="*/ 282 h 298"/>
              <a:gd name="T30" fmla="*/ 52 w 618"/>
              <a:gd name="T31" fmla="*/ 284 h 298"/>
              <a:gd name="T32" fmla="*/ 16 w 618"/>
              <a:gd name="T33" fmla="*/ 298 h 298"/>
              <a:gd name="T34" fmla="*/ 16 w 618"/>
              <a:gd name="T35" fmla="*/ 290 h 298"/>
              <a:gd name="T36" fmla="*/ 82 w 618"/>
              <a:gd name="T37" fmla="*/ 274 h 298"/>
              <a:gd name="T38" fmla="*/ 98 w 618"/>
              <a:gd name="T39" fmla="*/ 266 h 298"/>
              <a:gd name="T40" fmla="*/ 130 w 618"/>
              <a:gd name="T41" fmla="*/ 254 h 298"/>
              <a:gd name="T42" fmla="*/ 178 w 618"/>
              <a:gd name="T43" fmla="*/ 222 h 298"/>
              <a:gd name="T44" fmla="*/ 158 w 618"/>
              <a:gd name="T45" fmla="*/ 226 h 298"/>
              <a:gd name="T46" fmla="*/ 152 w 618"/>
              <a:gd name="T47" fmla="*/ 216 h 298"/>
              <a:gd name="T48" fmla="*/ 134 w 618"/>
              <a:gd name="T49" fmla="*/ 224 h 298"/>
              <a:gd name="T50" fmla="*/ 136 w 618"/>
              <a:gd name="T51" fmla="*/ 212 h 298"/>
              <a:gd name="T52" fmla="*/ 142 w 618"/>
              <a:gd name="T53" fmla="*/ 200 h 298"/>
              <a:gd name="T54" fmla="*/ 126 w 618"/>
              <a:gd name="T55" fmla="*/ 200 h 298"/>
              <a:gd name="T56" fmla="*/ 120 w 618"/>
              <a:gd name="T57" fmla="*/ 172 h 298"/>
              <a:gd name="T58" fmla="*/ 180 w 618"/>
              <a:gd name="T59" fmla="*/ 142 h 298"/>
              <a:gd name="T60" fmla="*/ 242 w 618"/>
              <a:gd name="T61" fmla="*/ 130 h 298"/>
              <a:gd name="T62" fmla="*/ 266 w 618"/>
              <a:gd name="T63" fmla="*/ 112 h 298"/>
              <a:gd name="T64" fmla="*/ 238 w 618"/>
              <a:gd name="T65" fmla="*/ 120 h 298"/>
              <a:gd name="T66" fmla="*/ 200 w 618"/>
              <a:gd name="T67" fmla="*/ 110 h 298"/>
              <a:gd name="T68" fmla="*/ 272 w 618"/>
              <a:gd name="T69" fmla="*/ 78 h 298"/>
              <a:gd name="T70" fmla="*/ 278 w 618"/>
              <a:gd name="T71" fmla="*/ 88 h 298"/>
              <a:gd name="T72" fmla="*/ 292 w 618"/>
              <a:gd name="T73" fmla="*/ 86 h 298"/>
              <a:gd name="T74" fmla="*/ 290 w 618"/>
              <a:gd name="T75" fmla="*/ 74 h 298"/>
              <a:gd name="T76" fmla="*/ 288 w 618"/>
              <a:gd name="T77" fmla="*/ 64 h 298"/>
              <a:gd name="T78" fmla="*/ 286 w 618"/>
              <a:gd name="T79" fmla="*/ 50 h 298"/>
              <a:gd name="T80" fmla="*/ 318 w 618"/>
              <a:gd name="T81" fmla="*/ 42 h 298"/>
              <a:gd name="T82" fmla="*/ 348 w 618"/>
              <a:gd name="T83" fmla="*/ 30 h 298"/>
              <a:gd name="T84" fmla="*/ 414 w 618"/>
              <a:gd name="T85" fmla="*/ 10 h 298"/>
              <a:gd name="T86" fmla="*/ 478 w 618"/>
              <a:gd name="T87" fmla="*/ 2 h 298"/>
              <a:gd name="T88" fmla="*/ 508 w 618"/>
              <a:gd name="T89" fmla="*/ 6 h 298"/>
              <a:gd name="T90" fmla="*/ 548 w 618"/>
              <a:gd name="T91" fmla="*/ 12 h 298"/>
              <a:gd name="T92" fmla="*/ 574 w 618"/>
              <a:gd name="T93" fmla="*/ 18 h 298"/>
              <a:gd name="T94" fmla="*/ 604 w 618"/>
              <a:gd name="T95" fmla="*/ 22 h 298"/>
              <a:gd name="T96" fmla="*/ 430 w 618"/>
              <a:gd name="T97" fmla="*/ 192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18" h="298">
                <a:moveTo>
                  <a:pt x="430" y="192"/>
                </a:moveTo>
                <a:lnTo>
                  <a:pt x="418" y="196"/>
                </a:lnTo>
                <a:lnTo>
                  <a:pt x="404" y="198"/>
                </a:lnTo>
                <a:lnTo>
                  <a:pt x="394" y="196"/>
                </a:lnTo>
                <a:lnTo>
                  <a:pt x="384" y="194"/>
                </a:lnTo>
                <a:lnTo>
                  <a:pt x="376" y="188"/>
                </a:lnTo>
                <a:lnTo>
                  <a:pt x="374" y="184"/>
                </a:lnTo>
                <a:lnTo>
                  <a:pt x="372" y="180"/>
                </a:lnTo>
                <a:lnTo>
                  <a:pt x="364" y="180"/>
                </a:lnTo>
                <a:lnTo>
                  <a:pt x="348" y="190"/>
                </a:lnTo>
                <a:lnTo>
                  <a:pt x="342" y="196"/>
                </a:lnTo>
                <a:lnTo>
                  <a:pt x="332" y="198"/>
                </a:lnTo>
                <a:lnTo>
                  <a:pt x="322" y="198"/>
                </a:lnTo>
                <a:lnTo>
                  <a:pt x="312" y="202"/>
                </a:lnTo>
                <a:lnTo>
                  <a:pt x="304" y="206"/>
                </a:lnTo>
                <a:lnTo>
                  <a:pt x="294" y="214"/>
                </a:lnTo>
                <a:lnTo>
                  <a:pt x="278" y="214"/>
                </a:lnTo>
                <a:lnTo>
                  <a:pt x="282" y="208"/>
                </a:lnTo>
                <a:lnTo>
                  <a:pt x="286" y="204"/>
                </a:lnTo>
                <a:lnTo>
                  <a:pt x="298" y="196"/>
                </a:lnTo>
                <a:lnTo>
                  <a:pt x="308" y="190"/>
                </a:lnTo>
                <a:lnTo>
                  <a:pt x="320" y="182"/>
                </a:lnTo>
                <a:lnTo>
                  <a:pt x="312" y="182"/>
                </a:lnTo>
                <a:lnTo>
                  <a:pt x="304" y="186"/>
                </a:lnTo>
                <a:lnTo>
                  <a:pt x="288" y="194"/>
                </a:lnTo>
                <a:lnTo>
                  <a:pt x="272" y="204"/>
                </a:lnTo>
                <a:lnTo>
                  <a:pt x="264" y="206"/>
                </a:lnTo>
                <a:lnTo>
                  <a:pt x="258" y="208"/>
                </a:lnTo>
                <a:lnTo>
                  <a:pt x="252" y="210"/>
                </a:lnTo>
                <a:lnTo>
                  <a:pt x="248" y="216"/>
                </a:lnTo>
                <a:lnTo>
                  <a:pt x="242" y="222"/>
                </a:lnTo>
                <a:lnTo>
                  <a:pt x="234" y="226"/>
                </a:lnTo>
                <a:lnTo>
                  <a:pt x="222" y="230"/>
                </a:lnTo>
                <a:lnTo>
                  <a:pt x="210" y="234"/>
                </a:lnTo>
                <a:lnTo>
                  <a:pt x="198" y="236"/>
                </a:lnTo>
                <a:lnTo>
                  <a:pt x="186" y="240"/>
                </a:lnTo>
                <a:lnTo>
                  <a:pt x="178" y="246"/>
                </a:lnTo>
                <a:lnTo>
                  <a:pt x="172" y="250"/>
                </a:lnTo>
                <a:lnTo>
                  <a:pt x="166" y="252"/>
                </a:lnTo>
                <a:lnTo>
                  <a:pt x="142" y="258"/>
                </a:lnTo>
                <a:lnTo>
                  <a:pt x="118" y="266"/>
                </a:lnTo>
                <a:lnTo>
                  <a:pt x="94" y="276"/>
                </a:lnTo>
                <a:lnTo>
                  <a:pt x="70" y="286"/>
                </a:lnTo>
                <a:lnTo>
                  <a:pt x="70" y="284"/>
                </a:lnTo>
                <a:lnTo>
                  <a:pt x="68" y="282"/>
                </a:lnTo>
                <a:lnTo>
                  <a:pt x="66" y="282"/>
                </a:lnTo>
                <a:lnTo>
                  <a:pt x="60" y="282"/>
                </a:lnTo>
                <a:lnTo>
                  <a:pt x="52" y="284"/>
                </a:lnTo>
                <a:lnTo>
                  <a:pt x="38" y="290"/>
                </a:lnTo>
                <a:lnTo>
                  <a:pt x="24" y="296"/>
                </a:lnTo>
                <a:lnTo>
                  <a:pt x="16" y="298"/>
                </a:lnTo>
                <a:lnTo>
                  <a:pt x="10" y="298"/>
                </a:lnTo>
                <a:lnTo>
                  <a:pt x="0" y="298"/>
                </a:lnTo>
                <a:lnTo>
                  <a:pt x="16" y="290"/>
                </a:lnTo>
                <a:lnTo>
                  <a:pt x="40" y="282"/>
                </a:lnTo>
                <a:lnTo>
                  <a:pt x="64" y="276"/>
                </a:lnTo>
                <a:lnTo>
                  <a:pt x="82" y="274"/>
                </a:lnTo>
                <a:lnTo>
                  <a:pt x="88" y="274"/>
                </a:lnTo>
                <a:lnTo>
                  <a:pt x="92" y="272"/>
                </a:lnTo>
                <a:lnTo>
                  <a:pt x="98" y="266"/>
                </a:lnTo>
                <a:lnTo>
                  <a:pt x="104" y="262"/>
                </a:lnTo>
                <a:lnTo>
                  <a:pt x="110" y="260"/>
                </a:lnTo>
                <a:lnTo>
                  <a:pt x="130" y="254"/>
                </a:lnTo>
                <a:lnTo>
                  <a:pt x="146" y="248"/>
                </a:lnTo>
                <a:lnTo>
                  <a:pt x="180" y="226"/>
                </a:lnTo>
                <a:lnTo>
                  <a:pt x="178" y="222"/>
                </a:lnTo>
                <a:lnTo>
                  <a:pt x="174" y="218"/>
                </a:lnTo>
                <a:lnTo>
                  <a:pt x="166" y="226"/>
                </a:lnTo>
                <a:lnTo>
                  <a:pt x="158" y="226"/>
                </a:lnTo>
                <a:lnTo>
                  <a:pt x="158" y="218"/>
                </a:lnTo>
                <a:lnTo>
                  <a:pt x="156" y="216"/>
                </a:lnTo>
                <a:lnTo>
                  <a:pt x="152" y="216"/>
                </a:lnTo>
                <a:lnTo>
                  <a:pt x="146" y="216"/>
                </a:lnTo>
                <a:lnTo>
                  <a:pt x="142" y="218"/>
                </a:lnTo>
                <a:lnTo>
                  <a:pt x="134" y="224"/>
                </a:lnTo>
                <a:lnTo>
                  <a:pt x="122" y="224"/>
                </a:lnTo>
                <a:lnTo>
                  <a:pt x="128" y="218"/>
                </a:lnTo>
                <a:lnTo>
                  <a:pt x="136" y="212"/>
                </a:lnTo>
                <a:lnTo>
                  <a:pt x="142" y="206"/>
                </a:lnTo>
                <a:lnTo>
                  <a:pt x="146" y="200"/>
                </a:lnTo>
                <a:lnTo>
                  <a:pt x="142" y="200"/>
                </a:lnTo>
                <a:lnTo>
                  <a:pt x="138" y="200"/>
                </a:lnTo>
                <a:lnTo>
                  <a:pt x="130" y="200"/>
                </a:lnTo>
                <a:lnTo>
                  <a:pt x="126" y="200"/>
                </a:lnTo>
                <a:lnTo>
                  <a:pt x="122" y="198"/>
                </a:lnTo>
                <a:lnTo>
                  <a:pt x="120" y="190"/>
                </a:lnTo>
                <a:lnTo>
                  <a:pt x="120" y="172"/>
                </a:lnTo>
                <a:lnTo>
                  <a:pt x="164" y="138"/>
                </a:lnTo>
                <a:lnTo>
                  <a:pt x="170" y="140"/>
                </a:lnTo>
                <a:lnTo>
                  <a:pt x="180" y="142"/>
                </a:lnTo>
                <a:lnTo>
                  <a:pt x="204" y="140"/>
                </a:lnTo>
                <a:lnTo>
                  <a:pt x="230" y="134"/>
                </a:lnTo>
                <a:lnTo>
                  <a:pt x="242" y="130"/>
                </a:lnTo>
                <a:lnTo>
                  <a:pt x="254" y="124"/>
                </a:lnTo>
                <a:lnTo>
                  <a:pt x="262" y="118"/>
                </a:lnTo>
                <a:lnTo>
                  <a:pt x="266" y="112"/>
                </a:lnTo>
                <a:lnTo>
                  <a:pt x="252" y="116"/>
                </a:lnTo>
                <a:lnTo>
                  <a:pt x="246" y="118"/>
                </a:lnTo>
                <a:lnTo>
                  <a:pt x="238" y="120"/>
                </a:lnTo>
                <a:lnTo>
                  <a:pt x="228" y="118"/>
                </a:lnTo>
                <a:lnTo>
                  <a:pt x="218" y="116"/>
                </a:lnTo>
                <a:lnTo>
                  <a:pt x="200" y="110"/>
                </a:lnTo>
                <a:lnTo>
                  <a:pt x="252" y="74"/>
                </a:lnTo>
                <a:lnTo>
                  <a:pt x="260" y="76"/>
                </a:lnTo>
                <a:lnTo>
                  <a:pt x="272" y="78"/>
                </a:lnTo>
                <a:lnTo>
                  <a:pt x="272" y="84"/>
                </a:lnTo>
                <a:lnTo>
                  <a:pt x="274" y="86"/>
                </a:lnTo>
                <a:lnTo>
                  <a:pt x="278" y="88"/>
                </a:lnTo>
                <a:lnTo>
                  <a:pt x="284" y="88"/>
                </a:lnTo>
                <a:lnTo>
                  <a:pt x="288" y="88"/>
                </a:lnTo>
                <a:lnTo>
                  <a:pt x="292" y="86"/>
                </a:lnTo>
                <a:lnTo>
                  <a:pt x="294" y="82"/>
                </a:lnTo>
                <a:lnTo>
                  <a:pt x="296" y="76"/>
                </a:lnTo>
                <a:lnTo>
                  <a:pt x="290" y="74"/>
                </a:lnTo>
                <a:lnTo>
                  <a:pt x="288" y="72"/>
                </a:lnTo>
                <a:lnTo>
                  <a:pt x="288" y="70"/>
                </a:lnTo>
                <a:lnTo>
                  <a:pt x="288" y="64"/>
                </a:lnTo>
                <a:lnTo>
                  <a:pt x="286" y="62"/>
                </a:lnTo>
                <a:lnTo>
                  <a:pt x="286" y="58"/>
                </a:lnTo>
                <a:lnTo>
                  <a:pt x="286" y="50"/>
                </a:lnTo>
                <a:lnTo>
                  <a:pt x="302" y="38"/>
                </a:lnTo>
                <a:lnTo>
                  <a:pt x="310" y="40"/>
                </a:lnTo>
                <a:lnTo>
                  <a:pt x="318" y="42"/>
                </a:lnTo>
                <a:lnTo>
                  <a:pt x="330" y="40"/>
                </a:lnTo>
                <a:lnTo>
                  <a:pt x="342" y="34"/>
                </a:lnTo>
                <a:lnTo>
                  <a:pt x="348" y="30"/>
                </a:lnTo>
                <a:lnTo>
                  <a:pt x="358" y="24"/>
                </a:lnTo>
                <a:lnTo>
                  <a:pt x="384" y="16"/>
                </a:lnTo>
                <a:lnTo>
                  <a:pt x="414" y="10"/>
                </a:lnTo>
                <a:lnTo>
                  <a:pt x="442" y="4"/>
                </a:lnTo>
                <a:lnTo>
                  <a:pt x="470" y="0"/>
                </a:lnTo>
                <a:lnTo>
                  <a:pt x="478" y="2"/>
                </a:lnTo>
                <a:lnTo>
                  <a:pt x="486" y="4"/>
                </a:lnTo>
                <a:lnTo>
                  <a:pt x="496" y="6"/>
                </a:lnTo>
                <a:lnTo>
                  <a:pt x="508" y="6"/>
                </a:lnTo>
                <a:lnTo>
                  <a:pt x="510" y="12"/>
                </a:lnTo>
                <a:lnTo>
                  <a:pt x="512" y="12"/>
                </a:lnTo>
                <a:lnTo>
                  <a:pt x="548" y="12"/>
                </a:lnTo>
                <a:lnTo>
                  <a:pt x="554" y="16"/>
                </a:lnTo>
                <a:lnTo>
                  <a:pt x="560" y="18"/>
                </a:lnTo>
                <a:lnTo>
                  <a:pt x="574" y="18"/>
                </a:lnTo>
                <a:lnTo>
                  <a:pt x="590" y="18"/>
                </a:lnTo>
                <a:lnTo>
                  <a:pt x="596" y="20"/>
                </a:lnTo>
                <a:lnTo>
                  <a:pt x="604" y="22"/>
                </a:lnTo>
                <a:lnTo>
                  <a:pt x="618" y="22"/>
                </a:lnTo>
                <a:lnTo>
                  <a:pt x="432" y="192"/>
                </a:lnTo>
                <a:lnTo>
                  <a:pt x="430" y="192"/>
                </a:lnTo>
                <a:close/>
              </a:path>
            </a:pathLst>
          </a:custGeom>
          <a:solidFill>
            <a:srgbClr val="FFFF99"/>
          </a:solidFill>
          <a:ln w="7938">
            <a:solidFill>
              <a:srgbClr val="000000"/>
            </a:solidFill>
            <a:prstDash val="solid"/>
            <a:round/>
            <a:headEnd/>
            <a:tailEnd/>
          </a:ln>
        </p:spPr>
        <p:txBody>
          <a:bodyPr/>
          <a:lstStyle/>
          <a:p>
            <a:endParaRPr lang="en-US"/>
          </a:p>
        </p:txBody>
      </p:sp>
      <p:sp>
        <p:nvSpPr>
          <p:cNvPr id="4122" name="Freeform 26"/>
          <p:cNvSpPr>
            <a:spLocks/>
          </p:cNvSpPr>
          <p:nvPr/>
        </p:nvSpPr>
        <p:spPr bwMode="auto">
          <a:xfrm>
            <a:off x="4279901" y="1593197"/>
            <a:ext cx="1069975" cy="587375"/>
          </a:xfrm>
          <a:custGeom>
            <a:avLst/>
            <a:gdLst>
              <a:gd name="T0" fmla="*/ 420 w 674"/>
              <a:gd name="T1" fmla="*/ 226 h 370"/>
              <a:gd name="T2" fmla="*/ 388 w 674"/>
              <a:gd name="T3" fmla="*/ 228 h 370"/>
              <a:gd name="T4" fmla="*/ 348 w 674"/>
              <a:gd name="T5" fmla="*/ 258 h 370"/>
              <a:gd name="T6" fmla="*/ 314 w 674"/>
              <a:gd name="T7" fmla="*/ 268 h 370"/>
              <a:gd name="T8" fmla="*/ 270 w 674"/>
              <a:gd name="T9" fmla="*/ 276 h 370"/>
              <a:gd name="T10" fmla="*/ 270 w 674"/>
              <a:gd name="T11" fmla="*/ 290 h 370"/>
              <a:gd name="T12" fmla="*/ 248 w 674"/>
              <a:gd name="T13" fmla="*/ 312 h 370"/>
              <a:gd name="T14" fmla="*/ 224 w 674"/>
              <a:gd name="T15" fmla="*/ 338 h 370"/>
              <a:gd name="T16" fmla="*/ 208 w 674"/>
              <a:gd name="T17" fmla="*/ 364 h 370"/>
              <a:gd name="T18" fmla="*/ 182 w 674"/>
              <a:gd name="T19" fmla="*/ 368 h 370"/>
              <a:gd name="T20" fmla="*/ 150 w 674"/>
              <a:gd name="T21" fmla="*/ 352 h 370"/>
              <a:gd name="T22" fmla="*/ 136 w 674"/>
              <a:gd name="T23" fmla="*/ 332 h 370"/>
              <a:gd name="T24" fmla="*/ 120 w 674"/>
              <a:gd name="T25" fmla="*/ 304 h 370"/>
              <a:gd name="T26" fmla="*/ 118 w 674"/>
              <a:gd name="T27" fmla="*/ 290 h 370"/>
              <a:gd name="T28" fmla="*/ 126 w 674"/>
              <a:gd name="T29" fmla="*/ 274 h 370"/>
              <a:gd name="T30" fmla="*/ 122 w 674"/>
              <a:gd name="T31" fmla="*/ 258 h 370"/>
              <a:gd name="T32" fmla="*/ 118 w 674"/>
              <a:gd name="T33" fmla="*/ 242 h 370"/>
              <a:gd name="T34" fmla="*/ 158 w 674"/>
              <a:gd name="T35" fmla="*/ 218 h 370"/>
              <a:gd name="T36" fmla="*/ 148 w 674"/>
              <a:gd name="T37" fmla="*/ 192 h 370"/>
              <a:gd name="T38" fmla="*/ 142 w 674"/>
              <a:gd name="T39" fmla="*/ 206 h 370"/>
              <a:gd name="T40" fmla="*/ 122 w 674"/>
              <a:gd name="T41" fmla="*/ 196 h 370"/>
              <a:gd name="T42" fmla="*/ 158 w 674"/>
              <a:gd name="T43" fmla="*/ 184 h 370"/>
              <a:gd name="T44" fmla="*/ 146 w 674"/>
              <a:gd name="T45" fmla="*/ 166 h 370"/>
              <a:gd name="T46" fmla="*/ 128 w 674"/>
              <a:gd name="T47" fmla="*/ 166 h 370"/>
              <a:gd name="T48" fmla="*/ 142 w 674"/>
              <a:gd name="T49" fmla="*/ 118 h 370"/>
              <a:gd name="T50" fmla="*/ 116 w 674"/>
              <a:gd name="T51" fmla="*/ 106 h 370"/>
              <a:gd name="T52" fmla="*/ 54 w 674"/>
              <a:gd name="T53" fmla="*/ 100 h 370"/>
              <a:gd name="T54" fmla="*/ 18 w 674"/>
              <a:gd name="T55" fmla="*/ 94 h 370"/>
              <a:gd name="T56" fmla="*/ 10 w 674"/>
              <a:gd name="T57" fmla="*/ 84 h 370"/>
              <a:gd name="T58" fmla="*/ 54 w 674"/>
              <a:gd name="T59" fmla="*/ 78 h 370"/>
              <a:gd name="T60" fmla="*/ 2 w 674"/>
              <a:gd name="T61" fmla="*/ 76 h 370"/>
              <a:gd name="T62" fmla="*/ 12 w 674"/>
              <a:gd name="T63" fmla="*/ 60 h 370"/>
              <a:gd name="T64" fmla="*/ 106 w 674"/>
              <a:gd name="T65" fmla="*/ 52 h 370"/>
              <a:gd name="T66" fmla="*/ 140 w 674"/>
              <a:gd name="T67" fmla="*/ 36 h 370"/>
              <a:gd name="T68" fmla="*/ 190 w 674"/>
              <a:gd name="T69" fmla="*/ 22 h 370"/>
              <a:gd name="T70" fmla="*/ 262 w 674"/>
              <a:gd name="T71" fmla="*/ 24 h 370"/>
              <a:gd name="T72" fmla="*/ 316 w 674"/>
              <a:gd name="T73" fmla="*/ 14 h 370"/>
              <a:gd name="T74" fmla="*/ 408 w 674"/>
              <a:gd name="T75" fmla="*/ 8 h 370"/>
              <a:gd name="T76" fmla="*/ 464 w 674"/>
              <a:gd name="T77" fmla="*/ 2 h 370"/>
              <a:gd name="T78" fmla="*/ 528 w 674"/>
              <a:gd name="T79" fmla="*/ 6 h 370"/>
              <a:gd name="T80" fmla="*/ 528 w 674"/>
              <a:gd name="T81" fmla="*/ 18 h 370"/>
              <a:gd name="T82" fmla="*/ 568 w 674"/>
              <a:gd name="T83" fmla="*/ 22 h 370"/>
              <a:gd name="T84" fmla="*/ 668 w 674"/>
              <a:gd name="T85" fmla="*/ 32 h 370"/>
              <a:gd name="T86" fmla="*/ 612 w 674"/>
              <a:gd name="T87" fmla="*/ 38 h 370"/>
              <a:gd name="T88" fmla="*/ 592 w 674"/>
              <a:gd name="T89" fmla="*/ 50 h 370"/>
              <a:gd name="T90" fmla="*/ 584 w 674"/>
              <a:gd name="T91" fmla="*/ 68 h 370"/>
              <a:gd name="T92" fmla="*/ 600 w 674"/>
              <a:gd name="T93" fmla="*/ 82 h 370"/>
              <a:gd name="T94" fmla="*/ 554 w 674"/>
              <a:gd name="T95" fmla="*/ 90 h 370"/>
              <a:gd name="T96" fmla="*/ 580 w 674"/>
              <a:gd name="T97" fmla="*/ 106 h 370"/>
              <a:gd name="T98" fmla="*/ 572 w 674"/>
              <a:gd name="T99" fmla="*/ 114 h 370"/>
              <a:gd name="T100" fmla="*/ 558 w 674"/>
              <a:gd name="T101" fmla="*/ 124 h 370"/>
              <a:gd name="T102" fmla="*/ 512 w 674"/>
              <a:gd name="T103" fmla="*/ 136 h 370"/>
              <a:gd name="T104" fmla="*/ 538 w 674"/>
              <a:gd name="T105" fmla="*/ 150 h 370"/>
              <a:gd name="T106" fmla="*/ 518 w 674"/>
              <a:gd name="T107" fmla="*/ 154 h 370"/>
              <a:gd name="T108" fmla="*/ 522 w 674"/>
              <a:gd name="T109" fmla="*/ 158 h 370"/>
              <a:gd name="T110" fmla="*/ 534 w 674"/>
              <a:gd name="T111" fmla="*/ 184 h 370"/>
              <a:gd name="T112" fmla="*/ 502 w 674"/>
              <a:gd name="T113" fmla="*/ 180 h 370"/>
              <a:gd name="T114" fmla="*/ 488 w 674"/>
              <a:gd name="T115" fmla="*/ 174 h 370"/>
              <a:gd name="T116" fmla="*/ 496 w 674"/>
              <a:gd name="T117" fmla="*/ 192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4" h="370">
                <a:moveTo>
                  <a:pt x="524" y="194"/>
                </a:moveTo>
                <a:lnTo>
                  <a:pt x="498" y="206"/>
                </a:lnTo>
                <a:lnTo>
                  <a:pt x="468" y="216"/>
                </a:lnTo>
                <a:lnTo>
                  <a:pt x="436" y="224"/>
                </a:lnTo>
                <a:lnTo>
                  <a:pt x="420" y="226"/>
                </a:lnTo>
                <a:lnTo>
                  <a:pt x="404" y="226"/>
                </a:lnTo>
                <a:lnTo>
                  <a:pt x="400" y="226"/>
                </a:lnTo>
                <a:lnTo>
                  <a:pt x="398" y="224"/>
                </a:lnTo>
                <a:lnTo>
                  <a:pt x="392" y="220"/>
                </a:lnTo>
                <a:lnTo>
                  <a:pt x="388" y="228"/>
                </a:lnTo>
                <a:lnTo>
                  <a:pt x="382" y="236"/>
                </a:lnTo>
                <a:lnTo>
                  <a:pt x="376" y="242"/>
                </a:lnTo>
                <a:lnTo>
                  <a:pt x="366" y="248"/>
                </a:lnTo>
                <a:lnTo>
                  <a:pt x="358" y="254"/>
                </a:lnTo>
                <a:lnTo>
                  <a:pt x="348" y="258"/>
                </a:lnTo>
                <a:lnTo>
                  <a:pt x="338" y="260"/>
                </a:lnTo>
                <a:lnTo>
                  <a:pt x="328" y="262"/>
                </a:lnTo>
                <a:lnTo>
                  <a:pt x="322" y="262"/>
                </a:lnTo>
                <a:lnTo>
                  <a:pt x="318" y="264"/>
                </a:lnTo>
                <a:lnTo>
                  <a:pt x="314" y="268"/>
                </a:lnTo>
                <a:lnTo>
                  <a:pt x="308" y="268"/>
                </a:lnTo>
                <a:lnTo>
                  <a:pt x="294" y="268"/>
                </a:lnTo>
                <a:lnTo>
                  <a:pt x="280" y="270"/>
                </a:lnTo>
                <a:lnTo>
                  <a:pt x="272" y="274"/>
                </a:lnTo>
                <a:lnTo>
                  <a:pt x="270" y="276"/>
                </a:lnTo>
                <a:lnTo>
                  <a:pt x="270" y="278"/>
                </a:lnTo>
                <a:lnTo>
                  <a:pt x="270" y="280"/>
                </a:lnTo>
                <a:lnTo>
                  <a:pt x="272" y="282"/>
                </a:lnTo>
                <a:lnTo>
                  <a:pt x="276" y="286"/>
                </a:lnTo>
                <a:lnTo>
                  <a:pt x="270" y="290"/>
                </a:lnTo>
                <a:lnTo>
                  <a:pt x="266" y="286"/>
                </a:lnTo>
                <a:lnTo>
                  <a:pt x="266" y="298"/>
                </a:lnTo>
                <a:lnTo>
                  <a:pt x="262" y="302"/>
                </a:lnTo>
                <a:lnTo>
                  <a:pt x="258" y="306"/>
                </a:lnTo>
                <a:lnTo>
                  <a:pt x="248" y="312"/>
                </a:lnTo>
                <a:lnTo>
                  <a:pt x="238" y="320"/>
                </a:lnTo>
                <a:lnTo>
                  <a:pt x="234" y="324"/>
                </a:lnTo>
                <a:lnTo>
                  <a:pt x="230" y="330"/>
                </a:lnTo>
                <a:lnTo>
                  <a:pt x="228" y="334"/>
                </a:lnTo>
                <a:lnTo>
                  <a:pt x="224" y="338"/>
                </a:lnTo>
                <a:lnTo>
                  <a:pt x="222" y="338"/>
                </a:lnTo>
                <a:lnTo>
                  <a:pt x="218" y="342"/>
                </a:lnTo>
                <a:lnTo>
                  <a:pt x="214" y="350"/>
                </a:lnTo>
                <a:lnTo>
                  <a:pt x="210" y="360"/>
                </a:lnTo>
                <a:lnTo>
                  <a:pt x="208" y="364"/>
                </a:lnTo>
                <a:lnTo>
                  <a:pt x="204" y="368"/>
                </a:lnTo>
                <a:lnTo>
                  <a:pt x="198" y="370"/>
                </a:lnTo>
                <a:lnTo>
                  <a:pt x="192" y="370"/>
                </a:lnTo>
                <a:lnTo>
                  <a:pt x="186" y="370"/>
                </a:lnTo>
                <a:lnTo>
                  <a:pt x="182" y="368"/>
                </a:lnTo>
                <a:lnTo>
                  <a:pt x="174" y="362"/>
                </a:lnTo>
                <a:lnTo>
                  <a:pt x="168" y="356"/>
                </a:lnTo>
                <a:lnTo>
                  <a:pt x="164" y="354"/>
                </a:lnTo>
                <a:lnTo>
                  <a:pt x="156" y="354"/>
                </a:lnTo>
                <a:lnTo>
                  <a:pt x="150" y="352"/>
                </a:lnTo>
                <a:lnTo>
                  <a:pt x="146" y="350"/>
                </a:lnTo>
                <a:lnTo>
                  <a:pt x="142" y="344"/>
                </a:lnTo>
                <a:lnTo>
                  <a:pt x="142" y="340"/>
                </a:lnTo>
                <a:lnTo>
                  <a:pt x="140" y="336"/>
                </a:lnTo>
                <a:lnTo>
                  <a:pt x="136" y="332"/>
                </a:lnTo>
                <a:lnTo>
                  <a:pt x="134" y="326"/>
                </a:lnTo>
                <a:lnTo>
                  <a:pt x="132" y="320"/>
                </a:lnTo>
                <a:lnTo>
                  <a:pt x="126" y="318"/>
                </a:lnTo>
                <a:lnTo>
                  <a:pt x="122" y="312"/>
                </a:lnTo>
                <a:lnTo>
                  <a:pt x="120" y="304"/>
                </a:lnTo>
                <a:lnTo>
                  <a:pt x="120" y="298"/>
                </a:lnTo>
                <a:lnTo>
                  <a:pt x="128" y="296"/>
                </a:lnTo>
                <a:lnTo>
                  <a:pt x="134" y="292"/>
                </a:lnTo>
                <a:lnTo>
                  <a:pt x="122" y="292"/>
                </a:lnTo>
                <a:lnTo>
                  <a:pt x="118" y="290"/>
                </a:lnTo>
                <a:lnTo>
                  <a:pt x="116" y="286"/>
                </a:lnTo>
                <a:lnTo>
                  <a:pt x="118" y="282"/>
                </a:lnTo>
                <a:lnTo>
                  <a:pt x="118" y="278"/>
                </a:lnTo>
                <a:lnTo>
                  <a:pt x="116" y="274"/>
                </a:lnTo>
                <a:lnTo>
                  <a:pt x="126" y="274"/>
                </a:lnTo>
                <a:lnTo>
                  <a:pt x="132" y="270"/>
                </a:lnTo>
                <a:lnTo>
                  <a:pt x="126" y="268"/>
                </a:lnTo>
                <a:lnTo>
                  <a:pt x="120" y="266"/>
                </a:lnTo>
                <a:lnTo>
                  <a:pt x="108" y="262"/>
                </a:lnTo>
                <a:lnTo>
                  <a:pt x="122" y="258"/>
                </a:lnTo>
                <a:lnTo>
                  <a:pt x="134" y="254"/>
                </a:lnTo>
                <a:lnTo>
                  <a:pt x="122" y="254"/>
                </a:lnTo>
                <a:lnTo>
                  <a:pt x="114" y="254"/>
                </a:lnTo>
                <a:lnTo>
                  <a:pt x="116" y="246"/>
                </a:lnTo>
                <a:lnTo>
                  <a:pt x="118" y="242"/>
                </a:lnTo>
                <a:lnTo>
                  <a:pt x="124" y="238"/>
                </a:lnTo>
                <a:lnTo>
                  <a:pt x="130" y="234"/>
                </a:lnTo>
                <a:lnTo>
                  <a:pt x="142" y="228"/>
                </a:lnTo>
                <a:lnTo>
                  <a:pt x="152" y="224"/>
                </a:lnTo>
                <a:lnTo>
                  <a:pt x="158" y="218"/>
                </a:lnTo>
                <a:lnTo>
                  <a:pt x="164" y="212"/>
                </a:lnTo>
                <a:lnTo>
                  <a:pt x="170" y="196"/>
                </a:lnTo>
                <a:lnTo>
                  <a:pt x="164" y="194"/>
                </a:lnTo>
                <a:lnTo>
                  <a:pt x="154" y="192"/>
                </a:lnTo>
                <a:lnTo>
                  <a:pt x="148" y="192"/>
                </a:lnTo>
                <a:lnTo>
                  <a:pt x="142" y="194"/>
                </a:lnTo>
                <a:lnTo>
                  <a:pt x="152" y="196"/>
                </a:lnTo>
                <a:lnTo>
                  <a:pt x="150" y="202"/>
                </a:lnTo>
                <a:lnTo>
                  <a:pt x="146" y="204"/>
                </a:lnTo>
                <a:lnTo>
                  <a:pt x="142" y="206"/>
                </a:lnTo>
                <a:lnTo>
                  <a:pt x="136" y="206"/>
                </a:lnTo>
                <a:lnTo>
                  <a:pt x="130" y="206"/>
                </a:lnTo>
                <a:lnTo>
                  <a:pt x="126" y="204"/>
                </a:lnTo>
                <a:lnTo>
                  <a:pt x="124" y="202"/>
                </a:lnTo>
                <a:lnTo>
                  <a:pt x="122" y="196"/>
                </a:lnTo>
                <a:lnTo>
                  <a:pt x="124" y="192"/>
                </a:lnTo>
                <a:lnTo>
                  <a:pt x="128" y="188"/>
                </a:lnTo>
                <a:lnTo>
                  <a:pt x="134" y="186"/>
                </a:lnTo>
                <a:lnTo>
                  <a:pt x="142" y="184"/>
                </a:lnTo>
                <a:lnTo>
                  <a:pt x="158" y="184"/>
                </a:lnTo>
                <a:lnTo>
                  <a:pt x="168" y="182"/>
                </a:lnTo>
                <a:lnTo>
                  <a:pt x="160" y="174"/>
                </a:lnTo>
                <a:lnTo>
                  <a:pt x="156" y="168"/>
                </a:lnTo>
                <a:lnTo>
                  <a:pt x="152" y="164"/>
                </a:lnTo>
                <a:lnTo>
                  <a:pt x="146" y="166"/>
                </a:lnTo>
                <a:lnTo>
                  <a:pt x="144" y="168"/>
                </a:lnTo>
                <a:lnTo>
                  <a:pt x="140" y="172"/>
                </a:lnTo>
                <a:lnTo>
                  <a:pt x="136" y="172"/>
                </a:lnTo>
                <a:lnTo>
                  <a:pt x="130" y="170"/>
                </a:lnTo>
                <a:lnTo>
                  <a:pt x="128" y="166"/>
                </a:lnTo>
                <a:lnTo>
                  <a:pt x="144" y="136"/>
                </a:lnTo>
                <a:lnTo>
                  <a:pt x="140" y="134"/>
                </a:lnTo>
                <a:lnTo>
                  <a:pt x="138" y="128"/>
                </a:lnTo>
                <a:lnTo>
                  <a:pt x="140" y="122"/>
                </a:lnTo>
                <a:lnTo>
                  <a:pt x="142" y="118"/>
                </a:lnTo>
                <a:lnTo>
                  <a:pt x="136" y="118"/>
                </a:lnTo>
                <a:lnTo>
                  <a:pt x="132" y="116"/>
                </a:lnTo>
                <a:lnTo>
                  <a:pt x="128" y="112"/>
                </a:lnTo>
                <a:lnTo>
                  <a:pt x="126" y="106"/>
                </a:lnTo>
                <a:lnTo>
                  <a:pt x="116" y="106"/>
                </a:lnTo>
                <a:lnTo>
                  <a:pt x="106" y="102"/>
                </a:lnTo>
                <a:lnTo>
                  <a:pt x="96" y="98"/>
                </a:lnTo>
                <a:lnTo>
                  <a:pt x="84" y="96"/>
                </a:lnTo>
                <a:lnTo>
                  <a:pt x="68" y="98"/>
                </a:lnTo>
                <a:lnTo>
                  <a:pt x="54" y="100"/>
                </a:lnTo>
                <a:lnTo>
                  <a:pt x="42" y="102"/>
                </a:lnTo>
                <a:lnTo>
                  <a:pt x="30" y="102"/>
                </a:lnTo>
                <a:lnTo>
                  <a:pt x="26" y="102"/>
                </a:lnTo>
                <a:lnTo>
                  <a:pt x="24" y="98"/>
                </a:lnTo>
                <a:lnTo>
                  <a:pt x="18" y="94"/>
                </a:lnTo>
                <a:lnTo>
                  <a:pt x="20" y="94"/>
                </a:lnTo>
                <a:lnTo>
                  <a:pt x="12" y="92"/>
                </a:lnTo>
                <a:lnTo>
                  <a:pt x="10" y="90"/>
                </a:lnTo>
                <a:lnTo>
                  <a:pt x="8" y="86"/>
                </a:lnTo>
                <a:lnTo>
                  <a:pt x="10" y="84"/>
                </a:lnTo>
                <a:lnTo>
                  <a:pt x="14" y="82"/>
                </a:lnTo>
                <a:lnTo>
                  <a:pt x="20" y="80"/>
                </a:lnTo>
                <a:lnTo>
                  <a:pt x="40" y="82"/>
                </a:lnTo>
                <a:lnTo>
                  <a:pt x="50" y="80"/>
                </a:lnTo>
                <a:lnTo>
                  <a:pt x="54" y="78"/>
                </a:lnTo>
                <a:lnTo>
                  <a:pt x="58" y="74"/>
                </a:lnTo>
                <a:lnTo>
                  <a:pt x="24" y="74"/>
                </a:lnTo>
                <a:lnTo>
                  <a:pt x="10" y="76"/>
                </a:lnTo>
                <a:lnTo>
                  <a:pt x="6" y="76"/>
                </a:lnTo>
                <a:lnTo>
                  <a:pt x="2" y="76"/>
                </a:lnTo>
                <a:lnTo>
                  <a:pt x="0" y="72"/>
                </a:lnTo>
                <a:lnTo>
                  <a:pt x="0" y="66"/>
                </a:lnTo>
                <a:lnTo>
                  <a:pt x="0" y="64"/>
                </a:lnTo>
                <a:lnTo>
                  <a:pt x="4" y="62"/>
                </a:lnTo>
                <a:lnTo>
                  <a:pt x="12" y="60"/>
                </a:lnTo>
                <a:lnTo>
                  <a:pt x="26" y="60"/>
                </a:lnTo>
                <a:lnTo>
                  <a:pt x="46" y="60"/>
                </a:lnTo>
                <a:lnTo>
                  <a:pt x="72" y="58"/>
                </a:lnTo>
                <a:lnTo>
                  <a:pt x="96" y="54"/>
                </a:lnTo>
                <a:lnTo>
                  <a:pt x="106" y="52"/>
                </a:lnTo>
                <a:lnTo>
                  <a:pt x="112" y="48"/>
                </a:lnTo>
                <a:lnTo>
                  <a:pt x="100" y="44"/>
                </a:lnTo>
                <a:lnTo>
                  <a:pt x="108" y="40"/>
                </a:lnTo>
                <a:lnTo>
                  <a:pt x="118" y="38"/>
                </a:lnTo>
                <a:lnTo>
                  <a:pt x="140" y="36"/>
                </a:lnTo>
                <a:lnTo>
                  <a:pt x="148" y="36"/>
                </a:lnTo>
                <a:lnTo>
                  <a:pt x="156" y="34"/>
                </a:lnTo>
                <a:lnTo>
                  <a:pt x="170" y="30"/>
                </a:lnTo>
                <a:lnTo>
                  <a:pt x="182" y="24"/>
                </a:lnTo>
                <a:lnTo>
                  <a:pt x="190" y="22"/>
                </a:lnTo>
                <a:lnTo>
                  <a:pt x="198" y="22"/>
                </a:lnTo>
                <a:lnTo>
                  <a:pt x="224" y="18"/>
                </a:lnTo>
                <a:lnTo>
                  <a:pt x="252" y="18"/>
                </a:lnTo>
                <a:lnTo>
                  <a:pt x="250" y="24"/>
                </a:lnTo>
                <a:lnTo>
                  <a:pt x="262" y="24"/>
                </a:lnTo>
                <a:lnTo>
                  <a:pt x="276" y="22"/>
                </a:lnTo>
                <a:lnTo>
                  <a:pt x="290" y="18"/>
                </a:lnTo>
                <a:lnTo>
                  <a:pt x="304" y="18"/>
                </a:lnTo>
                <a:lnTo>
                  <a:pt x="310" y="16"/>
                </a:lnTo>
                <a:lnTo>
                  <a:pt x="316" y="14"/>
                </a:lnTo>
                <a:lnTo>
                  <a:pt x="332" y="6"/>
                </a:lnTo>
                <a:lnTo>
                  <a:pt x="388" y="6"/>
                </a:lnTo>
                <a:lnTo>
                  <a:pt x="392" y="8"/>
                </a:lnTo>
                <a:lnTo>
                  <a:pt x="396" y="10"/>
                </a:lnTo>
                <a:lnTo>
                  <a:pt x="408" y="8"/>
                </a:lnTo>
                <a:lnTo>
                  <a:pt x="422" y="4"/>
                </a:lnTo>
                <a:lnTo>
                  <a:pt x="438" y="2"/>
                </a:lnTo>
                <a:lnTo>
                  <a:pt x="452" y="0"/>
                </a:lnTo>
                <a:lnTo>
                  <a:pt x="458" y="0"/>
                </a:lnTo>
                <a:lnTo>
                  <a:pt x="464" y="2"/>
                </a:lnTo>
                <a:lnTo>
                  <a:pt x="470" y="6"/>
                </a:lnTo>
                <a:lnTo>
                  <a:pt x="472" y="12"/>
                </a:lnTo>
                <a:lnTo>
                  <a:pt x="518" y="12"/>
                </a:lnTo>
                <a:lnTo>
                  <a:pt x="522" y="8"/>
                </a:lnTo>
                <a:lnTo>
                  <a:pt x="528" y="6"/>
                </a:lnTo>
                <a:lnTo>
                  <a:pt x="538" y="6"/>
                </a:lnTo>
                <a:lnTo>
                  <a:pt x="558" y="8"/>
                </a:lnTo>
                <a:lnTo>
                  <a:pt x="578" y="12"/>
                </a:lnTo>
                <a:lnTo>
                  <a:pt x="578" y="18"/>
                </a:lnTo>
                <a:lnTo>
                  <a:pt x="528" y="18"/>
                </a:lnTo>
                <a:lnTo>
                  <a:pt x="528" y="20"/>
                </a:lnTo>
                <a:lnTo>
                  <a:pt x="564" y="20"/>
                </a:lnTo>
                <a:lnTo>
                  <a:pt x="564" y="18"/>
                </a:lnTo>
                <a:lnTo>
                  <a:pt x="572" y="18"/>
                </a:lnTo>
                <a:lnTo>
                  <a:pt x="568" y="22"/>
                </a:lnTo>
                <a:lnTo>
                  <a:pt x="564" y="24"/>
                </a:lnTo>
                <a:lnTo>
                  <a:pt x="674" y="24"/>
                </a:lnTo>
                <a:lnTo>
                  <a:pt x="672" y="28"/>
                </a:lnTo>
                <a:lnTo>
                  <a:pt x="670" y="30"/>
                </a:lnTo>
                <a:lnTo>
                  <a:pt x="668" y="32"/>
                </a:lnTo>
                <a:lnTo>
                  <a:pt x="664" y="32"/>
                </a:lnTo>
                <a:lnTo>
                  <a:pt x="646" y="34"/>
                </a:lnTo>
                <a:lnTo>
                  <a:pt x="634" y="34"/>
                </a:lnTo>
                <a:lnTo>
                  <a:pt x="624" y="36"/>
                </a:lnTo>
                <a:lnTo>
                  <a:pt x="612" y="38"/>
                </a:lnTo>
                <a:lnTo>
                  <a:pt x="598" y="42"/>
                </a:lnTo>
                <a:lnTo>
                  <a:pt x="606" y="42"/>
                </a:lnTo>
                <a:lnTo>
                  <a:pt x="596" y="44"/>
                </a:lnTo>
                <a:lnTo>
                  <a:pt x="590" y="46"/>
                </a:lnTo>
                <a:lnTo>
                  <a:pt x="592" y="50"/>
                </a:lnTo>
                <a:lnTo>
                  <a:pt x="574" y="58"/>
                </a:lnTo>
                <a:lnTo>
                  <a:pt x="566" y="64"/>
                </a:lnTo>
                <a:lnTo>
                  <a:pt x="560" y="72"/>
                </a:lnTo>
                <a:lnTo>
                  <a:pt x="572" y="70"/>
                </a:lnTo>
                <a:lnTo>
                  <a:pt x="584" y="68"/>
                </a:lnTo>
                <a:lnTo>
                  <a:pt x="586" y="72"/>
                </a:lnTo>
                <a:lnTo>
                  <a:pt x="586" y="76"/>
                </a:lnTo>
                <a:lnTo>
                  <a:pt x="592" y="78"/>
                </a:lnTo>
                <a:lnTo>
                  <a:pt x="596" y="80"/>
                </a:lnTo>
                <a:lnTo>
                  <a:pt x="600" y="82"/>
                </a:lnTo>
                <a:lnTo>
                  <a:pt x="594" y="86"/>
                </a:lnTo>
                <a:lnTo>
                  <a:pt x="588" y="86"/>
                </a:lnTo>
                <a:lnTo>
                  <a:pt x="572" y="88"/>
                </a:lnTo>
                <a:lnTo>
                  <a:pt x="558" y="88"/>
                </a:lnTo>
                <a:lnTo>
                  <a:pt x="554" y="90"/>
                </a:lnTo>
                <a:lnTo>
                  <a:pt x="552" y="94"/>
                </a:lnTo>
                <a:lnTo>
                  <a:pt x="562" y="96"/>
                </a:lnTo>
                <a:lnTo>
                  <a:pt x="574" y="96"/>
                </a:lnTo>
                <a:lnTo>
                  <a:pt x="576" y="102"/>
                </a:lnTo>
                <a:lnTo>
                  <a:pt x="580" y="106"/>
                </a:lnTo>
                <a:lnTo>
                  <a:pt x="584" y="108"/>
                </a:lnTo>
                <a:lnTo>
                  <a:pt x="590" y="110"/>
                </a:lnTo>
                <a:lnTo>
                  <a:pt x="582" y="114"/>
                </a:lnTo>
                <a:lnTo>
                  <a:pt x="576" y="116"/>
                </a:lnTo>
                <a:lnTo>
                  <a:pt x="572" y="114"/>
                </a:lnTo>
                <a:lnTo>
                  <a:pt x="560" y="114"/>
                </a:lnTo>
                <a:lnTo>
                  <a:pt x="566" y="116"/>
                </a:lnTo>
                <a:lnTo>
                  <a:pt x="570" y="118"/>
                </a:lnTo>
                <a:lnTo>
                  <a:pt x="564" y="122"/>
                </a:lnTo>
                <a:lnTo>
                  <a:pt x="558" y="124"/>
                </a:lnTo>
                <a:lnTo>
                  <a:pt x="542" y="124"/>
                </a:lnTo>
                <a:lnTo>
                  <a:pt x="552" y="128"/>
                </a:lnTo>
                <a:lnTo>
                  <a:pt x="554" y="132"/>
                </a:lnTo>
                <a:lnTo>
                  <a:pt x="558" y="136"/>
                </a:lnTo>
                <a:lnTo>
                  <a:pt x="512" y="136"/>
                </a:lnTo>
                <a:lnTo>
                  <a:pt x="516" y="138"/>
                </a:lnTo>
                <a:lnTo>
                  <a:pt x="520" y="140"/>
                </a:lnTo>
                <a:lnTo>
                  <a:pt x="528" y="144"/>
                </a:lnTo>
                <a:lnTo>
                  <a:pt x="536" y="148"/>
                </a:lnTo>
                <a:lnTo>
                  <a:pt x="538" y="150"/>
                </a:lnTo>
                <a:lnTo>
                  <a:pt x="540" y="154"/>
                </a:lnTo>
                <a:lnTo>
                  <a:pt x="538" y="158"/>
                </a:lnTo>
                <a:lnTo>
                  <a:pt x="534" y="160"/>
                </a:lnTo>
                <a:lnTo>
                  <a:pt x="526" y="158"/>
                </a:lnTo>
                <a:lnTo>
                  <a:pt x="518" y="154"/>
                </a:lnTo>
                <a:lnTo>
                  <a:pt x="510" y="148"/>
                </a:lnTo>
                <a:lnTo>
                  <a:pt x="504" y="148"/>
                </a:lnTo>
                <a:lnTo>
                  <a:pt x="500" y="148"/>
                </a:lnTo>
                <a:lnTo>
                  <a:pt x="508" y="152"/>
                </a:lnTo>
                <a:lnTo>
                  <a:pt x="522" y="158"/>
                </a:lnTo>
                <a:lnTo>
                  <a:pt x="534" y="164"/>
                </a:lnTo>
                <a:lnTo>
                  <a:pt x="538" y="168"/>
                </a:lnTo>
                <a:lnTo>
                  <a:pt x="540" y="172"/>
                </a:lnTo>
                <a:lnTo>
                  <a:pt x="538" y="180"/>
                </a:lnTo>
                <a:lnTo>
                  <a:pt x="534" y="184"/>
                </a:lnTo>
                <a:lnTo>
                  <a:pt x="528" y="186"/>
                </a:lnTo>
                <a:lnTo>
                  <a:pt x="520" y="188"/>
                </a:lnTo>
                <a:lnTo>
                  <a:pt x="512" y="186"/>
                </a:lnTo>
                <a:lnTo>
                  <a:pt x="506" y="184"/>
                </a:lnTo>
                <a:lnTo>
                  <a:pt x="502" y="180"/>
                </a:lnTo>
                <a:lnTo>
                  <a:pt x="500" y="172"/>
                </a:lnTo>
                <a:lnTo>
                  <a:pt x="482" y="170"/>
                </a:lnTo>
                <a:lnTo>
                  <a:pt x="466" y="166"/>
                </a:lnTo>
                <a:lnTo>
                  <a:pt x="478" y="170"/>
                </a:lnTo>
                <a:lnTo>
                  <a:pt x="488" y="174"/>
                </a:lnTo>
                <a:lnTo>
                  <a:pt x="484" y="178"/>
                </a:lnTo>
                <a:lnTo>
                  <a:pt x="478" y="182"/>
                </a:lnTo>
                <a:lnTo>
                  <a:pt x="480" y="186"/>
                </a:lnTo>
                <a:lnTo>
                  <a:pt x="484" y="190"/>
                </a:lnTo>
                <a:lnTo>
                  <a:pt x="496" y="192"/>
                </a:lnTo>
                <a:lnTo>
                  <a:pt x="510" y="192"/>
                </a:lnTo>
                <a:lnTo>
                  <a:pt x="526" y="192"/>
                </a:lnTo>
                <a:lnTo>
                  <a:pt x="524" y="194"/>
                </a:lnTo>
                <a:close/>
              </a:path>
            </a:pathLst>
          </a:custGeom>
          <a:solidFill>
            <a:srgbClr val="FFFF99"/>
          </a:solidFill>
          <a:ln w="7938">
            <a:solidFill>
              <a:srgbClr val="000000"/>
            </a:solidFill>
            <a:prstDash val="solid"/>
            <a:round/>
            <a:headEnd/>
            <a:tailEnd/>
          </a:ln>
        </p:spPr>
        <p:txBody>
          <a:bodyPr/>
          <a:lstStyle/>
          <a:p>
            <a:endParaRPr lang="en-US"/>
          </a:p>
        </p:txBody>
      </p:sp>
      <p:sp>
        <p:nvSpPr>
          <p:cNvPr id="4124" name="Freeform 28"/>
          <p:cNvSpPr>
            <a:spLocks/>
          </p:cNvSpPr>
          <p:nvPr/>
        </p:nvSpPr>
        <p:spPr bwMode="auto">
          <a:xfrm>
            <a:off x="5060950" y="2002772"/>
            <a:ext cx="215900" cy="92075"/>
          </a:xfrm>
          <a:custGeom>
            <a:avLst/>
            <a:gdLst>
              <a:gd name="T0" fmla="*/ 0 w 136"/>
              <a:gd name="T1" fmla="*/ 16 h 58"/>
              <a:gd name="T2" fmla="*/ 6 w 136"/>
              <a:gd name="T3" fmla="*/ 12 h 58"/>
              <a:gd name="T4" fmla="*/ 10 w 136"/>
              <a:gd name="T5" fmla="*/ 8 h 58"/>
              <a:gd name="T6" fmla="*/ 14 w 136"/>
              <a:gd name="T7" fmla="*/ 4 h 58"/>
              <a:gd name="T8" fmla="*/ 20 w 136"/>
              <a:gd name="T9" fmla="*/ 2 h 58"/>
              <a:gd name="T10" fmla="*/ 24 w 136"/>
              <a:gd name="T11" fmla="*/ 2 h 58"/>
              <a:gd name="T12" fmla="*/ 28 w 136"/>
              <a:gd name="T13" fmla="*/ 4 h 58"/>
              <a:gd name="T14" fmla="*/ 32 w 136"/>
              <a:gd name="T15" fmla="*/ 6 h 58"/>
              <a:gd name="T16" fmla="*/ 36 w 136"/>
              <a:gd name="T17" fmla="*/ 8 h 58"/>
              <a:gd name="T18" fmla="*/ 34 w 136"/>
              <a:gd name="T19" fmla="*/ 14 h 58"/>
              <a:gd name="T20" fmla="*/ 32 w 136"/>
              <a:gd name="T21" fmla="*/ 18 h 58"/>
              <a:gd name="T22" fmla="*/ 38 w 136"/>
              <a:gd name="T23" fmla="*/ 18 h 58"/>
              <a:gd name="T24" fmla="*/ 44 w 136"/>
              <a:gd name="T25" fmla="*/ 14 h 58"/>
              <a:gd name="T26" fmla="*/ 52 w 136"/>
              <a:gd name="T27" fmla="*/ 6 h 58"/>
              <a:gd name="T28" fmla="*/ 56 w 136"/>
              <a:gd name="T29" fmla="*/ 12 h 58"/>
              <a:gd name="T30" fmla="*/ 68 w 136"/>
              <a:gd name="T31" fmla="*/ 10 h 58"/>
              <a:gd name="T32" fmla="*/ 82 w 136"/>
              <a:gd name="T33" fmla="*/ 6 h 58"/>
              <a:gd name="T34" fmla="*/ 96 w 136"/>
              <a:gd name="T35" fmla="*/ 2 h 58"/>
              <a:gd name="T36" fmla="*/ 104 w 136"/>
              <a:gd name="T37" fmla="*/ 0 h 58"/>
              <a:gd name="T38" fmla="*/ 114 w 136"/>
              <a:gd name="T39" fmla="*/ 2 h 58"/>
              <a:gd name="T40" fmla="*/ 122 w 136"/>
              <a:gd name="T41" fmla="*/ 8 h 58"/>
              <a:gd name="T42" fmla="*/ 136 w 136"/>
              <a:gd name="T43" fmla="*/ 22 h 58"/>
              <a:gd name="T44" fmla="*/ 136 w 136"/>
              <a:gd name="T45" fmla="*/ 28 h 58"/>
              <a:gd name="T46" fmla="*/ 128 w 136"/>
              <a:gd name="T47" fmla="*/ 30 h 58"/>
              <a:gd name="T48" fmla="*/ 120 w 136"/>
              <a:gd name="T49" fmla="*/ 32 h 58"/>
              <a:gd name="T50" fmla="*/ 110 w 136"/>
              <a:gd name="T51" fmla="*/ 38 h 58"/>
              <a:gd name="T52" fmla="*/ 98 w 136"/>
              <a:gd name="T53" fmla="*/ 46 h 58"/>
              <a:gd name="T54" fmla="*/ 92 w 136"/>
              <a:gd name="T55" fmla="*/ 48 h 58"/>
              <a:gd name="T56" fmla="*/ 84 w 136"/>
              <a:gd name="T57" fmla="*/ 48 h 58"/>
              <a:gd name="T58" fmla="*/ 78 w 136"/>
              <a:gd name="T59" fmla="*/ 48 h 58"/>
              <a:gd name="T60" fmla="*/ 72 w 136"/>
              <a:gd name="T61" fmla="*/ 46 h 58"/>
              <a:gd name="T62" fmla="*/ 80 w 136"/>
              <a:gd name="T63" fmla="*/ 52 h 58"/>
              <a:gd name="T64" fmla="*/ 72 w 136"/>
              <a:gd name="T65" fmla="*/ 56 h 58"/>
              <a:gd name="T66" fmla="*/ 66 w 136"/>
              <a:gd name="T67" fmla="*/ 58 h 58"/>
              <a:gd name="T68" fmla="*/ 56 w 136"/>
              <a:gd name="T69" fmla="*/ 58 h 58"/>
              <a:gd name="T70" fmla="*/ 48 w 136"/>
              <a:gd name="T71" fmla="*/ 58 h 58"/>
              <a:gd name="T72" fmla="*/ 28 w 136"/>
              <a:gd name="T73" fmla="*/ 54 h 58"/>
              <a:gd name="T74" fmla="*/ 10 w 136"/>
              <a:gd name="T75" fmla="*/ 50 h 58"/>
              <a:gd name="T76" fmla="*/ 18 w 136"/>
              <a:gd name="T77" fmla="*/ 46 h 58"/>
              <a:gd name="T78" fmla="*/ 26 w 136"/>
              <a:gd name="T79" fmla="*/ 42 h 58"/>
              <a:gd name="T80" fmla="*/ 18 w 136"/>
              <a:gd name="T81" fmla="*/ 38 h 58"/>
              <a:gd name="T82" fmla="*/ 12 w 136"/>
              <a:gd name="T83" fmla="*/ 36 h 58"/>
              <a:gd name="T84" fmla="*/ 0 w 136"/>
              <a:gd name="T85" fmla="*/ 30 h 58"/>
              <a:gd name="T86" fmla="*/ 8 w 136"/>
              <a:gd name="T87" fmla="*/ 26 h 58"/>
              <a:gd name="T88" fmla="*/ 14 w 136"/>
              <a:gd name="T89" fmla="*/ 22 h 58"/>
              <a:gd name="T90" fmla="*/ 6 w 136"/>
              <a:gd name="T91" fmla="*/ 20 h 58"/>
              <a:gd name="T92" fmla="*/ 0 w 136"/>
              <a:gd name="T93" fmla="*/ 1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6" h="58">
                <a:moveTo>
                  <a:pt x="0" y="16"/>
                </a:moveTo>
                <a:lnTo>
                  <a:pt x="6" y="12"/>
                </a:lnTo>
                <a:lnTo>
                  <a:pt x="10" y="8"/>
                </a:lnTo>
                <a:lnTo>
                  <a:pt x="14" y="4"/>
                </a:lnTo>
                <a:lnTo>
                  <a:pt x="20" y="2"/>
                </a:lnTo>
                <a:lnTo>
                  <a:pt x="24" y="2"/>
                </a:lnTo>
                <a:lnTo>
                  <a:pt x="28" y="4"/>
                </a:lnTo>
                <a:lnTo>
                  <a:pt x="32" y="6"/>
                </a:lnTo>
                <a:lnTo>
                  <a:pt x="36" y="8"/>
                </a:lnTo>
                <a:lnTo>
                  <a:pt x="34" y="14"/>
                </a:lnTo>
                <a:lnTo>
                  <a:pt x="32" y="18"/>
                </a:lnTo>
                <a:lnTo>
                  <a:pt x="38" y="18"/>
                </a:lnTo>
                <a:lnTo>
                  <a:pt x="44" y="14"/>
                </a:lnTo>
                <a:lnTo>
                  <a:pt x="52" y="6"/>
                </a:lnTo>
                <a:lnTo>
                  <a:pt x="56" y="12"/>
                </a:lnTo>
                <a:lnTo>
                  <a:pt x="68" y="10"/>
                </a:lnTo>
                <a:lnTo>
                  <a:pt x="82" y="6"/>
                </a:lnTo>
                <a:lnTo>
                  <a:pt x="96" y="2"/>
                </a:lnTo>
                <a:lnTo>
                  <a:pt x="104" y="0"/>
                </a:lnTo>
                <a:lnTo>
                  <a:pt x="114" y="2"/>
                </a:lnTo>
                <a:lnTo>
                  <a:pt x="122" y="8"/>
                </a:lnTo>
                <a:lnTo>
                  <a:pt x="136" y="22"/>
                </a:lnTo>
                <a:lnTo>
                  <a:pt x="136" y="28"/>
                </a:lnTo>
                <a:lnTo>
                  <a:pt x="128" y="30"/>
                </a:lnTo>
                <a:lnTo>
                  <a:pt x="120" y="32"/>
                </a:lnTo>
                <a:lnTo>
                  <a:pt x="110" y="38"/>
                </a:lnTo>
                <a:lnTo>
                  <a:pt x="98" y="46"/>
                </a:lnTo>
                <a:lnTo>
                  <a:pt x="92" y="48"/>
                </a:lnTo>
                <a:lnTo>
                  <a:pt x="84" y="48"/>
                </a:lnTo>
                <a:lnTo>
                  <a:pt x="78" y="48"/>
                </a:lnTo>
                <a:lnTo>
                  <a:pt x="72" y="46"/>
                </a:lnTo>
                <a:lnTo>
                  <a:pt x="80" y="52"/>
                </a:lnTo>
                <a:lnTo>
                  <a:pt x="72" y="56"/>
                </a:lnTo>
                <a:lnTo>
                  <a:pt x="66" y="58"/>
                </a:lnTo>
                <a:lnTo>
                  <a:pt x="56" y="58"/>
                </a:lnTo>
                <a:lnTo>
                  <a:pt x="48" y="58"/>
                </a:lnTo>
                <a:lnTo>
                  <a:pt x="28" y="54"/>
                </a:lnTo>
                <a:lnTo>
                  <a:pt x="10" y="50"/>
                </a:lnTo>
                <a:lnTo>
                  <a:pt x="18" y="46"/>
                </a:lnTo>
                <a:lnTo>
                  <a:pt x="26" y="42"/>
                </a:lnTo>
                <a:lnTo>
                  <a:pt x="18" y="38"/>
                </a:lnTo>
                <a:lnTo>
                  <a:pt x="12" y="36"/>
                </a:lnTo>
                <a:lnTo>
                  <a:pt x="0" y="30"/>
                </a:lnTo>
                <a:lnTo>
                  <a:pt x="8" y="26"/>
                </a:lnTo>
                <a:lnTo>
                  <a:pt x="14" y="22"/>
                </a:lnTo>
                <a:lnTo>
                  <a:pt x="6" y="20"/>
                </a:lnTo>
                <a:lnTo>
                  <a:pt x="0" y="16"/>
                </a:lnTo>
                <a:close/>
              </a:path>
            </a:pathLst>
          </a:custGeom>
          <a:solidFill>
            <a:srgbClr val="FFFF99"/>
          </a:solidFill>
          <a:ln w="7938">
            <a:solidFill>
              <a:srgbClr val="000000"/>
            </a:solidFill>
            <a:prstDash val="solid"/>
            <a:round/>
            <a:headEnd/>
            <a:tailEnd/>
          </a:ln>
        </p:spPr>
        <p:txBody>
          <a:bodyPr/>
          <a:lstStyle/>
          <a:p>
            <a:endParaRPr lang="en-US"/>
          </a:p>
        </p:txBody>
      </p:sp>
      <p:sp>
        <p:nvSpPr>
          <p:cNvPr id="4127" name="Freeform 31"/>
          <p:cNvSpPr>
            <a:spLocks/>
          </p:cNvSpPr>
          <p:nvPr/>
        </p:nvSpPr>
        <p:spPr bwMode="auto">
          <a:xfrm>
            <a:off x="3873501" y="3771246"/>
            <a:ext cx="117475" cy="234950"/>
          </a:xfrm>
          <a:custGeom>
            <a:avLst/>
            <a:gdLst>
              <a:gd name="T0" fmla="*/ 26 w 74"/>
              <a:gd name="T1" fmla="*/ 0 h 148"/>
              <a:gd name="T2" fmla="*/ 22 w 74"/>
              <a:gd name="T3" fmla="*/ 8 h 148"/>
              <a:gd name="T4" fmla="*/ 18 w 74"/>
              <a:gd name="T5" fmla="*/ 14 h 148"/>
              <a:gd name="T6" fmla="*/ 12 w 74"/>
              <a:gd name="T7" fmla="*/ 18 h 148"/>
              <a:gd name="T8" fmla="*/ 10 w 74"/>
              <a:gd name="T9" fmla="*/ 24 h 148"/>
              <a:gd name="T10" fmla="*/ 12 w 74"/>
              <a:gd name="T11" fmla="*/ 30 h 148"/>
              <a:gd name="T12" fmla="*/ 18 w 74"/>
              <a:gd name="T13" fmla="*/ 34 h 148"/>
              <a:gd name="T14" fmla="*/ 0 w 74"/>
              <a:gd name="T15" fmla="*/ 44 h 148"/>
              <a:gd name="T16" fmla="*/ 0 w 74"/>
              <a:gd name="T17" fmla="*/ 58 h 148"/>
              <a:gd name="T18" fmla="*/ 2 w 74"/>
              <a:gd name="T19" fmla="*/ 62 h 148"/>
              <a:gd name="T20" fmla="*/ 4 w 74"/>
              <a:gd name="T21" fmla="*/ 64 h 148"/>
              <a:gd name="T22" fmla="*/ 8 w 74"/>
              <a:gd name="T23" fmla="*/ 68 h 148"/>
              <a:gd name="T24" fmla="*/ 8 w 74"/>
              <a:gd name="T25" fmla="*/ 72 h 148"/>
              <a:gd name="T26" fmla="*/ 20 w 74"/>
              <a:gd name="T27" fmla="*/ 72 h 148"/>
              <a:gd name="T28" fmla="*/ 20 w 74"/>
              <a:gd name="T29" fmla="*/ 80 h 148"/>
              <a:gd name="T30" fmla="*/ 20 w 74"/>
              <a:gd name="T31" fmla="*/ 84 h 148"/>
              <a:gd name="T32" fmla="*/ 24 w 74"/>
              <a:gd name="T33" fmla="*/ 88 h 148"/>
              <a:gd name="T34" fmla="*/ 28 w 74"/>
              <a:gd name="T35" fmla="*/ 94 h 148"/>
              <a:gd name="T36" fmla="*/ 28 w 74"/>
              <a:gd name="T37" fmla="*/ 100 h 148"/>
              <a:gd name="T38" fmla="*/ 28 w 74"/>
              <a:gd name="T39" fmla="*/ 104 h 148"/>
              <a:gd name="T40" fmla="*/ 26 w 74"/>
              <a:gd name="T41" fmla="*/ 108 h 148"/>
              <a:gd name="T42" fmla="*/ 24 w 74"/>
              <a:gd name="T43" fmla="*/ 114 h 148"/>
              <a:gd name="T44" fmla="*/ 22 w 74"/>
              <a:gd name="T45" fmla="*/ 120 h 148"/>
              <a:gd name="T46" fmla="*/ 24 w 74"/>
              <a:gd name="T47" fmla="*/ 130 h 148"/>
              <a:gd name="T48" fmla="*/ 28 w 74"/>
              <a:gd name="T49" fmla="*/ 138 h 148"/>
              <a:gd name="T50" fmla="*/ 34 w 74"/>
              <a:gd name="T51" fmla="*/ 146 h 148"/>
              <a:gd name="T52" fmla="*/ 36 w 74"/>
              <a:gd name="T53" fmla="*/ 148 h 148"/>
              <a:gd name="T54" fmla="*/ 40 w 74"/>
              <a:gd name="T55" fmla="*/ 148 h 148"/>
              <a:gd name="T56" fmla="*/ 46 w 74"/>
              <a:gd name="T57" fmla="*/ 148 h 148"/>
              <a:gd name="T58" fmla="*/ 50 w 74"/>
              <a:gd name="T59" fmla="*/ 146 h 148"/>
              <a:gd name="T60" fmla="*/ 58 w 74"/>
              <a:gd name="T61" fmla="*/ 140 h 148"/>
              <a:gd name="T62" fmla="*/ 64 w 74"/>
              <a:gd name="T63" fmla="*/ 134 h 148"/>
              <a:gd name="T64" fmla="*/ 68 w 74"/>
              <a:gd name="T65" fmla="*/ 132 h 148"/>
              <a:gd name="T66" fmla="*/ 74 w 74"/>
              <a:gd name="T67" fmla="*/ 132 h 148"/>
              <a:gd name="T68" fmla="*/ 72 w 74"/>
              <a:gd name="T69" fmla="*/ 126 h 148"/>
              <a:gd name="T70" fmla="*/ 70 w 74"/>
              <a:gd name="T71" fmla="*/ 120 h 148"/>
              <a:gd name="T72" fmla="*/ 64 w 74"/>
              <a:gd name="T73" fmla="*/ 110 h 148"/>
              <a:gd name="T74" fmla="*/ 58 w 74"/>
              <a:gd name="T75" fmla="*/ 102 h 148"/>
              <a:gd name="T76" fmla="*/ 56 w 74"/>
              <a:gd name="T77" fmla="*/ 98 h 148"/>
              <a:gd name="T78" fmla="*/ 56 w 74"/>
              <a:gd name="T79" fmla="*/ 92 h 148"/>
              <a:gd name="T80" fmla="*/ 56 w 74"/>
              <a:gd name="T81" fmla="*/ 88 h 148"/>
              <a:gd name="T82" fmla="*/ 58 w 74"/>
              <a:gd name="T83" fmla="*/ 84 h 148"/>
              <a:gd name="T84" fmla="*/ 62 w 74"/>
              <a:gd name="T85" fmla="*/ 78 h 148"/>
              <a:gd name="T86" fmla="*/ 68 w 74"/>
              <a:gd name="T87" fmla="*/ 74 h 148"/>
              <a:gd name="T88" fmla="*/ 72 w 74"/>
              <a:gd name="T89" fmla="*/ 68 h 148"/>
              <a:gd name="T90" fmla="*/ 74 w 74"/>
              <a:gd name="T91" fmla="*/ 46 h 148"/>
              <a:gd name="T92" fmla="*/ 64 w 74"/>
              <a:gd name="T93" fmla="*/ 38 h 148"/>
              <a:gd name="T94" fmla="*/ 60 w 74"/>
              <a:gd name="T95" fmla="*/ 34 h 148"/>
              <a:gd name="T96" fmla="*/ 54 w 74"/>
              <a:gd name="T97" fmla="*/ 34 h 148"/>
              <a:gd name="T98" fmla="*/ 48 w 74"/>
              <a:gd name="T99" fmla="*/ 34 h 148"/>
              <a:gd name="T100" fmla="*/ 48 w 74"/>
              <a:gd name="T101" fmla="*/ 26 h 148"/>
              <a:gd name="T102" fmla="*/ 46 w 74"/>
              <a:gd name="T103" fmla="*/ 20 h 148"/>
              <a:gd name="T104" fmla="*/ 42 w 74"/>
              <a:gd name="T105" fmla="*/ 12 h 148"/>
              <a:gd name="T106" fmla="*/ 34 w 74"/>
              <a:gd name="T107" fmla="*/ 4 h 148"/>
              <a:gd name="T108" fmla="*/ 26 w 74"/>
              <a:gd name="T109"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4" h="148">
                <a:moveTo>
                  <a:pt x="26" y="0"/>
                </a:moveTo>
                <a:lnTo>
                  <a:pt x="22" y="8"/>
                </a:lnTo>
                <a:lnTo>
                  <a:pt x="18" y="14"/>
                </a:lnTo>
                <a:lnTo>
                  <a:pt x="12" y="18"/>
                </a:lnTo>
                <a:lnTo>
                  <a:pt x="10" y="24"/>
                </a:lnTo>
                <a:lnTo>
                  <a:pt x="12" y="30"/>
                </a:lnTo>
                <a:lnTo>
                  <a:pt x="18" y="34"/>
                </a:lnTo>
                <a:lnTo>
                  <a:pt x="0" y="44"/>
                </a:lnTo>
                <a:lnTo>
                  <a:pt x="0" y="58"/>
                </a:lnTo>
                <a:lnTo>
                  <a:pt x="2" y="62"/>
                </a:lnTo>
                <a:lnTo>
                  <a:pt x="4" y="64"/>
                </a:lnTo>
                <a:lnTo>
                  <a:pt x="8" y="68"/>
                </a:lnTo>
                <a:lnTo>
                  <a:pt x="8" y="72"/>
                </a:lnTo>
                <a:lnTo>
                  <a:pt x="20" y="72"/>
                </a:lnTo>
                <a:lnTo>
                  <a:pt x="20" y="80"/>
                </a:lnTo>
                <a:lnTo>
                  <a:pt x="20" y="84"/>
                </a:lnTo>
                <a:lnTo>
                  <a:pt x="24" y="88"/>
                </a:lnTo>
                <a:lnTo>
                  <a:pt x="28" y="94"/>
                </a:lnTo>
                <a:lnTo>
                  <a:pt x="28" y="100"/>
                </a:lnTo>
                <a:lnTo>
                  <a:pt x="28" y="104"/>
                </a:lnTo>
                <a:lnTo>
                  <a:pt x="26" y="108"/>
                </a:lnTo>
                <a:lnTo>
                  <a:pt x="24" y="114"/>
                </a:lnTo>
                <a:lnTo>
                  <a:pt x="22" y="120"/>
                </a:lnTo>
                <a:lnTo>
                  <a:pt x="24" y="130"/>
                </a:lnTo>
                <a:lnTo>
                  <a:pt x="28" y="138"/>
                </a:lnTo>
                <a:lnTo>
                  <a:pt x="34" y="146"/>
                </a:lnTo>
                <a:lnTo>
                  <a:pt x="36" y="148"/>
                </a:lnTo>
                <a:lnTo>
                  <a:pt x="40" y="148"/>
                </a:lnTo>
                <a:lnTo>
                  <a:pt x="46" y="148"/>
                </a:lnTo>
                <a:lnTo>
                  <a:pt x="50" y="146"/>
                </a:lnTo>
                <a:lnTo>
                  <a:pt x="58" y="140"/>
                </a:lnTo>
                <a:lnTo>
                  <a:pt x="64" y="134"/>
                </a:lnTo>
                <a:lnTo>
                  <a:pt x="68" y="132"/>
                </a:lnTo>
                <a:lnTo>
                  <a:pt x="74" y="132"/>
                </a:lnTo>
                <a:lnTo>
                  <a:pt x="72" y="126"/>
                </a:lnTo>
                <a:lnTo>
                  <a:pt x="70" y="120"/>
                </a:lnTo>
                <a:lnTo>
                  <a:pt x="64" y="110"/>
                </a:lnTo>
                <a:lnTo>
                  <a:pt x="58" y="102"/>
                </a:lnTo>
                <a:lnTo>
                  <a:pt x="56" y="98"/>
                </a:lnTo>
                <a:lnTo>
                  <a:pt x="56" y="92"/>
                </a:lnTo>
                <a:lnTo>
                  <a:pt x="56" y="88"/>
                </a:lnTo>
                <a:lnTo>
                  <a:pt x="58" y="84"/>
                </a:lnTo>
                <a:lnTo>
                  <a:pt x="62" y="78"/>
                </a:lnTo>
                <a:lnTo>
                  <a:pt x="68" y="74"/>
                </a:lnTo>
                <a:lnTo>
                  <a:pt x="72" y="68"/>
                </a:lnTo>
                <a:lnTo>
                  <a:pt x="74" y="46"/>
                </a:lnTo>
                <a:lnTo>
                  <a:pt x="64" y="38"/>
                </a:lnTo>
                <a:lnTo>
                  <a:pt x="60" y="34"/>
                </a:lnTo>
                <a:lnTo>
                  <a:pt x="54" y="34"/>
                </a:lnTo>
                <a:lnTo>
                  <a:pt x="48" y="34"/>
                </a:lnTo>
                <a:lnTo>
                  <a:pt x="48" y="26"/>
                </a:lnTo>
                <a:lnTo>
                  <a:pt x="46" y="20"/>
                </a:lnTo>
                <a:lnTo>
                  <a:pt x="42" y="12"/>
                </a:lnTo>
                <a:lnTo>
                  <a:pt x="34" y="4"/>
                </a:lnTo>
                <a:lnTo>
                  <a:pt x="26" y="0"/>
                </a:lnTo>
                <a:close/>
              </a:path>
            </a:pathLst>
          </a:custGeom>
          <a:solidFill>
            <a:srgbClr val="FFFF99"/>
          </a:solidFill>
          <a:ln w="7938">
            <a:solidFill>
              <a:srgbClr val="000000"/>
            </a:solidFill>
            <a:prstDash val="solid"/>
            <a:round/>
            <a:headEnd/>
            <a:tailEnd/>
          </a:ln>
        </p:spPr>
        <p:txBody>
          <a:bodyPr/>
          <a:lstStyle/>
          <a:p>
            <a:endParaRPr lang="en-US"/>
          </a:p>
        </p:txBody>
      </p:sp>
      <p:sp>
        <p:nvSpPr>
          <p:cNvPr id="4128" name="Freeform 32"/>
          <p:cNvSpPr>
            <a:spLocks/>
          </p:cNvSpPr>
          <p:nvPr/>
        </p:nvSpPr>
        <p:spPr bwMode="auto">
          <a:xfrm>
            <a:off x="3962400" y="3844271"/>
            <a:ext cx="114300" cy="146050"/>
          </a:xfrm>
          <a:custGeom>
            <a:avLst/>
            <a:gdLst>
              <a:gd name="T0" fmla="*/ 72 w 72"/>
              <a:gd name="T1" fmla="*/ 12 h 92"/>
              <a:gd name="T2" fmla="*/ 70 w 72"/>
              <a:gd name="T3" fmla="*/ 20 h 92"/>
              <a:gd name="T4" fmla="*/ 66 w 72"/>
              <a:gd name="T5" fmla="*/ 26 h 92"/>
              <a:gd name="T6" fmla="*/ 64 w 72"/>
              <a:gd name="T7" fmla="*/ 32 h 92"/>
              <a:gd name="T8" fmla="*/ 62 w 72"/>
              <a:gd name="T9" fmla="*/ 40 h 92"/>
              <a:gd name="T10" fmla="*/ 64 w 72"/>
              <a:gd name="T11" fmla="*/ 46 h 92"/>
              <a:gd name="T12" fmla="*/ 66 w 72"/>
              <a:gd name="T13" fmla="*/ 50 h 92"/>
              <a:gd name="T14" fmla="*/ 68 w 72"/>
              <a:gd name="T15" fmla="*/ 56 h 92"/>
              <a:gd name="T16" fmla="*/ 70 w 72"/>
              <a:gd name="T17" fmla="*/ 62 h 92"/>
              <a:gd name="T18" fmla="*/ 68 w 72"/>
              <a:gd name="T19" fmla="*/ 68 h 92"/>
              <a:gd name="T20" fmla="*/ 64 w 72"/>
              <a:gd name="T21" fmla="*/ 72 h 92"/>
              <a:gd name="T22" fmla="*/ 60 w 72"/>
              <a:gd name="T23" fmla="*/ 82 h 92"/>
              <a:gd name="T24" fmla="*/ 56 w 72"/>
              <a:gd name="T25" fmla="*/ 78 h 92"/>
              <a:gd name="T26" fmla="*/ 54 w 72"/>
              <a:gd name="T27" fmla="*/ 74 h 92"/>
              <a:gd name="T28" fmla="*/ 44 w 72"/>
              <a:gd name="T29" fmla="*/ 78 h 92"/>
              <a:gd name="T30" fmla="*/ 32 w 72"/>
              <a:gd name="T31" fmla="*/ 82 h 92"/>
              <a:gd name="T32" fmla="*/ 32 w 72"/>
              <a:gd name="T33" fmla="*/ 92 h 92"/>
              <a:gd name="T34" fmla="*/ 28 w 72"/>
              <a:gd name="T35" fmla="*/ 90 h 92"/>
              <a:gd name="T36" fmla="*/ 24 w 72"/>
              <a:gd name="T37" fmla="*/ 88 h 92"/>
              <a:gd name="T38" fmla="*/ 22 w 72"/>
              <a:gd name="T39" fmla="*/ 86 h 92"/>
              <a:gd name="T40" fmla="*/ 18 w 72"/>
              <a:gd name="T41" fmla="*/ 86 h 92"/>
              <a:gd name="T42" fmla="*/ 16 w 72"/>
              <a:gd name="T43" fmla="*/ 80 h 92"/>
              <a:gd name="T44" fmla="*/ 14 w 72"/>
              <a:gd name="T45" fmla="*/ 74 h 92"/>
              <a:gd name="T46" fmla="*/ 8 w 72"/>
              <a:gd name="T47" fmla="*/ 64 h 92"/>
              <a:gd name="T48" fmla="*/ 2 w 72"/>
              <a:gd name="T49" fmla="*/ 56 h 92"/>
              <a:gd name="T50" fmla="*/ 0 w 72"/>
              <a:gd name="T51" fmla="*/ 52 h 92"/>
              <a:gd name="T52" fmla="*/ 0 w 72"/>
              <a:gd name="T53" fmla="*/ 46 h 92"/>
              <a:gd name="T54" fmla="*/ 0 w 72"/>
              <a:gd name="T55" fmla="*/ 42 h 92"/>
              <a:gd name="T56" fmla="*/ 2 w 72"/>
              <a:gd name="T57" fmla="*/ 38 h 92"/>
              <a:gd name="T58" fmla="*/ 6 w 72"/>
              <a:gd name="T59" fmla="*/ 32 h 92"/>
              <a:gd name="T60" fmla="*/ 12 w 72"/>
              <a:gd name="T61" fmla="*/ 28 h 92"/>
              <a:gd name="T62" fmla="*/ 16 w 72"/>
              <a:gd name="T63" fmla="*/ 22 h 92"/>
              <a:gd name="T64" fmla="*/ 20 w 72"/>
              <a:gd name="T65" fmla="*/ 0 h 92"/>
              <a:gd name="T66" fmla="*/ 26 w 72"/>
              <a:gd name="T67" fmla="*/ 6 h 92"/>
              <a:gd name="T68" fmla="*/ 34 w 72"/>
              <a:gd name="T69" fmla="*/ 6 h 92"/>
              <a:gd name="T70" fmla="*/ 48 w 72"/>
              <a:gd name="T71" fmla="*/ 8 h 92"/>
              <a:gd name="T72" fmla="*/ 60 w 72"/>
              <a:gd name="T73" fmla="*/ 8 h 92"/>
              <a:gd name="T74" fmla="*/ 72 w 72"/>
              <a:gd name="T75" fmla="*/ 1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92">
                <a:moveTo>
                  <a:pt x="72" y="12"/>
                </a:moveTo>
                <a:lnTo>
                  <a:pt x="70" y="20"/>
                </a:lnTo>
                <a:lnTo>
                  <a:pt x="66" y="26"/>
                </a:lnTo>
                <a:lnTo>
                  <a:pt x="64" y="32"/>
                </a:lnTo>
                <a:lnTo>
                  <a:pt x="62" y="40"/>
                </a:lnTo>
                <a:lnTo>
                  <a:pt x="64" y="46"/>
                </a:lnTo>
                <a:lnTo>
                  <a:pt x="66" y="50"/>
                </a:lnTo>
                <a:lnTo>
                  <a:pt x="68" y="56"/>
                </a:lnTo>
                <a:lnTo>
                  <a:pt x="70" y="62"/>
                </a:lnTo>
                <a:lnTo>
                  <a:pt x="68" y="68"/>
                </a:lnTo>
                <a:lnTo>
                  <a:pt x="64" y="72"/>
                </a:lnTo>
                <a:lnTo>
                  <a:pt x="60" y="82"/>
                </a:lnTo>
                <a:lnTo>
                  <a:pt x="56" y="78"/>
                </a:lnTo>
                <a:lnTo>
                  <a:pt x="54" y="74"/>
                </a:lnTo>
                <a:lnTo>
                  <a:pt x="44" y="78"/>
                </a:lnTo>
                <a:lnTo>
                  <a:pt x="32" y="82"/>
                </a:lnTo>
                <a:lnTo>
                  <a:pt x="32" y="92"/>
                </a:lnTo>
                <a:lnTo>
                  <a:pt x="28" y="90"/>
                </a:lnTo>
                <a:lnTo>
                  <a:pt x="24" y="88"/>
                </a:lnTo>
                <a:lnTo>
                  <a:pt x="22" y="86"/>
                </a:lnTo>
                <a:lnTo>
                  <a:pt x="18" y="86"/>
                </a:lnTo>
                <a:lnTo>
                  <a:pt x="16" y="80"/>
                </a:lnTo>
                <a:lnTo>
                  <a:pt x="14" y="74"/>
                </a:lnTo>
                <a:lnTo>
                  <a:pt x="8" y="64"/>
                </a:lnTo>
                <a:lnTo>
                  <a:pt x="2" y="56"/>
                </a:lnTo>
                <a:lnTo>
                  <a:pt x="0" y="52"/>
                </a:lnTo>
                <a:lnTo>
                  <a:pt x="0" y="46"/>
                </a:lnTo>
                <a:lnTo>
                  <a:pt x="0" y="42"/>
                </a:lnTo>
                <a:lnTo>
                  <a:pt x="2" y="38"/>
                </a:lnTo>
                <a:lnTo>
                  <a:pt x="6" y="32"/>
                </a:lnTo>
                <a:lnTo>
                  <a:pt x="12" y="28"/>
                </a:lnTo>
                <a:lnTo>
                  <a:pt x="16" y="22"/>
                </a:lnTo>
                <a:lnTo>
                  <a:pt x="20" y="0"/>
                </a:lnTo>
                <a:lnTo>
                  <a:pt x="26" y="6"/>
                </a:lnTo>
                <a:lnTo>
                  <a:pt x="34" y="6"/>
                </a:lnTo>
                <a:lnTo>
                  <a:pt x="48" y="8"/>
                </a:lnTo>
                <a:lnTo>
                  <a:pt x="60" y="8"/>
                </a:lnTo>
                <a:lnTo>
                  <a:pt x="72" y="12"/>
                </a:lnTo>
                <a:close/>
              </a:path>
            </a:pathLst>
          </a:custGeom>
          <a:solidFill>
            <a:srgbClr val="FFFF99"/>
          </a:solidFill>
          <a:ln w="7938">
            <a:solidFill>
              <a:srgbClr val="000000"/>
            </a:solidFill>
            <a:prstDash val="solid"/>
            <a:round/>
            <a:headEnd/>
            <a:tailEnd/>
          </a:ln>
        </p:spPr>
        <p:txBody>
          <a:bodyPr/>
          <a:lstStyle/>
          <a:p>
            <a:endParaRPr lang="en-US"/>
          </a:p>
        </p:txBody>
      </p:sp>
      <p:sp>
        <p:nvSpPr>
          <p:cNvPr id="4129" name="Freeform 33"/>
          <p:cNvSpPr>
            <a:spLocks/>
          </p:cNvSpPr>
          <p:nvPr/>
        </p:nvSpPr>
        <p:spPr bwMode="auto">
          <a:xfrm>
            <a:off x="4057650" y="3860147"/>
            <a:ext cx="95250" cy="117475"/>
          </a:xfrm>
          <a:custGeom>
            <a:avLst/>
            <a:gdLst>
              <a:gd name="T0" fmla="*/ 60 w 60"/>
              <a:gd name="T1" fmla="*/ 32 h 74"/>
              <a:gd name="T2" fmla="*/ 56 w 60"/>
              <a:gd name="T3" fmla="*/ 30 h 74"/>
              <a:gd name="T4" fmla="*/ 50 w 60"/>
              <a:gd name="T5" fmla="*/ 44 h 74"/>
              <a:gd name="T6" fmla="*/ 42 w 60"/>
              <a:gd name="T7" fmla="*/ 58 h 74"/>
              <a:gd name="T8" fmla="*/ 36 w 60"/>
              <a:gd name="T9" fmla="*/ 64 h 74"/>
              <a:gd name="T10" fmla="*/ 30 w 60"/>
              <a:gd name="T11" fmla="*/ 70 h 74"/>
              <a:gd name="T12" fmla="*/ 22 w 60"/>
              <a:gd name="T13" fmla="*/ 74 h 74"/>
              <a:gd name="T14" fmla="*/ 12 w 60"/>
              <a:gd name="T15" fmla="*/ 74 h 74"/>
              <a:gd name="T16" fmla="*/ 6 w 60"/>
              <a:gd name="T17" fmla="*/ 74 h 74"/>
              <a:gd name="T18" fmla="*/ 0 w 60"/>
              <a:gd name="T19" fmla="*/ 72 h 74"/>
              <a:gd name="T20" fmla="*/ 4 w 60"/>
              <a:gd name="T21" fmla="*/ 62 h 74"/>
              <a:gd name="T22" fmla="*/ 8 w 60"/>
              <a:gd name="T23" fmla="*/ 58 h 74"/>
              <a:gd name="T24" fmla="*/ 10 w 60"/>
              <a:gd name="T25" fmla="*/ 52 h 74"/>
              <a:gd name="T26" fmla="*/ 8 w 60"/>
              <a:gd name="T27" fmla="*/ 46 h 74"/>
              <a:gd name="T28" fmla="*/ 6 w 60"/>
              <a:gd name="T29" fmla="*/ 40 h 74"/>
              <a:gd name="T30" fmla="*/ 4 w 60"/>
              <a:gd name="T31" fmla="*/ 36 h 74"/>
              <a:gd name="T32" fmla="*/ 2 w 60"/>
              <a:gd name="T33" fmla="*/ 30 h 74"/>
              <a:gd name="T34" fmla="*/ 4 w 60"/>
              <a:gd name="T35" fmla="*/ 22 h 74"/>
              <a:gd name="T36" fmla="*/ 8 w 60"/>
              <a:gd name="T37" fmla="*/ 16 h 74"/>
              <a:gd name="T38" fmla="*/ 10 w 60"/>
              <a:gd name="T39" fmla="*/ 10 h 74"/>
              <a:gd name="T40" fmla="*/ 12 w 60"/>
              <a:gd name="T41" fmla="*/ 0 h 74"/>
              <a:gd name="T42" fmla="*/ 26 w 60"/>
              <a:gd name="T43" fmla="*/ 6 h 74"/>
              <a:gd name="T44" fmla="*/ 36 w 60"/>
              <a:gd name="T45" fmla="*/ 12 h 74"/>
              <a:gd name="T46" fmla="*/ 46 w 60"/>
              <a:gd name="T47" fmla="*/ 20 h 74"/>
              <a:gd name="T48" fmla="*/ 56 w 60"/>
              <a:gd name="T49" fmla="*/ 30 h 74"/>
              <a:gd name="T50" fmla="*/ 60 w 60"/>
              <a:gd name="T51" fmla="*/ 3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74">
                <a:moveTo>
                  <a:pt x="60" y="32"/>
                </a:moveTo>
                <a:lnTo>
                  <a:pt x="56" y="30"/>
                </a:lnTo>
                <a:lnTo>
                  <a:pt x="50" y="44"/>
                </a:lnTo>
                <a:lnTo>
                  <a:pt x="42" y="58"/>
                </a:lnTo>
                <a:lnTo>
                  <a:pt x="36" y="64"/>
                </a:lnTo>
                <a:lnTo>
                  <a:pt x="30" y="70"/>
                </a:lnTo>
                <a:lnTo>
                  <a:pt x="22" y="74"/>
                </a:lnTo>
                <a:lnTo>
                  <a:pt x="12" y="74"/>
                </a:lnTo>
                <a:lnTo>
                  <a:pt x="6" y="74"/>
                </a:lnTo>
                <a:lnTo>
                  <a:pt x="0" y="72"/>
                </a:lnTo>
                <a:lnTo>
                  <a:pt x="4" y="62"/>
                </a:lnTo>
                <a:lnTo>
                  <a:pt x="8" y="58"/>
                </a:lnTo>
                <a:lnTo>
                  <a:pt x="10" y="52"/>
                </a:lnTo>
                <a:lnTo>
                  <a:pt x="8" y="46"/>
                </a:lnTo>
                <a:lnTo>
                  <a:pt x="6" y="40"/>
                </a:lnTo>
                <a:lnTo>
                  <a:pt x="4" y="36"/>
                </a:lnTo>
                <a:lnTo>
                  <a:pt x="2" y="30"/>
                </a:lnTo>
                <a:lnTo>
                  <a:pt x="4" y="22"/>
                </a:lnTo>
                <a:lnTo>
                  <a:pt x="8" y="16"/>
                </a:lnTo>
                <a:lnTo>
                  <a:pt x="10" y="10"/>
                </a:lnTo>
                <a:lnTo>
                  <a:pt x="12" y="0"/>
                </a:lnTo>
                <a:lnTo>
                  <a:pt x="26" y="6"/>
                </a:lnTo>
                <a:lnTo>
                  <a:pt x="36" y="12"/>
                </a:lnTo>
                <a:lnTo>
                  <a:pt x="46" y="20"/>
                </a:lnTo>
                <a:lnTo>
                  <a:pt x="56" y="30"/>
                </a:lnTo>
                <a:lnTo>
                  <a:pt x="60" y="32"/>
                </a:lnTo>
                <a:close/>
              </a:path>
            </a:pathLst>
          </a:custGeom>
          <a:solidFill>
            <a:srgbClr val="FF0000"/>
          </a:solidFill>
          <a:ln w="7938">
            <a:solidFill>
              <a:srgbClr val="000000"/>
            </a:solidFill>
            <a:prstDash val="solid"/>
            <a:round/>
            <a:headEnd/>
            <a:tailEnd/>
          </a:ln>
        </p:spPr>
        <p:txBody>
          <a:bodyPr/>
          <a:lstStyle/>
          <a:p>
            <a:endParaRPr lang="en-US"/>
          </a:p>
        </p:txBody>
      </p:sp>
      <p:sp>
        <p:nvSpPr>
          <p:cNvPr id="4130" name="Freeform 34"/>
          <p:cNvSpPr>
            <a:spLocks/>
          </p:cNvSpPr>
          <p:nvPr/>
        </p:nvSpPr>
        <p:spPr bwMode="auto">
          <a:xfrm>
            <a:off x="3552825" y="3675997"/>
            <a:ext cx="361950" cy="346075"/>
          </a:xfrm>
          <a:custGeom>
            <a:avLst/>
            <a:gdLst>
              <a:gd name="T0" fmla="*/ 220 w 228"/>
              <a:gd name="T1" fmla="*/ 74 h 218"/>
              <a:gd name="T2" fmla="*/ 214 w 228"/>
              <a:gd name="T3" fmla="*/ 90 h 218"/>
              <a:gd name="T4" fmla="*/ 202 w 228"/>
              <a:gd name="T5" fmla="*/ 118 h 218"/>
              <a:gd name="T6" fmla="*/ 210 w 228"/>
              <a:gd name="T7" fmla="*/ 128 h 218"/>
              <a:gd name="T8" fmla="*/ 206 w 228"/>
              <a:gd name="T9" fmla="*/ 144 h 218"/>
              <a:gd name="T10" fmla="*/ 182 w 228"/>
              <a:gd name="T11" fmla="*/ 156 h 218"/>
              <a:gd name="T12" fmla="*/ 160 w 228"/>
              <a:gd name="T13" fmla="*/ 158 h 218"/>
              <a:gd name="T14" fmla="*/ 152 w 228"/>
              <a:gd name="T15" fmla="*/ 172 h 218"/>
              <a:gd name="T16" fmla="*/ 162 w 228"/>
              <a:gd name="T17" fmla="*/ 188 h 218"/>
              <a:gd name="T18" fmla="*/ 132 w 228"/>
              <a:gd name="T19" fmla="*/ 214 h 218"/>
              <a:gd name="T20" fmla="*/ 108 w 228"/>
              <a:gd name="T21" fmla="*/ 218 h 218"/>
              <a:gd name="T22" fmla="*/ 100 w 228"/>
              <a:gd name="T23" fmla="*/ 198 h 218"/>
              <a:gd name="T24" fmla="*/ 92 w 228"/>
              <a:gd name="T25" fmla="*/ 178 h 218"/>
              <a:gd name="T26" fmla="*/ 96 w 228"/>
              <a:gd name="T27" fmla="*/ 168 h 218"/>
              <a:gd name="T28" fmla="*/ 92 w 228"/>
              <a:gd name="T29" fmla="*/ 156 h 218"/>
              <a:gd name="T30" fmla="*/ 88 w 228"/>
              <a:gd name="T31" fmla="*/ 138 h 218"/>
              <a:gd name="T32" fmla="*/ 90 w 228"/>
              <a:gd name="T33" fmla="*/ 110 h 218"/>
              <a:gd name="T34" fmla="*/ 70 w 228"/>
              <a:gd name="T35" fmla="*/ 114 h 218"/>
              <a:gd name="T36" fmla="*/ 54 w 228"/>
              <a:gd name="T37" fmla="*/ 106 h 218"/>
              <a:gd name="T38" fmla="*/ 26 w 228"/>
              <a:gd name="T39" fmla="*/ 96 h 218"/>
              <a:gd name="T40" fmla="*/ 12 w 228"/>
              <a:gd name="T41" fmla="*/ 88 h 218"/>
              <a:gd name="T42" fmla="*/ 16 w 228"/>
              <a:gd name="T43" fmla="*/ 74 h 218"/>
              <a:gd name="T44" fmla="*/ 8 w 228"/>
              <a:gd name="T45" fmla="*/ 60 h 218"/>
              <a:gd name="T46" fmla="*/ 0 w 228"/>
              <a:gd name="T47" fmla="*/ 46 h 218"/>
              <a:gd name="T48" fmla="*/ 18 w 228"/>
              <a:gd name="T49" fmla="*/ 16 h 218"/>
              <a:gd name="T50" fmla="*/ 32 w 228"/>
              <a:gd name="T51" fmla="*/ 16 h 218"/>
              <a:gd name="T52" fmla="*/ 26 w 228"/>
              <a:gd name="T53" fmla="*/ 30 h 218"/>
              <a:gd name="T54" fmla="*/ 30 w 228"/>
              <a:gd name="T55" fmla="*/ 50 h 218"/>
              <a:gd name="T56" fmla="*/ 40 w 228"/>
              <a:gd name="T57" fmla="*/ 46 h 218"/>
              <a:gd name="T58" fmla="*/ 38 w 228"/>
              <a:gd name="T59" fmla="*/ 32 h 218"/>
              <a:gd name="T60" fmla="*/ 34 w 228"/>
              <a:gd name="T61" fmla="*/ 20 h 218"/>
              <a:gd name="T62" fmla="*/ 54 w 228"/>
              <a:gd name="T63" fmla="*/ 4 h 218"/>
              <a:gd name="T64" fmla="*/ 70 w 228"/>
              <a:gd name="T65" fmla="*/ 4 h 218"/>
              <a:gd name="T66" fmla="*/ 88 w 228"/>
              <a:gd name="T67" fmla="*/ 12 h 218"/>
              <a:gd name="T68" fmla="*/ 114 w 228"/>
              <a:gd name="T69" fmla="*/ 22 h 218"/>
              <a:gd name="T70" fmla="*/ 134 w 228"/>
              <a:gd name="T71" fmla="*/ 28 h 218"/>
              <a:gd name="T72" fmla="*/ 174 w 228"/>
              <a:gd name="T73" fmla="*/ 20 h 218"/>
              <a:gd name="T74" fmla="*/ 186 w 228"/>
              <a:gd name="T75" fmla="*/ 18 h 218"/>
              <a:gd name="T76" fmla="*/ 186 w 228"/>
              <a:gd name="T77" fmla="*/ 36 h 218"/>
              <a:gd name="T78" fmla="*/ 204 w 228"/>
              <a:gd name="T79" fmla="*/ 40 h 218"/>
              <a:gd name="T80" fmla="*/ 210 w 228"/>
              <a:gd name="T81" fmla="*/ 54 h 218"/>
              <a:gd name="T82" fmla="*/ 218 w 228"/>
              <a:gd name="T83" fmla="*/ 5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8" h="218">
                <a:moveTo>
                  <a:pt x="228" y="60"/>
                </a:moveTo>
                <a:lnTo>
                  <a:pt x="224" y="68"/>
                </a:lnTo>
                <a:lnTo>
                  <a:pt x="220" y="74"/>
                </a:lnTo>
                <a:lnTo>
                  <a:pt x="214" y="78"/>
                </a:lnTo>
                <a:lnTo>
                  <a:pt x="212" y="84"/>
                </a:lnTo>
                <a:lnTo>
                  <a:pt x="214" y="90"/>
                </a:lnTo>
                <a:lnTo>
                  <a:pt x="220" y="94"/>
                </a:lnTo>
                <a:lnTo>
                  <a:pt x="202" y="104"/>
                </a:lnTo>
                <a:lnTo>
                  <a:pt x="202" y="118"/>
                </a:lnTo>
                <a:lnTo>
                  <a:pt x="204" y="122"/>
                </a:lnTo>
                <a:lnTo>
                  <a:pt x="206" y="124"/>
                </a:lnTo>
                <a:lnTo>
                  <a:pt x="210" y="128"/>
                </a:lnTo>
                <a:lnTo>
                  <a:pt x="210" y="132"/>
                </a:lnTo>
                <a:lnTo>
                  <a:pt x="210" y="138"/>
                </a:lnTo>
                <a:lnTo>
                  <a:pt x="206" y="144"/>
                </a:lnTo>
                <a:lnTo>
                  <a:pt x="202" y="146"/>
                </a:lnTo>
                <a:lnTo>
                  <a:pt x="196" y="150"/>
                </a:lnTo>
                <a:lnTo>
                  <a:pt x="182" y="156"/>
                </a:lnTo>
                <a:lnTo>
                  <a:pt x="178" y="160"/>
                </a:lnTo>
                <a:lnTo>
                  <a:pt x="174" y="164"/>
                </a:lnTo>
                <a:lnTo>
                  <a:pt x="160" y="158"/>
                </a:lnTo>
                <a:lnTo>
                  <a:pt x="154" y="154"/>
                </a:lnTo>
                <a:lnTo>
                  <a:pt x="144" y="152"/>
                </a:lnTo>
                <a:lnTo>
                  <a:pt x="152" y="172"/>
                </a:lnTo>
                <a:lnTo>
                  <a:pt x="156" y="182"/>
                </a:lnTo>
                <a:lnTo>
                  <a:pt x="158" y="184"/>
                </a:lnTo>
                <a:lnTo>
                  <a:pt x="162" y="188"/>
                </a:lnTo>
                <a:lnTo>
                  <a:pt x="156" y="198"/>
                </a:lnTo>
                <a:lnTo>
                  <a:pt x="144" y="208"/>
                </a:lnTo>
                <a:lnTo>
                  <a:pt x="132" y="214"/>
                </a:lnTo>
                <a:lnTo>
                  <a:pt x="124" y="218"/>
                </a:lnTo>
                <a:lnTo>
                  <a:pt x="116" y="218"/>
                </a:lnTo>
                <a:lnTo>
                  <a:pt x="108" y="218"/>
                </a:lnTo>
                <a:lnTo>
                  <a:pt x="104" y="216"/>
                </a:lnTo>
                <a:lnTo>
                  <a:pt x="102" y="212"/>
                </a:lnTo>
                <a:lnTo>
                  <a:pt x="100" y="198"/>
                </a:lnTo>
                <a:lnTo>
                  <a:pt x="96" y="188"/>
                </a:lnTo>
                <a:lnTo>
                  <a:pt x="92" y="182"/>
                </a:lnTo>
                <a:lnTo>
                  <a:pt x="92" y="178"/>
                </a:lnTo>
                <a:lnTo>
                  <a:pt x="92" y="174"/>
                </a:lnTo>
                <a:lnTo>
                  <a:pt x="94" y="172"/>
                </a:lnTo>
                <a:lnTo>
                  <a:pt x="96" y="168"/>
                </a:lnTo>
                <a:lnTo>
                  <a:pt x="96" y="166"/>
                </a:lnTo>
                <a:lnTo>
                  <a:pt x="94" y="160"/>
                </a:lnTo>
                <a:lnTo>
                  <a:pt x="92" y="156"/>
                </a:lnTo>
                <a:lnTo>
                  <a:pt x="88" y="152"/>
                </a:lnTo>
                <a:lnTo>
                  <a:pt x="86" y="146"/>
                </a:lnTo>
                <a:lnTo>
                  <a:pt x="88" y="138"/>
                </a:lnTo>
                <a:lnTo>
                  <a:pt x="90" y="128"/>
                </a:lnTo>
                <a:lnTo>
                  <a:pt x="98" y="110"/>
                </a:lnTo>
                <a:lnTo>
                  <a:pt x="90" y="110"/>
                </a:lnTo>
                <a:lnTo>
                  <a:pt x="84" y="112"/>
                </a:lnTo>
                <a:lnTo>
                  <a:pt x="78" y="114"/>
                </a:lnTo>
                <a:lnTo>
                  <a:pt x="70" y="114"/>
                </a:lnTo>
                <a:lnTo>
                  <a:pt x="64" y="114"/>
                </a:lnTo>
                <a:lnTo>
                  <a:pt x="58" y="110"/>
                </a:lnTo>
                <a:lnTo>
                  <a:pt x="54" y="106"/>
                </a:lnTo>
                <a:lnTo>
                  <a:pt x="52" y="100"/>
                </a:lnTo>
                <a:lnTo>
                  <a:pt x="40" y="98"/>
                </a:lnTo>
                <a:lnTo>
                  <a:pt x="26" y="96"/>
                </a:lnTo>
                <a:lnTo>
                  <a:pt x="20" y="94"/>
                </a:lnTo>
                <a:lnTo>
                  <a:pt x="16" y="92"/>
                </a:lnTo>
                <a:lnTo>
                  <a:pt x="12" y="88"/>
                </a:lnTo>
                <a:lnTo>
                  <a:pt x="10" y="84"/>
                </a:lnTo>
                <a:lnTo>
                  <a:pt x="12" y="80"/>
                </a:lnTo>
                <a:lnTo>
                  <a:pt x="16" y="74"/>
                </a:lnTo>
                <a:lnTo>
                  <a:pt x="14" y="68"/>
                </a:lnTo>
                <a:lnTo>
                  <a:pt x="10" y="64"/>
                </a:lnTo>
                <a:lnTo>
                  <a:pt x="8" y="60"/>
                </a:lnTo>
                <a:lnTo>
                  <a:pt x="6" y="54"/>
                </a:lnTo>
                <a:lnTo>
                  <a:pt x="2" y="52"/>
                </a:lnTo>
                <a:lnTo>
                  <a:pt x="0" y="46"/>
                </a:lnTo>
                <a:lnTo>
                  <a:pt x="2" y="38"/>
                </a:lnTo>
                <a:lnTo>
                  <a:pt x="6" y="30"/>
                </a:lnTo>
                <a:lnTo>
                  <a:pt x="18" y="16"/>
                </a:lnTo>
                <a:lnTo>
                  <a:pt x="28" y="6"/>
                </a:lnTo>
                <a:lnTo>
                  <a:pt x="30" y="12"/>
                </a:lnTo>
                <a:lnTo>
                  <a:pt x="32" y="16"/>
                </a:lnTo>
                <a:lnTo>
                  <a:pt x="32" y="20"/>
                </a:lnTo>
                <a:lnTo>
                  <a:pt x="30" y="24"/>
                </a:lnTo>
                <a:lnTo>
                  <a:pt x="26" y="30"/>
                </a:lnTo>
                <a:lnTo>
                  <a:pt x="26" y="36"/>
                </a:lnTo>
                <a:lnTo>
                  <a:pt x="26" y="46"/>
                </a:lnTo>
                <a:lnTo>
                  <a:pt x="30" y="50"/>
                </a:lnTo>
                <a:lnTo>
                  <a:pt x="32" y="50"/>
                </a:lnTo>
                <a:lnTo>
                  <a:pt x="36" y="48"/>
                </a:lnTo>
                <a:lnTo>
                  <a:pt x="40" y="46"/>
                </a:lnTo>
                <a:lnTo>
                  <a:pt x="42" y="40"/>
                </a:lnTo>
                <a:lnTo>
                  <a:pt x="40" y="36"/>
                </a:lnTo>
                <a:lnTo>
                  <a:pt x="38" y="32"/>
                </a:lnTo>
                <a:lnTo>
                  <a:pt x="34" y="28"/>
                </a:lnTo>
                <a:lnTo>
                  <a:pt x="32" y="24"/>
                </a:lnTo>
                <a:lnTo>
                  <a:pt x="34" y="20"/>
                </a:lnTo>
                <a:lnTo>
                  <a:pt x="36" y="16"/>
                </a:lnTo>
                <a:lnTo>
                  <a:pt x="46" y="10"/>
                </a:lnTo>
                <a:lnTo>
                  <a:pt x="54" y="4"/>
                </a:lnTo>
                <a:lnTo>
                  <a:pt x="62" y="0"/>
                </a:lnTo>
                <a:lnTo>
                  <a:pt x="66" y="4"/>
                </a:lnTo>
                <a:lnTo>
                  <a:pt x="70" y="4"/>
                </a:lnTo>
                <a:lnTo>
                  <a:pt x="74" y="6"/>
                </a:lnTo>
                <a:lnTo>
                  <a:pt x="80" y="6"/>
                </a:lnTo>
                <a:lnTo>
                  <a:pt x="88" y="12"/>
                </a:lnTo>
                <a:lnTo>
                  <a:pt x="94" y="18"/>
                </a:lnTo>
                <a:lnTo>
                  <a:pt x="100" y="20"/>
                </a:lnTo>
                <a:lnTo>
                  <a:pt x="114" y="22"/>
                </a:lnTo>
                <a:lnTo>
                  <a:pt x="122" y="22"/>
                </a:lnTo>
                <a:lnTo>
                  <a:pt x="128" y="26"/>
                </a:lnTo>
                <a:lnTo>
                  <a:pt x="134" y="28"/>
                </a:lnTo>
                <a:lnTo>
                  <a:pt x="140" y="30"/>
                </a:lnTo>
                <a:lnTo>
                  <a:pt x="156" y="26"/>
                </a:lnTo>
                <a:lnTo>
                  <a:pt x="174" y="20"/>
                </a:lnTo>
                <a:lnTo>
                  <a:pt x="186" y="16"/>
                </a:lnTo>
                <a:lnTo>
                  <a:pt x="188" y="16"/>
                </a:lnTo>
                <a:lnTo>
                  <a:pt x="186" y="18"/>
                </a:lnTo>
                <a:lnTo>
                  <a:pt x="182" y="24"/>
                </a:lnTo>
                <a:lnTo>
                  <a:pt x="182" y="28"/>
                </a:lnTo>
                <a:lnTo>
                  <a:pt x="186" y="36"/>
                </a:lnTo>
                <a:lnTo>
                  <a:pt x="192" y="34"/>
                </a:lnTo>
                <a:lnTo>
                  <a:pt x="196" y="36"/>
                </a:lnTo>
                <a:lnTo>
                  <a:pt x="204" y="40"/>
                </a:lnTo>
                <a:lnTo>
                  <a:pt x="208" y="42"/>
                </a:lnTo>
                <a:lnTo>
                  <a:pt x="210" y="48"/>
                </a:lnTo>
                <a:lnTo>
                  <a:pt x="210" y="54"/>
                </a:lnTo>
                <a:lnTo>
                  <a:pt x="206" y="60"/>
                </a:lnTo>
                <a:lnTo>
                  <a:pt x="214" y="58"/>
                </a:lnTo>
                <a:lnTo>
                  <a:pt x="218" y="58"/>
                </a:lnTo>
                <a:lnTo>
                  <a:pt x="222" y="60"/>
                </a:lnTo>
                <a:lnTo>
                  <a:pt x="228" y="60"/>
                </a:lnTo>
                <a:close/>
              </a:path>
            </a:pathLst>
          </a:custGeom>
          <a:solidFill>
            <a:srgbClr val="FFFF99"/>
          </a:solidFill>
          <a:ln w="7938">
            <a:solidFill>
              <a:srgbClr val="000000"/>
            </a:solidFill>
            <a:prstDash val="solid"/>
            <a:round/>
            <a:headEnd/>
            <a:tailEnd/>
          </a:ln>
        </p:spPr>
        <p:txBody>
          <a:bodyPr/>
          <a:lstStyle/>
          <a:p>
            <a:endParaRPr lang="en-US"/>
          </a:p>
        </p:txBody>
      </p:sp>
      <p:sp>
        <p:nvSpPr>
          <p:cNvPr id="4131" name="Freeform 35"/>
          <p:cNvSpPr>
            <a:spLocks/>
          </p:cNvSpPr>
          <p:nvPr/>
        </p:nvSpPr>
        <p:spPr bwMode="auto">
          <a:xfrm>
            <a:off x="3530601" y="3885547"/>
            <a:ext cx="1076325" cy="1190625"/>
          </a:xfrm>
          <a:custGeom>
            <a:avLst/>
            <a:gdLst>
              <a:gd name="T0" fmla="*/ 354 w 678"/>
              <a:gd name="T1" fmla="*/ 58 h 750"/>
              <a:gd name="T2" fmla="*/ 316 w 678"/>
              <a:gd name="T3" fmla="*/ 52 h 750"/>
              <a:gd name="T4" fmla="*/ 290 w 678"/>
              <a:gd name="T5" fmla="*/ 60 h 750"/>
              <a:gd name="T6" fmla="*/ 256 w 678"/>
              <a:gd name="T7" fmla="*/ 76 h 750"/>
              <a:gd name="T8" fmla="*/ 240 w 678"/>
              <a:gd name="T9" fmla="*/ 42 h 750"/>
              <a:gd name="T10" fmla="*/ 236 w 678"/>
              <a:gd name="T11" fmla="*/ 12 h 750"/>
              <a:gd name="T12" fmla="*/ 216 w 678"/>
              <a:gd name="T13" fmla="*/ 14 h 750"/>
              <a:gd name="T14" fmla="*/ 168 w 678"/>
              <a:gd name="T15" fmla="*/ 22 h 750"/>
              <a:gd name="T16" fmla="*/ 170 w 678"/>
              <a:gd name="T17" fmla="*/ 66 h 750"/>
              <a:gd name="T18" fmla="*/ 118 w 678"/>
              <a:gd name="T19" fmla="*/ 84 h 750"/>
              <a:gd name="T20" fmla="*/ 74 w 678"/>
              <a:gd name="T21" fmla="*/ 70 h 750"/>
              <a:gd name="T22" fmla="*/ 78 w 678"/>
              <a:gd name="T23" fmla="*/ 90 h 750"/>
              <a:gd name="T24" fmla="*/ 68 w 678"/>
              <a:gd name="T25" fmla="*/ 112 h 750"/>
              <a:gd name="T26" fmla="*/ 62 w 678"/>
              <a:gd name="T27" fmla="*/ 186 h 750"/>
              <a:gd name="T28" fmla="*/ 18 w 678"/>
              <a:gd name="T29" fmla="*/ 210 h 750"/>
              <a:gd name="T30" fmla="*/ 0 w 678"/>
              <a:gd name="T31" fmla="*/ 248 h 750"/>
              <a:gd name="T32" fmla="*/ 18 w 678"/>
              <a:gd name="T33" fmla="*/ 286 h 750"/>
              <a:gd name="T34" fmla="*/ 50 w 678"/>
              <a:gd name="T35" fmla="*/ 298 h 750"/>
              <a:gd name="T36" fmla="*/ 66 w 678"/>
              <a:gd name="T37" fmla="*/ 318 h 750"/>
              <a:gd name="T38" fmla="*/ 110 w 678"/>
              <a:gd name="T39" fmla="*/ 312 h 750"/>
              <a:gd name="T40" fmla="*/ 150 w 678"/>
              <a:gd name="T41" fmla="*/ 300 h 750"/>
              <a:gd name="T42" fmla="*/ 170 w 678"/>
              <a:gd name="T43" fmla="*/ 348 h 750"/>
              <a:gd name="T44" fmla="*/ 202 w 678"/>
              <a:gd name="T45" fmla="*/ 360 h 750"/>
              <a:gd name="T46" fmla="*/ 228 w 678"/>
              <a:gd name="T47" fmla="*/ 368 h 750"/>
              <a:gd name="T48" fmla="*/ 242 w 678"/>
              <a:gd name="T49" fmla="*/ 404 h 750"/>
              <a:gd name="T50" fmla="*/ 274 w 678"/>
              <a:gd name="T51" fmla="*/ 430 h 750"/>
              <a:gd name="T52" fmla="*/ 290 w 678"/>
              <a:gd name="T53" fmla="*/ 462 h 750"/>
              <a:gd name="T54" fmla="*/ 290 w 678"/>
              <a:gd name="T55" fmla="*/ 516 h 750"/>
              <a:gd name="T56" fmla="*/ 328 w 678"/>
              <a:gd name="T57" fmla="*/ 546 h 750"/>
              <a:gd name="T58" fmla="*/ 352 w 678"/>
              <a:gd name="T59" fmla="*/ 568 h 750"/>
              <a:gd name="T60" fmla="*/ 362 w 678"/>
              <a:gd name="T61" fmla="*/ 604 h 750"/>
              <a:gd name="T62" fmla="*/ 366 w 678"/>
              <a:gd name="T63" fmla="*/ 640 h 750"/>
              <a:gd name="T64" fmla="*/ 320 w 678"/>
              <a:gd name="T65" fmla="*/ 696 h 750"/>
              <a:gd name="T66" fmla="*/ 408 w 678"/>
              <a:gd name="T67" fmla="*/ 750 h 750"/>
              <a:gd name="T68" fmla="*/ 436 w 678"/>
              <a:gd name="T69" fmla="*/ 704 h 750"/>
              <a:gd name="T70" fmla="*/ 462 w 678"/>
              <a:gd name="T71" fmla="*/ 660 h 750"/>
              <a:gd name="T72" fmla="*/ 464 w 678"/>
              <a:gd name="T73" fmla="*/ 594 h 750"/>
              <a:gd name="T74" fmla="*/ 548 w 678"/>
              <a:gd name="T75" fmla="*/ 552 h 750"/>
              <a:gd name="T76" fmla="*/ 600 w 678"/>
              <a:gd name="T77" fmla="*/ 482 h 750"/>
              <a:gd name="T78" fmla="*/ 604 w 678"/>
              <a:gd name="T79" fmla="*/ 442 h 750"/>
              <a:gd name="T80" fmla="*/ 606 w 678"/>
              <a:gd name="T81" fmla="*/ 362 h 750"/>
              <a:gd name="T82" fmla="*/ 634 w 678"/>
              <a:gd name="T83" fmla="*/ 328 h 750"/>
              <a:gd name="T84" fmla="*/ 674 w 678"/>
              <a:gd name="T85" fmla="*/ 268 h 750"/>
              <a:gd name="T86" fmla="*/ 668 w 678"/>
              <a:gd name="T87" fmla="*/ 200 h 750"/>
              <a:gd name="T88" fmla="*/ 622 w 678"/>
              <a:gd name="T89" fmla="*/ 178 h 750"/>
              <a:gd name="T90" fmla="*/ 560 w 678"/>
              <a:gd name="T91" fmla="*/ 154 h 750"/>
              <a:gd name="T92" fmla="*/ 522 w 678"/>
              <a:gd name="T93" fmla="*/ 144 h 750"/>
              <a:gd name="T94" fmla="*/ 494 w 678"/>
              <a:gd name="T95" fmla="*/ 128 h 750"/>
              <a:gd name="T96" fmla="*/ 444 w 678"/>
              <a:gd name="T97" fmla="*/ 110 h 750"/>
              <a:gd name="T98" fmla="*/ 408 w 678"/>
              <a:gd name="T99" fmla="*/ 132 h 750"/>
              <a:gd name="T100" fmla="*/ 396 w 678"/>
              <a:gd name="T101" fmla="*/ 112 h 750"/>
              <a:gd name="T102" fmla="*/ 410 w 678"/>
              <a:gd name="T103" fmla="*/ 76 h 750"/>
              <a:gd name="T104" fmla="*/ 396 w 678"/>
              <a:gd name="T105" fmla="*/ 30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78" h="750">
                <a:moveTo>
                  <a:pt x="388" y="14"/>
                </a:moveTo>
                <a:lnTo>
                  <a:pt x="382" y="28"/>
                </a:lnTo>
                <a:lnTo>
                  <a:pt x="374" y="42"/>
                </a:lnTo>
                <a:lnTo>
                  <a:pt x="368" y="48"/>
                </a:lnTo>
                <a:lnTo>
                  <a:pt x="362" y="54"/>
                </a:lnTo>
                <a:lnTo>
                  <a:pt x="354" y="58"/>
                </a:lnTo>
                <a:lnTo>
                  <a:pt x="344" y="58"/>
                </a:lnTo>
                <a:lnTo>
                  <a:pt x="338" y="58"/>
                </a:lnTo>
                <a:lnTo>
                  <a:pt x="332" y="56"/>
                </a:lnTo>
                <a:lnTo>
                  <a:pt x="328" y="54"/>
                </a:lnTo>
                <a:lnTo>
                  <a:pt x="326" y="48"/>
                </a:lnTo>
                <a:lnTo>
                  <a:pt x="316" y="52"/>
                </a:lnTo>
                <a:lnTo>
                  <a:pt x="304" y="56"/>
                </a:lnTo>
                <a:lnTo>
                  <a:pt x="304" y="66"/>
                </a:lnTo>
                <a:lnTo>
                  <a:pt x="300" y="64"/>
                </a:lnTo>
                <a:lnTo>
                  <a:pt x="296" y="62"/>
                </a:lnTo>
                <a:lnTo>
                  <a:pt x="294" y="60"/>
                </a:lnTo>
                <a:lnTo>
                  <a:pt x="290" y="60"/>
                </a:lnTo>
                <a:lnTo>
                  <a:pt x="284" y="60"/>
                </a:lnTo>
                <a:lnTo>
                  <a:pt x="280" y="62"/>
                </a:lnTo>
                <a:lnTo>
                  <a:pt x="274" y="68"/>
                </a:lnTo>
                <a:lnTo>
                  <a:pt x="266" y="74"/>
                </a:lnTo>
                <a:lnTo>
                  <a:pt x="262" y="76"/>
                </a:lnTo>
                <a:lnTo>
                  <a:pt x="256" y="76"/>
                </a:lnTo>
                <a:lnTo>
                  <a:pt x="252" y="76"/>
                </a:lnTo>
                <a:lnTo>
                  <a:pt x="250" y="74"/>
                </a:lnTo>
                <a:lnTo>
                  <a:pt x="244" y="66"/>
                </a:lnTo>
                <a:lnTo>
                  <a:pt x="240" y="58"/>
                </a:lnTo>
                <a:lnTo>
                  <a:pt x="238" y="48"/>
                </a:lnTo>
                <a:lnTo>
                  <a:pt x="240" y="42"/>
                </a:lnTo>
                <a:lnTo>
                  <a:pt x="242" y="36"/>
                </a:lnTo>
                <a:lnTo>
                  <a:pt x="244" y="32"/>
                </a:lnTo>
                <a:lnTo>
                  <a:pt x="244" y="28"/>
                </a:lnTo>
                <a:lnTo>
                  <a:pt x="244" y="22"/>
                </a:lnTo>
                <a:lnTo>
                  <a:pt x="240" y="16"/>
                </a:lnTo>
                <a:lnTo>
                  <a:pt x="236" y="12"/>
                </a:lnTo>
                <a:lnTo>
                  <a:pt x="236" y="8"/>
                </a:lnTo>
                <a:lnTo>
                  <a:pt x="236" y="0"/>
                </a:lnTo>
                <a:lnTo>
                  <a:pt x="224" y="0"/>
                </a:lnTo>
                <a:lnTo>
                  <a:pt x="224" y="6"/>
                </a:lnTo>
                <a:lnTo>
                  <a:pt x="220" y="12"/>
                </a:lnTo>
                <a:lnTo>
                  <a:pt x="216" y="14"/>
                </a:lnTo>
                <a:lnTo>
                  <a:pt x="210" y="18"/>
                </a:lnTo>
                <a:lnTo>
                  <a:pt x="196" y="24"/>
                </a:lnTo>
                <a:lnTo>
                  <a:pt x="192" y="28"/>
                </a:lnTo>
                <a:lnTo>
                  <a:pt x="188" y="32"/>
                </a:lnTo>
                <a:lnTo>
                  <a:pt x="174" y="26"/>
                </a:lnTo>
                <a:lnTo>
                  <a:pt x="168" y="22"/>
                </a:lnTo>
                <a:lnTo>
                  <a:pt x="158" y="20"/>
                </a:lnTo>
                <a:lnTo>
                  <a:pt x="166" y="40"/>
                </a:lnTo>
                <a:lnTo>
                  <a:pt x="170" y="50"/>
                </a:lnTo>
                <a:lnTo>
                  <a:pt x="172" y="52"/>
                </a:lnTo>
                <a:lnTo>
                  <a:pt x="176" y="56"/>
                </a:lnTo>
                <a:lnTo>
                  <a:pt x="170" y="66"/>
                </a:lnTo>
                <a:lnTo>
                  <a:pt x="158" y="76"/>
                </a:lnTo>
                <a:lnTo>
                  <a:pt x="146" y="82"/>
                </a:lnTo>
                <a:lnTo>
                  <a:pt x="138" y="86"/>
                </a:lnTo>
                <a:lnTo>
                  <a:pt x="130" y="86"/>
                </a:lnTo>
                <a:lnTo>
                  <a:pt x="122" y="86"/>
                </a:lnTo>
                <a:lnTo>
                  <a:pt x="118" y="84"/>
                </a:lnTo>
                <a:lnTo>
                  <a:pt x="116" y="80"/>
                </a:lnTo>
                <a:lnTo>
                  <a:pt x="116" y="68"/>
                </a:lnTo>
                <a:lnTo>
                  <a:pt x="112" y="58"/>
                </a:lnTo>
                <a:lnTo>
                  <a:pt x="98" y="66"/>
                </a:lnTo>
                <a:lnTo>
                  <a:pt x="86" y="68"/>
                </a:lnTo>
                <a:lnTo>
                  <a:pt x="74" y="70"/>
                </a:lnTo>
                <a:lnTo>
                  <a:pt x="66" y="74"/>
                </a:lnTo>
                <a:lnTo>
                  <a:pt x="70" y="74"/>
                </a:lnTo>
                <a:lnTo>
                  <a:pt x="72" y="76"/>
                </a:lnTo>
                <a:lnTo>
                  <a:pt x="74" y="80"/>
                </a:lnTo>
                <a:lnTo>
                  <a:pt x="78" y="82"/>
                </a:lnTo>
                <a:lnTo>
                  <a:pt x="78" y="90"/>
                </a:lnTo>
                <a:lnTo>
                  <a:pt x="72" y="90"/>
                </a:lnTo>
                <a:lnTo>
                  <a:pt x="68" y="92"/>
                </a:lnTo>
                <a:lnTo>
                  <a:pt x="64" y="96"/>
                </a:lnTo>
                <a:lnTo>
                  <a:pt x="62" y="100"/>
                </a:lnTo>
                <a:lnTo>
                  <a:pt x="64" y="106"/>
                </a:lnTo>
                <a:lnTo>
                  <a:pt x="68" y="112"/>
                </a:lnTo>
                <a:lnTo>
                  <a:pt x="72" y="118"/>
                </a:lnTo>
                <a:lnTo>
                  <a:pt x="74" y="124"/>
                </a:lnTo>
                <a:lnTo>
                  <a:pt x="72" y="150"/>
                </a:lnTo>
                <a:lnTo>
                  <a:pt x="68" y="180"/>
                </a:lnTo>
                <a:lnTo>
                  <a:pt x="66" y="184"/>
                </a:lnTo>
                <a:lnTo>
                  <a:pt x="62" y="186"/>
                </a:lnTo>
                <a:lnTo>
                  <a:pt x="50" y="190"/>
                </a:lnTo>
                <a:lnTo>
                  <a:pt x="38" y="192"/>
                </a:lnTo>
                <a:lnTo>
                  <a:pt x="28" y="194"/>
                </a:lnTo>
                <a:lnTo>
                  <a:pt x="22" y="198"/>
                </a:lnTo>
                <a:lnTo>
                  <a:pt x="20" y="202"/>
                </a:lnTo>
                <a:lnTo>
                  <a:pt x="18" y="210"/>
                </a:lnTo>
                <a:lnTo>
                  <a:pt x="16" y="220"/>
                </a:lnTo>
                <a:lnTo>
                  <a:pt x="12" y="232"/>
                </a:lnTo>
                <a:lnTo>
                  <a:pt x="10" y="236"/>
                </a:lnTo>
                <a:lnTo>
                  <a:pt x="6" y="238"/>
                </a:lnTo>
                <a:lnTo>
                  <a:pt x="2" y="242"/>
                </a:lnTo>
                <a:lnTo>
                  <a:pt x="0" y="248"/>
                </a:lnTo>
                <a:lnTo>
                  <a:pt x="2" y="254"/>
                </a:lnTo>
                <a:lnTo>
                  <a:pt x="4" y="258"/>
                </a:lnTo>
                <a:lnTo>
                  <a:pt x="10" y="266"/>
                </a:lnTo>
                <a:lnTo>
                  <a:pt x="16" y="274"/>
                </a:lnTo>
                <a:lnTo>
                  <a:pt x="18" y="280"/>
                </a:lnTo>
                <a:lnTo>
                  <a:pt x="18" y="286"/>
                </a:lnTo>
                <a:lnTo>
                  <a:pt x="26" y="288"/>
                </a:lnTo>
                <a:lnTo>
                  <a:pt x="32" y="292"/>
                </a:lnTo>
                <a:lnTo>
                  <a:pt x="38" y="298"/>
                </a:lnTo>
                <a:lnTo>
                  <a:pt x="44" y="300"/>
                </a:lnTo>
                <a:lnTo>
                  <a:pt x="48" y="298"/>
                </a:lnTo>
                <a:lnTo>
                  <a:pt x="50" y="298"/>
                </a:lnTo>
                <a:lnTo>
                  <a:pt x="52" y="290"/>
                </a:lnTo>
                <a:lnTo>
                  <a:pt x="62" y="290"/>
                </a:lnTo>
                <a:lnTo>
                  <a:pt x="62" y="308"/>
                </a:lnTo>
                <a:lnTo>
                  <a:pt x="62" y="314"/>
                </a:lnTo>
                <a:lnTo>
                  <a:pt x="64" y="316"/>
                </a:lnTo>
                <a:lnTo>
                  <a:pt x="66" y="318"/>
                </a:lnTo>
                <a:lnTo>
                  <a:pt x="70" y="318"/>
                </a:lnTo>
                <a:lnTo>
                  <a:pt x="72" y="318"/>
                </a:lnTo>
                <a:lnTo>
                  <a:pt x="82" y="322"/>
                </a:lnTo>
                <a:lnTo>
                  <a:pt x="92" y="322"/>
                </a:lnTo>
                <a:lnTo>
                  <a:pt x="102" y="318"/>
                </a:lnTo>
                <a:lnTo>
                  <a:pt x="110" y="312"/>
                </a:lnTo>
                <a:lnTo>
                  <a:pt x="124" y="300"/>
                </a:lnTo>
                <a:lnTo>
                  <a:pt x="132" y="296"/>
                </a:lnTo>
                <a:lnTo>
                  <a:pt x="140" y="294"/>
                </a:lnTo>
                <a:lnTo>
                  <a:pt x="146" y="294"/>
                </a:lnTo>
                <a:lnTo>
                  <a:pt x="148" y="296"/>
                </a:lnTo>
                <a:lnTo>
                  <a:pt x="150" y="300"/>
                </a:lnTo>
                <a:lnTo>
                  <a:pt x="150" y="306"/>
                </a:lnTo>
                <a:lnTo>
                  <a:pt x="148" y="316"/>
                </a:lnTo>
                <a:lnTo>
                  <a:pt x="150" y="326"/>
                </a:lnTo>
                <a:lnTo>
                  <a:pt x="154" y="334"/>
                </a:lnTo>
                <a:lnTo>
                  <a:pt x="160" y="342"/>
                </a:lnTo>
                <a:lnTo>
                  <a:pt x="170" y="348"/>
                </a:lnTo>
                <a:lnTo>
                  <a:pt x="180" y="352"/>
                </a:lnTo>
                <a:lnTo>
                  <a:pt x="186" y="350"/>
                </a:lnTo>
                <a:lnTo>
                  <a:pt x="188" y="352"/>
                </a:lnTo>
                <a:lnTo>
                  <a:pt x="192" y="356"/>
                </a:lnTo>
                <a:lnTo>
                  <a:pt x="196" y="358"/>
                </a:lnTo>
                <a:lnTo>
                  <a:pt x="202" y="360"/>
                </a:lnTo>
                <a:lnTo>
                  <a:pt x="202" y="366"/>
                </a:lnTo>
                <a:lnTo>
                  <a:pt x="204" y="368"/>
                </a:lnTo>
                <a:lnTo>
                  <a:pt x="208" y="368"/>
                </a:lnTo>
                <a:lnTo>
                  <a:pt x="212" y="368"/>
                </a:lnTo>
                <a:lnTo>
                  <a:pt x="224" y="366"/>
                </a:lnTo>
                <a:lnTo>
                  <a:pt x="228" y="368"/>
                </a:lnTo>
                <a:lnTo>
                  <a:pt x="232" y="370"/>
                </a:lnTo>
                <a:lnTo>
                  <a:pt x="236" y="380"/>
                </a:lnTo>
                <a:lnTo>
                  <a:pt x="238" y="392"/>
                </a:lnTo>
                <a:lnTo>
                  <a:pt x="240" y="394"/>
                </a:lnTo>
                <a:lnTo>
                  <a:pt x="242" y="396"/>
                </a:lnTo>
                <a:lnTo>
                  <a:pt x="242" y="404"/>
                </a:lnTo>
                <a:lnTo>
                  <a:pt x="244" y="410"/>
                </a:lnTo>
                <a:lnTo>
                  <a:pt x="246" y="414"/>
                </a:lnTo>
                <a:lnTo>
                  <a:pt x="250" y="418"/>
                </a:lnTo>
                <a:lnTo>
                  <a:pt x="260" y="420"/>
                </a:lnTo>
                <a:lnTo>
                  <a:pt x="274" y="424"/>
                </a:lnTo>
                <a:lnTo>
                  <a:pt x="274" y="430"/>
                </a:lnTo>
                <a:lnTo>
                  <a:pt x="274" y="434"/>
                </a:lnTo>
                <a:lnTo>
                  <a:pt x="278" y="438"/>
                </a:lnTo>
                <a:lnTo>
                  <a:pt x="280" y="442"/>
                </a:lnTo>
                <a:lnTo>
                  <a:pt x="288" y="450"/>
                </a:lnTo>
                <a:lnTo>
                  <a:pt x="290" y="454"/>
                </a:lnTo>
                <a:lnTo>
                  <a:pt x="290" y="462"/>
                </a:lnTo>
                <a:lnTo>
                  <a:pt x="290" y="468"/>
                </a:lnTo>
                <a:lnTo>
                  <a:pt x="286" y="476"/>
                </a:lnTo>
                <a:lnTo>
                  <a:pt x="284" y="482"/>
                </a:lnTo>
                <a:lnTo>
                  <a:pt x="284" y="488"/>
                </a:lnTo>
                <a:lnTo>
                  <a:pt x="284" y="498"/>
                </a:lnTo>
                <a:lnTo>
                  <a:pt x="290" y="516"/>
                </a:lnTo>
                <a:lnTo>
                  <a:pt x="296" y="532"/>
                </a:lnTo>
                <a:lnTo>
                  <a:pt x="298" y="536"/>
                </a:lnTo>
                <a:lnTo>
                  <a:pt x="302" y="538"/>
                </a:lnTo>
                <a:lnTo>
                  <a:pt x="314" y="540"/>
                </a:lnTo>
                <a:lnTo>
                  <a:pt x="322" y="542"/>
                </a:lnTo>
                <a:lnTo>
                  <a:pt x="328" y="546"/>
                </a:lnTo>
                <a:lnTo>
                  <a:pt x="332" y="552"/>
                </a:lnTo>
                <a:lnTo>
                  <a:pt x="338" y="564"/>
                </a:lnTo>
                <a:lnTo>
                  <a:pt x="344" y="576"/>
                </a:lnTo>
                <a:lnTo>
                  <a:pt x="346" y="572"/>
                </a:lnTo>
                <a:lnTo>
                  <a:pt x="350" y="570"/>
                </a:lnTo>
                <a:lnTo>
                  <a:pt x="352" y="568"/>
                </a:lnTo>
                <a:lnTo>
                  <a:pt x="356" y="570"/>
                </a:lnTo>
                <a:lnTo>
                  <a:pt x="356" y="574"/>
                </a:lnTo>
                <a:lnTo>
                  <a:pt x="356" y="580"/>
                </a:lnTo>
                <a:lnTo>
                  <a:pt x="356" y="594"/>
                </a:lnTo>
                <a:lnTo>
                  <a:pt x="356" y="610"/>
                </a:lnTo>
                <a:lnTo>
                  <a:pt x="362" y="604"/>
                </a:lnTo>
                <a:lnTo>
                  <a:pt x="370" y="604"/>
                </a:lnTo>
                <a:lnTo>
                  <a:pt x="372" y="614"/>
                </a:lnTo>
                <a:lnTo>
                  <a:pt x="374" y="624"/>
                </a:lnTo>
                <a:lnTo>
                  <a:pt x="374" y="630"/>
                </a:lnTo>
                <a:lnTo>
                  <a:pt x="372" y="634"/>
                </a:lnTo>
                <a:lnTo>
                  <a:pt x="366" y="640"/>
                </a:lnTo>
                <a:lnTo>
                  <a:pt x="350" y="646"/>
                </a:lnTo>
                <a:lnTo>
                  <a:pt x="342" y="656"/>
                </a:lnTo>
                <a:lnTo>
                  <a:pt x="332" y="668"/>
                </a:lnTo>
                <a:lnTo>
                  <a:pt x="324" y="682"/>
                </a:lnTo>
                <a:lnTo>
                  <a:pt x="320" y="690"/>
                </a:lnTo>
                <a:lnTo>
                  <a:pt x="320" y="696"/>
                </a:lnTo>
                <a:lnTo>
                  <a:pt x="330" y="696"/>
                </a:lnTo>
                <a:lnTo>
                  <a:pt x="342" y="700"/>
                </a:lnTo>
                <a:lnTo>
                  <a:pt x="354" y="708"/>
                </a:lnTo>
                <a:lnTo>
                  <a:pt x="366" y="716"/>
                </a:lnTo>
                <a:lnTo>
                  <a:pt x="388" y="734"/>
                </a:lnTo>
                <a:lnTo>
                  <a:pt x="408" y="750"/>
                </a:lnTo>
                <a:lnTo>
                  <a:pt x="410" y="736"/>
                </a:lnTo>
                <a:lnTo>
                  <a:pt x="412" y="724"/>
                </a:lnTo>
                <a:lnTo>
                  <a:pt x="420" y="722"/>
                </a:lnTo>
                <a:lnTo>
                  <a:pt x="426" y="718"/>
                </a:lnTo>
                <a:lnTo>
                  <a:pt x="432" y="712"/>
                </a:lnTo>
                <a:lnTo>
                  <a:pt x="436" y="704"/>
                </a:lnTo>
                <a:lnTo>
                  <a:pt x="444" y="686"/>
                </a:lnTo>
                <a:lnTo>
                  <a:pt x="450" y="670"/>
                </a:lnTo>
                <a:lnTo>
                  <a:pt x="454" y="666"/>
                </a:lnTo>
                <a:lnTo>
                  <a:pt x="456" y="666"/>
                </a:lnTo>
                <a:lnTo>
                  <a:pt x="458" y="664"/>
                </a:lnTo>
                <a:lnTo>
                  <a:pt x="462" y="660"/>
                </a:lnTo>
                <a:lnTo>
                  <a:pt x="468" y="640"/>
                </a:lnTo>
                <a:lnTo>
                  <a:pt x="466" y="638"/>
                </a:lnTo>
                <a:lnTo>
                  <a:pt x="464" y="636"/>
                </a:lnTo>
                <a:lnTo>
                  <a:pt x="460" y="632"/>
                </a:lnTo>
                <a:lnTo>
                  <a:pt x="460" y="602"/>
                </a:lnTo>
                <a:lnTo>
                  <a:pt x="464" y="594"/>
                </a:lnTo>
                <a:lnTo>
                  <a:pt x="470" y="586"/>
                </a:lnTo>
                <a:lnTo>
                  <a:pt x="488" y="574"/>
                </a:lnTo>
                <a:lnTo>
                  <a:pt x="506" y="562"/>
                </a:lnTo>
                <a:lnTo>
                  <a:pt x="524" y="554"/>
                </a:lnTo>
                <a:lnTo>
                  <a:pt x="534" y="552"/>
                </a:lnTo>
                <a:lnTo>
                  <a:pt x="548" y="552"/>
                </a:lnTo>
                <a:lnTo>
                  <a:pt x="560" y="550"/>
                </a:lnTo>
                <a:lnTo>
                  <a:pt x="566" y="548"/>
                </a:lnTo>
                <a:lnTo>
                  <a:pt x="568" y="544"/>
                </a:lnTo>
                <a:lnTo>
                  <a:pt x="578" y="530"/>
                </a:lnTo>
                <a:lnTo>
                  <a:pt x="586" y="514"/>
                </a:lnTo>
                <a:lnTo>
                  <a:pt x="600" y="482"/>
                </a:lnTo>
                <a:lnTo>
                  <a:pt x="602" y="470"/>
                </a:lnTo>
                <a:lnTo>
                  <a:pt x="604" y="460"/>
                </a:lnTo>
                <a:lnTo>
                  <a:pt x="604" y="452"/>
                </a:lnTo>
                <a:lnTo>
                  <a:pt x="606" y="448"/>
                </a:lnTo>
                <a:lnTo>
                  <a:pt x="610" y="444"/>
                </a:lnTo>
                <a:lnTo>
                  <a:pt x="604" y="442"/>
                </a:lnTo>
                <a:lnTo>
                  <a:pt x="614" y="408"/>
                </a:lnTo>
                <a:lnTo>
                  <a:pt x="612" y="394"/>
                </a:lnTo>
                <a:lnTo>
                  <a:pt x="610" y="386"/>
                </a:lnTo>
                <a:lnTo>
                  <a:pt x="610" y="376"/>
                </a:lnTo>
                <a:lnTo>
                  <a:pt x="608" y="366"/>
                </a:lnTo>
                <a:lnTo>
                  <a:pt x="606" y="362"/>
                </a:lnTo>
                <a:lnTo>
                  <a:pt x="608" y="356"/>
                </a:lnTo>
                <a:lnTo>
                  <a:pt x="610" y="352"/>
                </a:lnTo>
                <a:lnTo>
                  <a:pt x="614" y="350"/>
                </a:lnTo>
                <a:lnTo>
                  <a:pt x="622" y="350"/>
                </a:lnTo>
                <a:lnTo>
                  <a:pt x="628" y="340"/>
                </a:lnTo>
                <a:lnTo>
                  <a:pt x="634" y="328"/>
                </a:lnTo>
                <a:lnTo>
                  <a:pt x="634" y="326"/>
                </a:lnTo>
                <a:lnTo>
                  <a:pt x="640" y="316"/>
                </a:lnTo>
                <a:lnTo>
                  <a:pt x="646" y="306"/>
                </a:lnTo>
                <a:lnTo>
                  <a:pt x="660" y="288"/>
                </a:lnTo>
                <a:lnTo>
                  <a:pt x="668" y="278"/>
                </a:lnTo>
                <a:lnTo>
                  <a:pt x="674" y="268"/>
                </a:lnTo>
                <a:lnTo>
                  <a:pt x="676" y="254"/>
                </a:lnTo>
                <a:lnTo>
                  <a:pt x="678" y="240"/>
                </a:lnTo>
                <a:lnTo>
                  <a:pt x="678" y="224"/>
                </a:lnTo>
                <a:lnTo>
                  <a:pt x="674" y="210"/>
                </a:lnTo>
                <a:lnTo>
                  <a:pt x="672" y="206"/>
                </a:lnTo>
                <a:lnTo>
                  <a:pt x="668" y="200"/>
                </a:lnTo>
                <a:lnTo>
                  <a:pt x="664" y="198"/>
                </a:lnTo>
                <a:lnTo>
                  <a:pt x="660" y="196"/>
                </a:lnTo>
                <a:lnTo>
                  <a:pt x="648" y="196"/>
                </a:lnTo>
                <a:lnTo>
                  <a:pt x="638" y="190"/>
                </a:lnTo>
                <a:lnTo>
                  <a:pt x="630" y="184"/>
                </a:lnTo>
                <a:lnTo>
                  <a:pt x="622" y="178"/>
                </a:lnTo>
                <a:lnTo>
                  <a:pt x="608" y="164"/>
                </a:lnTo>
                <a:lnTo>
                  <a:pt x="598" y="158"/>
                </a:lnTo>
                <a:lnTo>
                  <a:pt x="588" y="152"/>
                </a:lnTo>
                <a:lnTo>
                  <a:pt x="578" y="152"/>
                </a:lnTo>
                <a:lnTo>
                  <a:pt x="570" y="152"/>
                </a:lnTo>
                <a:lnTo>
                  <a:pt x="560" y="154"/>
                </a:lnTo>
                <a:lnTo>
                  <a:pt x="550" y="152"/>
                </a:lnTo>
                <a:lnTo>
                  <a:pt x="546" y="150"/>
                </a:lnTo>
                <a:lnTo>
                  <a:pt x="542" y="146"/>
                </a:lnTo>
                <a:lnTo>
                  <a:pt x="536" y="144"/>
                </a:lnTo>
                <a:lnTo>
                  <a:pt x="530" y="142"/>
                </a:lnTo>
                <a:lnTo>
                  <a:pt x="522" y="144"/>
                </a:lnTo>
                <a:lnTo>
                  <a:pt x="516" y="146"/>
                </a:lnTo>
                <a:lnTo>
                  <a:pt x="512" y="150"/>
                </a:lnTo>
                <a:lnTo>
                  <a:pt x="506" y="152"/>
                </a:lnTo>
                <a:lnTo>
                  <a:pt x="504" y="142"/>
                </a:lnTo>
                <a:lnTo>
                  <a:pt x="500" y="134"/>
                </a:lnTo>
                <a:lnTo>
                  <a:pt x="494" y="128"/>
                </a:lnTo>
                <a:lnTo>
                  <a:pt x="488" y="122"/>
                </a:lnTo>
                <a:lnTo>
                  <a:pt x="480" y="118"/>
                </a:lnTo>
                <a:lnTo>
                  <a:pt x="472" y="114"/>
                </a:lnTo>
                <a:lnTo>
                  <a:pt x="462" y="112"/>
                </a:lnTo>
                <a:lnTo>
                  <a:pt x="454" y="112"/>
                </a:lnTo>
                <a:lnTo>
                  <a:pt x="444" y="110"/>
                </a:lnTo>
                <a:lnTo>
                  <a:pt x="442" y="122"/>
                </a:lnTo>
                <a:lnTo>
                  <a:pt x="436" y="130"/>
                </a:lnTo>
                <a:lnTo>
                  <a:pt x="430" y="136"/>
                </a:lnTo>
                <a:lnTo>
                  <a:pt x="424" y="144"/>
                </a:lnTo>
                <a:lnTo>
                  <a:pt x="422" y="132"/>
                </a:lnTo>
                <a:lnTo>
                  <a:pt x="408" y="132"/>
                </a:lnTo>
                <a:lnTo>
                  <a:pt x="398" y="130"/>
                </a:lnTo>
                <a:lnTo>
                  <a:pt x="386" y="130"/>
                </a:lnTo>
                <a:lnTo>
                  <a:pt x="374" y="128"/>
                </a:lnTo>
                <a:lnTo>
                  <a:pt x="384" y="124"/>
                </a:lnTo>
                <a:lnTo>
                  <a:pt x="394" y="120"/>
                </a:lnTo>
                <a:lnTo>
                  <a:pt x="396" y="112"/>
                </a:lnTo>
                <a:lnTo>
                  <a:pt x="384" y="114"/>
                </a:lnTo>
                <a:lnTo>
                  <a:pt x="390" y="104"/>
                </a:lnTo>
                <a:lnTo>
                  <a:pt x="398" y="92"/>
                </a:lnTo>
                <a:lnTo>
                  <a:pt x="402" y="88"/>
                </a:lnTo>
                <a:lnTo>
                  <a:pt x="408" y="82"/>
                </a:lnTo>
                <a:lnTo>
                  <a:pt x="410" y="76"/>
                </a:lnTo>
                <a:lnTo>
                  <a:pt x="414" y="68"/>
                </a:lnTo>
                <a:lnTo>
                  <a:pt x="404" y="60"/>
                </a:lnTo>
                <a:lnTo>
                  <a:pt x="398" y="54"/>
                </a:lnTo>
                <a:lnTo>
                  <a:pt x="396" y="46"/>
                </a:lnTo>
                <a:lnTo>
                  <a:pt x="396" y="38"/>
                </a:lnTo>
                <a:lnTo>
                  <a:pt x="396" y="30"/>
                </a:lnTo>
                <a:lnTo>
                  <a:pt x="396" y="22"/>
                </a:lnTo>
                <a:lnTo>
                  <a:pt x="392" y="16"/>
                </a:lnTo>
                <a:lnTo>
                  <a:pt x="388" y="14"/>
                </a:lnTo>
                <a:close/>
              </a:path>
            </a:pathLst>
          </a:custGeom>
          <a:solidFill>
            <a:srgbClr val="FFFF99"/>
          </a:solidFill>
          <a:ln w="7938">
            <a:solidFill>
              <a:srgbClr val="000000"/>
            </a:solidFill>
            <a:prstDash val="solid"/>
            <a:round/>
            <a:headEnd/>
            <a:tailEnd/>
          </a:ln>
        </p:spPr>
        <p:txBody>
          <a:bodyPr/>
          <a:lstStyle/>
          <a:p>
            <a:endParaRPr lang="en-US"/>
          </a:p>
        </p:txBody>
      </p:sp>
      <p:sp>
        <p:nvSpPr>
          <p:cNvPr id="4132" name="Freeform 36"/>
          <p:cNvSpPr>
            <a:spLocks/>
          </p:cNvSpPr>
          <p:nvPr/>
        </p:nvSpPr>
        <p:spPr bwMode="auto">
          <a:xfrm>
            <a:off x="3394076" y="3653772"/>
            <a:ext cx="314325" cy="517525"/>
          </a:xfrm>
          <a:custGeom>
            <a:avLst/>
            <a:gdLst>
              <a:gd name="T0" fmla="*/ 6 w 198"/>
              <a:gd name="T1" fmla="*/ 198 h 326"/>
              <a:gd name="T2" fmla="*/ 20 w 198"/>
              <a:gd name="T3" fmla="*/ 184 h 326"/>
              <a:gd name="T4" fmla="*/ 30 w 198"/>
              <a:gd name="T5" fmla="*/ 170 h 326"/>
              <a:gd name="T6" fmla="*/ 28 w 198"/>
              <a:gd name="T7" fmla="*/ 128 h 326"/>
              <a:gd name="T8" fmla="*/ 24 w 198"/>
              <a:gd name="T9" fmla="*/ 108 h 326"/>
              <a:gd name="T10" fmla="*/ 20 w 198"/>
              <a:gd name="T11" fmla="*/ 94 h 326"/>
              <a:gd name="T12" fmla="*/ 28 w 198"/>
              <a:gd name="T13" fmla="*/ 82 h 326"/>
              <a:gd name="T14" fmla="*/ 34 w 198"/>
              <a:gd name="T15" fmla="*/ 78 h 326"/>
              <a:gd name="T16" fmla="*/ 50 w 198"/>
              <a:gd name="T17" fmla="*/ 66 h 326"/>
              <a:gd name="T18" fmla="*/ 60 w 198"/>
              <a:gd name="T19" fmla="*/ 58 h 326"/>
              <a:gd name="T20" fmla="*/ 66 w 198"/>
              <a:gd name="T21" fmla="*/ 36 h 326"/>
              <a:gd name="T22" fmla="*/ 78 w 198"/>
              <a:gd name="T23" fmla="*/ 26 h 326"/>
              <a:gd name="T24" fmla="*/ 92 w 198"/>
              <a:gd name="T25" fmla="*/ 20 h 326"/>
              <a:gd name="T26" fmla="*/ 128 w 198"/>
              <a:gd name="T27" fmla="*/ 4 h 326"/>
              <a:gd name="T28" fmla="*/ 138 w 198"/>
              <a:gd name="T29" fmla="*/ 8 h 326"/>
              <a:gd name="T30" fmla="*/ 128 w 198"/>
              <a:gd name="T31" fmla="*/ 20 h 326"/>
              <a:gd name="T32" fmla="*/ 102 w 198"/>
              <a:gd name="T33" fmla="*/ 52 h 326"/>
              <a:gd name="T34" fmla="*/ 106 w 198"/>
              <a:gd name="T35" fmla="*/ 68 h 326"/>
              <a:gd name="T36" fmla="*/ 114 w 198"/>
              <a:gd name="T37" fmla="*/ 82 h 326"/>
              <a:gd name="T38" fmla="*/ 110 w 198"/>
              <a:gd name="T39" fmla="*/ 98 h 326"/>
              <a:gd name="T40" fmla="*/ 120 w 198"/>
              <a:gd name="T41" fmla="*/ 108 h 326"/>
              <a:gd name="T42" fmla="*/ 152 w 198"/>
              <a:gd name="T43" fmla="*/ 114 h 326"/>
              <a:gd name="T44" fmla="*/ 164 w 198"/>
              <a:gd name="T45" fmla="*/ 128 h 326"/>
              <a:gd name="T46" fmla="*/ 184 w 198"/>
              <a:gd name="T47" fmla="*/ 126 h 326"/>
              <a:gd name="T48" fmla="*/ 190 w 198"/>
              <a:gd name="T49" fmla="*/ 142 h 326"/>
              <a:gd name="T50" fmla="*/ 188 w 198"/>
              <a:gd name="T51" fmla="*/ 166 h 326"/>
              <a:gd name="T52" fmla="*/ 196 w 198"/>
              <a:gd name="T53" fmla="*/ 180 h 326"/>
              <a:gd name="T54" fmla="*/ 192 w 198"/>
              <a:gd name="T55" fmla="*/ 188 h 326"/>
              <a:gd name="T56" fmla="*/ 198 w 198"/>
              <a:gd name="T57" fmla="*/ 204 h 326"/>
              <a:gd name="T58" fmla="*/ 160 w 198"/>
              <a:gd name="T59" fmla="*/ 216 h 326"/>
              <a:gd name="T60" fmla="*/ 158 w 198"/>
              <a:gd name="T61" fmla="*/ 222 h 326"/>
              <a:gd name="T62" fmla="*/ 164 w 198"/>
              <a:gd name="T63" fmla="*/ 236 h 326"/>
              <a:gd name="T64" fmla="*/ 150 w 198"/>
              <a:gd name="T65" fmla="*/ 242 h 326"/>
              <a:gd name="T66" fmla="*/ 154 w 198"/>
              <a:gd name="T67" fmla="*/ 258 h 326"/>
              <a:gd name="T68" fmla="*/ 158 w 198"/>
              <a:gd name="T69" fmla="*/ 296 h 326"/>
              <a:gd name="T70" fmla="*/ 142 w 198"/>
              <a:gd name="T71" fmla="*/ 320 h 326"/>
              <a:gd name="T72" fmla="*/ 146 w 198"/>
              <a:gd name="T73" fmla="*/ 308 h 326"/>
              <a:gd name="T74" fmla="*/ 144 w 198"/>
              <a:gd name="T75" fmla="*/ 294 h 326"/>
              <a:gd name="T76" fmla="*/ 132 w 198"/>
              <a:gd name="T77" fmla="*/ 298 h 326"/>
              <a:gd name="T78" fmla="*/ 122 w 198"/>
              <a:gd name="T79" fmla="*/ 292 h 326"/>
              <a:gd name="T80" fmla="*/ 114 w 198"/>
              <a:gd name="T81" fmla="*/ 296 h 326"/>
              <a:gd name="T82" fmla="*/ 92 w 198"/>
              <a:gd name="T83" fmla="*/ 280 h 326"/>
              <a:gd name="T84" fmla="*/ 74 w 198"/>
              <a:gd name="T85" fmla="*/ 260 h 326"/>
              <a:gd name="T86" fmla="*/ 56 w 198"/>
              <a:gd name="T87" fmla="*/ 252 h 326"/>
              <a:gd name="T88" fmla="*/ 40 w 198"/>
              <a:gd name="T89" fmla="*/ 242 h 326"/>
              <a:gd name="T90" fmla="*/ 0 w 198"/>
              <a:gd name="T91" fmla="*/ 22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8" h="326">
                <a:moveTo>
                  <a:pt x="2" y="220"/>
                </a:moveTo>
                <a:lnTo>
                  <a:pt x="2" y="208"/>
                </a:lnTo>
                <a:lnTo>
                  <a:pt x="6" y="198"/>
                </a:lnTo>
                <a:lnTo>
                  <a:pt x="10" y="192"/>
                </a:lnTo>
                <a:lnTo>
                  <a:pt x="20" y="190"/>
                </a:lnTo>
                <a:lnTo>
                  <a:pt x="20" y="184"/>
                </a:lnTo>
                <a:lnTo>
                  <a:pt x="24" y="178"/>
                </a:lnTo>
                <a:lnTo>
                  <a:pt x="28" y="174"/>
                </a:lnTo>
                <a:lnTo>
                  <a:pt x="30" y="170"/>
                </a:lnTo>
                <a:lnTo>
                  <a:pt x="28" y="152"/>
                </a:lnTo>
                <a:lnTo>
                  <a:pt x="26" y="134"/>
                </a:lnTo>
                <a:lnTo>
                  <a:pt x="28" y="128"/>
                </a:lnTo>
                <a:lnTo>
                  <a:pt x="30" y="122"/>
                </a:lnTo>
                <a:lnTo>
                  <a:pt x="28" y="114"/>
                </a:lnTo>
                <a:lnTo>
                  <a:pt x="24" y="108"/>
                </a:lnTo>
                <a:lnTo>
                  <a:pt x="20" y="104"/>
                </a:lnTo>
                <a:lnTo>
                  <a:pt x="20" y="98"/>
                </a:lnTo>
                <a:lnTo>
                  <a:pt x="20" y="94"/>
                </a:lnTo>
                <a:lnTo>
                  <a:pt x="24" y="92"/>
                </a:lnTo>
                <a:lnTo>
                  <a:pt x="32" y="88"/>
                </a:lnTo>
                <a:lnTo>
                  <a:pt x="28" y="82"/>
                </a:lnTo>
                <a:lnTo>
                  <a:pt x="26" y="76"/>
                </a:lnTo>
                <a:lnTo>
                  <a:pt x="28" y="76"/>
                </a:lnTo>
                <a:lnTo>
                  <a:pt x="34" y="78"/>
                </a:lnTo>
                <a:lnTo>
                  <a:pt x="44" y="80"/>
                </a:lnTo>
                <a:lnTo>
                  <a:pt x="46" y="68"/>
                </a:lnTo>
                <a:lnTo>
                  <a:pt x="50" y="66"/>
                </a:lnTo>
                <a:lnTo>
                  <a:pt x="52" y="62"/>
                </a:lnTo>
                <a:lnTo>
                  <a:pt x="56" y="62"/>
                </a:lnTo>
                <a:lnTo>
                  <a:pt x="60" y="58"/>
                </a:lnTo>
                <a:lnTo>
                  <a:pt x="62" y="52"/>
                </a:lnTo>
                <a:lnTo>
                  <a:pt x="64" y="46"/>
                </a:lnTo>
                <a:lnTo>
                  <a:pt x="66" y="36"/>
                </a:lnTo>
                <a:lnTo>
                  <a:pt x="68" y="32"/>
                </a:lnTo>
                <a:lnTo>
                  <a:pt x="72" y="28"/>
                </a:lnTo>
                <a:lnTo>
                  <a:pt x="78" y="26"/>
                </a:lnTo>
                <a:lnTo>
                  <a:pt x="86" y="26"/>
                </a:lnTo>
                <a:lnTo>
                  <a:pt x="88" y="22"/>
                </a:lnTo>
                <a:lnTo>
                  <a:pt x="92" y="20"/>
                </a:lnTo>
                <a:lnTo>
                  <a:pt x="106" y="16"/>
                </a:lnTo>
                <a:lnTo>
                  <a:pt x="118" y="10"/>
                </a:lnTo>
                <a:lnTo>
                  <a:pt x="128" y="4"/>
                </a:lnTo>
                <a:lnTo>
                  <a:pt x="134" y="2"/>
                </a:lnTo>
                <a:lnTo>
                  <a:pt x="138" y="0"/>
                </a:lnTo>
                <a:lnTo>
                  <a:pt x="138" y="8"/>
                </a:lnTo>
                <a:lnTo>
                  <a:pt x="134" y="12"/>
                </a:lnTo>
                <a:lnTo>
                  <a:pt x="130" y="16"/>
                </a:lnTo>
                <a:lnTo>
                  <a:pt x="128" y="20"/>
                </a:lnTo>
                <a:lnTo>
                  <a:pt x="118" y="30"/>
                </a:lnTo>
                <a:lnTo>
                  <a:pt x="106" y="44"/>
                </a:lnTo>
                <a:lnTo>
                  <a:pt x="102" y="52"/>
                </a:lnTo>
                <a:lnTo>
                  <a:pt x="100" y="60"/>
                </a:lnTo>
                <a:lnTo>
                  <a:pt x="102" y="66"/>
                </a:lnTo>
                <a:lnTo>
                  <a:pt x="106" y="68"/>
                </a:lnTo>
                <a:lnTo>
                  <a:pt x="108" y="74"/>
                </a:lnTo>
                <a:lnTo>
                  <a:pt x="110" y="78"/>
                </a:lnTo>
                <a:lnTo>
                  <a:pt x="114" y="82"/>
                </a:lnTo>
                <a:lnTo>
                  <a:pt x="116" y="88"/>
                </a:lnTo>
                <a:lnTo>
                  <a:pt x="112" y="94"/>
                </a:lnTo>
                <a:lnTo>
                  <a:pt x="110" y="98"/>
                </a:lnTo>
                <a:lnTo>
                  <a:pt x="112" y="102"/>
                </a:lnTo>
                <a:lnTo>
                  <a:pt x="116" y="106"/>
                </a:lnTo>
                <a:lnTo>
                  <a:pt x="120" y="108"/>
                </a:lnTo>
                <a:lnTo>
                  <a:pt x="126" y="110"/>
                </a:lnTo>
                <a:lnTo>
                  <a:pt x="140" y="112"/>
                </a:lnTo>
                <a:lnTo>
                  <a:pt x="152" y="114"/>
                </a:lnTo>
                <a:lnTo>
                  <a:pt x="154" y="120"/>
                </a:lnTo>
                <a:lnTo>
                  <a:pt x="158" y="124"/>
                </a:lnTo>
                <a:lnTo>
                  <a:pt x="164" y="128"/>
                </a:lnTo>
                <a:lnTo>
                  <a:pt x="170" y="128"/>
                </a:lnTo>
                <a:lnTo>
                  <a:pt x="178" y="128"/>
                </a:lnTo>
                <a:lnTo>
                  <a:pt x="184" y="126"/>
                </a:lnTo>
                <a:lnTo>
                  <a:pt x="190" y="124"/>
                </a:lnTo>
                <a:lnTo>
                  <a:pt x="198" y="124"/>
                </a:lnTo>
                <a:lnTo>
                  <a:pt x="190" y="142"/>
                </a:lnTo>
                <a:lnTo>
                  <a:pt x="188" y="152"/>
                </a:lnTo>
                <a:lnTo>
                  <a:pt x="186" y="160"/>
                </a:lnTo>
                <a:lnTo>
                  <a:pt x="188" y="166"/>
                </a:lnTo>
                <a:lnTo>
                  <a:pt x="192" y="170"/>
                </a:lnTo>
                <a:lnTo>
                  <a:pt x="194" y="174"/>
                </a:lnTo>
                <a:lnTo>
                  <a:pt x="196" y="180"/>
                </a:lnTo>
                <a:lnTo>
                  <a:pt x="196" y="182"/>
                </a:lnTo>
                <a:lnTo>
                  <a:pt x="194" y="186"/>
                </a:lnTo>
                <a:lnTo>
                  <a:pt x="192" y="188"/>
                </a:lnTo>
                <a:lnTo>
                  <a:pt x="192" y="192"/>
                </a:lnTo>
                <a:lnTo>
                  <a:pt x="194" y="196"/>
                </a:lnTo>
                <a:lnTo>
                  <a:pt x="198" y="204"/>
                </a:lnTo>
                <a:lnTo>
                  <a:pt x="184" y="212"/>
                </a:lnTo>
                <a:lnTo>
                  <a:pt x="172" y="214"/>
                </a:lnTo>
                <a:lnTo>
                  <a:pt x="160" y="216"/>
                </a:lnTo>
                <a:lnTo>
                  <a:pt x="152" y="220"/>
                </a:lnTo>
                <a:lnTo>
                  <a:pt x="156" y="220"/>
                </a:lnTo>
                <a:lnTo>
                  <a:pt x="158" y="222"/>
                </a:lnTo>
                <a:lnTo>
                  <a:pt x="160" y="226"/>
                </a:lnTo>
                <a:lnTo>
                  <a:pt x="164" y="228"/>
                </a:lnTo>
                <a:lnTo>
                  <a:pt x="164" y="236"/>
                </a:lnTo>
                <a:lnTo>
                  <a:pt x="158" y="236"/>
                </a:lnTo>
                <a:lnTo>
                  <a:pt x="154" y="238"/>
                </a:lnTo>
                <a:lnTo>
                  <a:pt x="150" y="242"/>
                </a:lnTo>
                <a:lnTo>
                  <a:pt x="148" y="246"/>
                </a:lnTo>
                <a:lnTo>
                  <a:pt x="150" y="252"/>
                </a:lnTo>
                <a:lnTo>
                  <a:pt x="154" y="258"/>
                </a:lnTo>
                <a:lnTo>
                  <a:pt x="158" y="264"/>
                </a:lnTo>
                <a:lnTo>
                  <a:pt x="160" y="270"/>
                </a:lnTo>
                <a:lnTo>
                  <a:pt x="158" y="296"/>
                </a:lnTo>
                <a:lnTo>
                  <a:pt x="154" y="326"/>
                </a:lnTo>
                <a:lnTo>
                  <a:pt x="146" y="322"/>
                </a:lnTo>
                <a:lnTo>
                  <a:pt x="142" y="320"/>
                </a:lnTo>
                <a:lnTo>
                  <a:pt x="140" y="316"/>
                </a:lnTo>
                <a:lnTo>
                  <a:pt x="142" y="312"/>
                </a:lnTo>
                <a:lnTo>
                  <a:pt x="146" y="308"/>
                </a:lnTo>
                <a:lnTo>
                  <a:pt x="148" y="304"/>
                </a:lnTo>
                <a:lnTo>
                  <a:pt x="150" y="298"/>
                </a:lnTo>
                <a:lnTo>
                  <a:pt x="144" y="294"/>
                </a:lnTo>
                <a:lnTo>
                  <a:pt x="136" y="292"/>
                </a:lnTo>
                <a:lnTo>
                  <a:pt x="132" y="294"/>
                </a:lnTo>
                <a:lnTo>
                  <a:pt x="132" y="298"/>
                </a:lnTo>
                <a:lnTo>
                  <a:pt x="128" y="294"/>
                </a:lnTo>
                <a:lnTo>
                  <a:pt x="124" y="292"/>
                </a:lnTo>
                <a:lnTo>
                  <a:pt x="122" y="292"/>
                </a:lnTo>
                <a:lnTo>
                  <a:pt x="118" y="294"/>
                </a:lnTo>
                <a:lnTo>
                  <a:pt x="116" y="296"/>
                </a:lnTo>
                <a:lnTo>
                  <a:pt x="114" y="296"/>
                </a:lnTo>
                <a:lnTo>
                  <a:pt x="98" y="296"/>
                </a:lnTo>
                <a:lnTo>
                  <a:pt x="96" y="288"/>
                </a:lnTo>
                <a:lnTo>
                  <a:pt x="92" y="280"/>
                </a:lnTo>
                <a:lnTo>
                  <a:pt x="88" y="274"/>
                </a:lnTo>
                <a:lnTo>
                  <a:pt x="82" y="266"/>
                </a:lnTo>
                <a:lnTo>
                  <a:pt x="74" y="260"/>
                </a:lnTo>
                <a:lnTo>
                  <a:pt x="68" y="256"/>
                </a:lnTo>
                <a:lnTo>
                  <a:pt x="62" y="252"/>
                </a:lnTo>
                <a:lnTo>
                  <a:pt x="56" y="252"/>
                </a:lnTo>
                <a:lnTo>
                  <a:pt x="54" y="248"/>
                </a:lnTo>
                <a:lnTo>
                  <a:pt x="56" y="246"/>
                </a:lnTo>
                <a:lnTo>
                  <a:pt x="40" y="242"/>
                </a:lnTo>
                <a:lnTo>
                  <a:pt x="24" y="236"/>
                </a:lnTo>
                <a:lnTo>
                  <a:pt x="10" y="228"/>
                </a:lnTo>
                <a:lnTo>
                  <a:pt x="0" y="220"/>
                </a:lnTo>
                <a:lnTo>
                  <a:pt x="2" y="220"/>
                </a:lnTo>
                <a:close/>
              </a:path>
            </a:pathLst>
          </a:custGeom>
          <a:solidFill>
            <a:srgbClr val="FFFF99"/>
          </a:solidFill>
          <a:ln w="7938">
            <a:solidFill>
              <a:srgbClr val="000000"/>
            </a:solidFill>
            <a:prstDash val="solid"/>
            <a:round/>
            <a:headEnd/>
            <a:tailEnd/>
          </a:ln>
        </p:spPr>
        <p:txBody>
          <a:bodyPr/>
          <a:lstStyle/>
          <a:p>
            <a:endParaRPr lang="en-US"/>
          </a:p>
        </p:txBody>
      </p:sp>
      <p:sp>
        <p:nvSpPr>
          <p:cNvPr id="4133" name="Freeform 37"/>
          <p:cNvSpPr>
            <a:spLocks/>
          </p:cNvSpPr>
          <p:nvPr/>
        </p:nvSpPr>
        <p:spPr bwMode="auto">
          <a:xfrm>
            <a:off x="3336926" y="4003021"/>
            <a:ext cx="149225" cy="196850"/>
          </a:xfrm>
          <a:custGeom>
            <a:avLst/>
            <a:gdLst>
              <a:gd name="T0" fmla="*/ 12 w 94"/>
              <a:gd name="T1" fmla="*/ 88 h 124"/>
              <a:gd name="T2" fmla="*/ 10 w 94"/>
              <a:gd name="T3" fmla="*/ 94 h 124"/>
              <a:gd name="T4" fmla="*/ 12 w 94"/>
              <a:gd name="T5" fmla="*/ 96 h 124"/>
              <a:gd name="T6" fmla="*/ 12 w 94"/>
              <a:gd name="T7" fmla="*/ 102 h 124"/>
              <a:gd name="T8" fmla="*/ 10 w 94"/>
              <a:gd name="T9" fmla="*/ 106 h 124"/>
              <a:gd name="T10" fmla="*/ 8 w 94"/>
              <a:gd name="T11" fmla="*/ 110 h 124"/>
              <a:gd name="T12" fmla="*/ 20 w 94"/>
              <a:gd name="T13" fmla="*/ 118 h 124"/>
              <a:gd name="T14" fmla="*/ 32 w 94"/>
              <a:gd name="T15" fmla="*/ 124 h 124"/>
              <a:gd name="T16" fmla="*/ 36 w 94"/>
              <a:gd name="T17" fmla="*/ 122 h 124"/>
              <a:gd name="T18" fmla="*/ 38 w 94"/>
              <a:gd name="T19" fmla="*/ 118 h 124"/>
              <a:gd name="T20" fmla="*/ 44 w 94"/>
              <a:gd name="T21" fmla="*/ 106 h 124"/>
              <a:gd name="T22" fmla="*/ 50 w 94"/>
              <a:gd name="T23" fmla="*/ 92 h 124"/>
              <a:gd name="T24" fmla="*/ 54 w 94"/>
              <a:gd name="T25" fmla="*/ 88 h 124"/>
              <a:gd name="T26" fmla="*/ 60 w 94"/>
              <a:gd name="T27" fmla="*/ 84 h 124"/>
              <a:gd name="T28" fmla="*/ 72 w 94"/>
              <a:gd name="T29" fmla="*/ 76 h 124"/>
              <a:gd name="T30" fmla="*/ 84 w 94"/>
              <a:gd name="T31" fmla="*/ 68 h 124"/>
              <a:gd name="T32" fmla="*/ 90 w 94"/>
              <a:gd name="T33" fmla="*/ 56 h 124"/>
              <a:gd name="T34" fmla="*/ 92 w 94"/>
              <a:gd name="T35" fmla="*/ 50 h 124"/>
              <a:gd name="T36" fmla="*/ 92 w 94"/>
              <a:gd name="T37" fmla="*/ 42 h 124"/>
              <a:gd name="T38" fmla="*/ 94 w 94"/>
              <a:gd name="T39" fmla="*/ 40 h 124"/>
              <a:gd name="T40" fmla="*/ 92 w 94"/>
              <a:gd name="T41" fmla="*/ 32 h 124"/>
              <a:gd name="T42" fmla="*/ 90 w 94"/>
              <a:gd name="T43" fmla="*/ 28 h 124"/>
              <a:gd name="T44" fmla="*/ 92 w 94"/>
              <a:gd name="T45" fmla="*/ 26 h 124"/>
              <a:gd name="T46" fmla="*/ 76 w 94"/>
              <a:gd name="T47" fmla="*/ 22 h 124"/>
              <a:gd name="T48" fmla="*/ 60 w 94"/>
              <a:gd name="T49" fmla="*/ 16 h 124"/>
              <a:gd name="T50" fmla="*/ 46 w 94"/>
              <a:gd name="T51" fmla="*/ 8 h 124"/>
              <a:gd name="T52" fmla="*/ 36 w 94"/>
              <a:gd name="T53" fmla="*/ 0 h 124"/>
              <a:gd name="T54" fmla="*/ 30 w 94"/>
              <a:gd name="T55" fmla="*/ 0 h 124"/>
              <a:gd name="T56" fmla="*/ 22 w 94"/>
              <a:gd name="T57" fmla="*/ 0 h 124"/>
              <a:gd name="T58" fmla="*/ 16 w 94"/>
              <a:gd name="T59" fmla="*/ 4 h 124"/>
              <a:gd name="T60" fmla="*/ 14 w 94"/>
              <a:gd name="T61" fmla="*/ 8 h 124"/>
              <a:gd name="T62" fmla="*/ 14 w 94"/>
              <a:gd name="T63" fmla="*/ 12 h 124"/>
              <a:gd name="T64" fmla="*/ 12 w 94"/>
              <a:gd name="T65" fmla="*/ 24 h 124"/>
              <a:gd name="T66" fmla="*/ 6 w 94"/>
              <a:gd name="T67" fmla="*/ 40 h 124"/>
              <a:gd name="T68" fmla="*/ 2 w 94"/>
              <a:gd name="T69" fmla="*/ 54 h 124"/>
              <a:gd name="T70" fmla="*/ 0 w 94"/>
              <a:gd name="T71" fmla="*/ 66 h 124"/>
              <a:gd name="T72" fmla="*/ 4 w 94"/>
              <a:gd name="T73" fmla="*/ 72 h 124"/>
              <a:gd name="T74" fmla="*/ 6 w 94"/>
              <a:gd name="T75" fmla="*/ 74 h 124"/>
              <a:gd name="T76" fmla="*/ 10 w 94"/>
              <a:gd name="T77" fmla="*/ 74 h 124"/>
              <a:gd name="T78" fmla="*/ 16 w 94"/>
              <a:gd name="T79" fmla="*/ 72 h 124"/>
              <a:gd name="T80" fmla="*/ 20 w 94"/>
              <a:gd name="T81" fmla="*/ 68 h 124"/>
              <a:gd name="T82" fmla="*/ 20 w 94"/>
              <a:gd name="T83" fmla="*/ 76 h 124"/>
              <a:gd name="T84" fmla="*/ 20 w 94"/>
              <a:gd name="T85" fmla="*/ 82 h 124"/>
              <a:gd name="T86" fmla="*/ 14 w 94"/>
              <a:gd name="T87" fmla="*/ 88 h 124"/>
              <a:gd name="T88" fmla="*/ 8 w 94"/>
              <a:gd name="T89" fmla="*/ 90 h 124"/>
              <a:gd name="T90" fmla="*/ 12 w 94"/>
              <a:gd name="T91" fmla="*/ 8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4" h="124">
                <a:moveTo>
                  <a:pt x="12" y="88"/>
                </a:moveTo>
                <a:lnTo>
                  <a:pt x="10" y="94"/>
                </a:lnTo>
                <a:lnTo>
                  <a:pt x="12" y="96"/>
                </a:lnTo>
                <a:lnTo>
                  <a:pt x="12" y="102"/>
                </a:lnTo>
                <a:lnTo>
                  <a:pt x="10" y="106"/>
                </a:lnTo>
                <a:lnTo>
                  <a:pt x="8" y="110"/>
                </a:lnTo>
                <a:lnTo>
                  <a:pt x="20" y="118"/>
                </a:lnTo>
                <a:lnTo>
                  <a:pt x="32" y="124"/>
                </a:lnTo>
                <a:lnTo>
                  <a:pt x="36" y="122"/>
                </a:lnTo>
                <a:lnTo>
                  <a:pt x="38" y="118"/>
                </a:lnTo>
                <a:lnTo>
                  <a:pt x="44" y="106"/>
                </a:lnTo>
                <a:lnTo>
                  <a:pt x="50" y="92"/>
                </a:lnTo>
                <a:lnTo>
                  <a:pt x="54" y="88"/>
                </a:lnTo>
                <a:lnTo>
                  <a:pt x="60" y="84"/>
                </a:lnTo>
                <a:lnTo>
                  <a:pt x="72" y="76"/>
                </a:lnTo>
                <a:lnTo>
                  <a:pt x="84" y="68"/>
                </a:lnTo>
                <a:lnTo>
                  <a:pt x="90" y="56"/>
                </a:lnTo>
                <a:lnTo>
                  <a:pt x="92" y="50"/>
                </a:lnTo>
                <a:lnTo>
                  <a:pt x="92" y="42"/>
                </a:lnTo>
                <a:lnTo>
                  <a:pt x="94" y="40"/>
                </a:lnTo>
                <a:lnTo>
                  <a:pt x="92" y="32"/>
                </a:lnTo>
                <a:lnTo>
                  <a:pt x="90" y="28"/>
                </a:lnTo>
                <a:lnTo>
                  <a:pt x="92" y="26"/>
                </a:lnTo>
                <a:lnTo>
                  <a:pt x="76" y="22"/>
                </a:lnTo>
                <a:lnTo>
                  <a:pt x="60" y="16"/>
                </a:lnTo>
                <a:lnTo>
                  <a:pt x="46" y="8"/>
                </a:lnTo>
                <a:lnTo>
                  <a:pt x="36" y="0"/>
                </a:lnTo>
                <a:lnTo>
                  <a:pt x="30" y="0"/>
                </a:lnTo>
                <a:lnTo>
                  <a:pt x="22" y="0"/>
                </a:lnTo>
                <a:lnTo>
                  <a:pt x="16" y="4"/>
                </a:lnTo>
                <a:lnTo>
                  <a:pt x="14" y="8"/>
                </a:lnTo>
                <a:lnTo>
                  <a:pt x="14" y="12"/>
                </a:lnTo>
                <a:lnTo>
                  <a:pt x="12" y="24"/>
                </a:lnTo>
                <a:lnTo>
                  <a:pt x="6" y="40"/>
                </a:lnTo>
                <a:lnTo>
                  <a:pt x="2" y="54"/>
                </a:lnTo>
                <a:lnTo>
                  <a:pt x="0" y="66"/>
                </a:lnTo>
                <a:lnTo>
                  <a:pt x="4" y="72"/>
                </a:lnTo>
                <a:lnTo>
                  <a:pt x="6" y="74"/>
                </a:lnTo>
                <a:lnTo>
                  <a:pt x="10" y="74"/>
                </a:lnTo>
                <a:lnTo>
                  <a:pt x="16" y="72"/>
                </a:lnTo>
                <a:lnTo>
                  <a:pt x="20" y="68"/>
                </a:lnTo>
                <a:lnTo>
                  <a:pt x="20" y="76"/>
                </a:lnTo>
                <a:lnTo>
                  <a:pt x="20" y="82"/>
                </a:lnTo>
                <a:lnTo>
                  <a:pt x="14" y="88"/>
                </a:lnTo>
                <a:lnTo>
                  <a:pt x="8" y="90"/>
                </a:lnTo>
                <a:lnTo>
                  <a:pt x="12" y="88"/>
                </a:lnTo>
                <a:close/>
              </a:path>
            </a:pathLst>
          </a:custGeom>
          <a:solidFill>
            <a:srgbClr val="FFFF99"/>
          </a:solidFill>
          <a:ln w="7938">
            <a:solidFill>
              <a:srgbClr val="000000"/>
            </a:solidFill>
            <a:prstDash val="solid"/>
            <a:round/>
            <a:headEnd/>
            <a:tailEnd/>
          </a:ln>
        </p:spPr>
        <p:txBody>
          <a:bodyPr/>
          <a:lstStyle/>
          <a:p>
            <a:endParaRPr lang="en-US"/>
          </a:p>
        </p:txBody>
      </p:sp>
      <p:sp>
        <p:nvSpPr>
          <p:cNvPr id="4134" name="Freeform 38"/>
          <p:cNvSpPr>
            <a:spLocks/>
          </p:cNvSpPr>
          <p:nvPr/>
        </p:nvSpPr>
        <p:spPr bwMode="auto">
          <a:xfrm>
            <a:off x="3330575" y="4053822"/>
            <a:ext cx="355600" cy="568325"/>
          </a:xfrm>
          <a:custGeom>
            <a:avLst/>
            <a:gdLst>
              <a:gd name="T0" fmla="*/ 186 w 224"/>
              <a:gd name="T1" fmla="*/ 340 h 358"/>
              <a:gd name="T2" fmla="*/ 146 w 224"/>
              <a:gd name="T3" fmla="*/ 312 h 358"/>
              <a:gd name="T4" fmla="*/ 106 w 224"/>
              <a:gd name="T5" fmla="*/ 288 h 358"/>
              <a:gd name="T6" fmla="*/ 86 w 224"/>
              <a:gd name="T7" fmla="*/ 248 h 358"/>
              <a:gd name="T8" fmla="*/ 56 w 224"/>
              <a:gd name="T9" fmla="*/ 186 h 358"/>
              <a:gd name="T10" fmla="*/ 34 w 224"/>
              <a:gd name="T11" fmla="*/ 142 h 358"/>
              <a:gd name="T12" fmla="*/ 20 w 224"/>
              <a:gd name="T13" fmla="*/ 120 h 358"/>
              <a:gd name="T14" fmla="*/ 2 w 224"/>
              <a:gd name="T15" fmla="*/ 110 h 358"/>
              <a:gd name="T16" fmla="*/ 0 w 224"/>
              <a:gd name="T17" fmla="*/ 70 h 358"/>
              <a:gd name="T18" fmla="*/ 12 w 224"/>
              <a:gd name="T19" fmla="*/ 58 h 358"/>
              <a:gd name="T20" fmla="*/ 16 w 224"/>
              <a:gd name="T21" fmla="*/ 64 h 358"/>
              <a:gd name="T22" fmla="*/ 12 w 224"/>
              <a:gd name="T23" fmla="*/ 78 h 358"/>
              <a:gd name="T24" fmla="*/ 40 w 224"/>
              <a:gd name="T25" fmla="*/ 90 h 358"/>
              <a:gd name="T26" fmla="*/ 54 w 224"/>
              <a:gd name="T27" fmla="*/ 60 h 358"/>
              <a:gd name="T28" fmla="*/ 76 w 224"/>
              <a:gd name="T29" fmla="*/ 44 h 358"/>
              <a:gd name="T30" fmla="*/ 96 w 224"/>
              <a:gd name="T31" fmla="*/ 18 h 358"/>
              <a:gd name="T32" fmla="*/ 96 w 224"/>
              <a:gd name="T33" fmla="*/ 0 h 358"/>
              <a:gd name="T34" fmla="*/ 114 w 224"/>
              <a:gd name="T35" fmla="*/ 8 h 358"/>
              <a:gd name="T36" fmla="*/ 132 w 224"/>
              <a:gd name="T37" fmla="*/ 28 h 358"/>
              <a:gd name="T38" fmla="*/ 154 w 224"/>
              <a:gd name="T39" fmla="*/ 44 h 358"/>
              <a:gd name="T40" fmla="*/ 162 w 224"/>
              <a:gd name="T41" fmla="*/ 40 h 358"/>
              <a:gd name="T42" fmla="*/ 172 w 224"/>
              <a:gd name="T43" fmla="*/ 46 h 358"/>
              <a:gd name="T44" fmla="*/ 184 w 224"/>
              <a:gd name="T45" fmla="*/ 42 h 358"/>
              <a:gd name="T46" fmla="*/ 186 w 224"/>
              <a:gd name="T47" fmla="*/ 56 h 358"/>
              <a:gd name="T48" fmla="*/ 182 w 224"/>
              <a:gd name="T49" fmla="*/ 68 h 358"/>
              <a:gd name="T50" fmla="*/ 192 w 224"/>
              <a:gd name="T51" fmla="*/ 78 h 358"/>
              <a:gd name="T52" fmla="*/ 164 w 224"/>
              <a:gd name="T53" fmla="*/ 86 h 358"/>
              <a:gd name="T54" fmla="*/ 146 w 224"/>
              <a:gd name="T55" fmla="*/ 96 h 358"/>
              <a:gd name="T56" fmla="*/ 138 w 224"/>
              <a:gd name="T57" fmla="*/ 126 h 358"/>
              <a:gd name="T58" fmla="*/ 128 w 224"/>
              <a:gd name="T59" fmla="*/ 136 h 358"/>
              <a:gd name="T60" fmla="*/ 130 w 224"/>
              <a:gd name="T61" fmla="*/ 152 h 358"/>
              <a:gd name="T62" fmla="*/ 144 w 224"/>
              <a:gd name="T63" fmla="*/ 174 h 358"/>
              <a:gd name="T64" fmla="*/ 158 w 224"/>
              <a:gd name="T65" fmla="*/ 186 h 358"/>
              <a:gd name="T66" fmla="*/ 174 w 224"/>
              <a:gd name="T67" fmla="*/ 192 h 358"/>
              <a:gd name="T68" fmla="*/ 188 w 224"/>
              <a:gd name="T69" fmla="*/ 184 h 358"/>
              <a:gd name="T70" fmla="*/ 190 w 224"/>
              <a:gd name="T71" fmla="*/ 210 h 358"/>
              <a:gd name="T72" fmla="*/ 198 w 224"/>
              <a:gd name="T73" fmla="*/ 212 h 358"/>
              <a:gd name="T74" fmla="*/ 220 w 224"/>
              <a:gd name="T75" fmla="*/ 234 h 358"/>
              <a:gd name="T76" fmla="*/ 218 w 224"/>
              <a:gd name="T77" fmla="*/ 282 h 358"/>
              <a:gd name="T78" fmla="*/ 214 w 224"/>
              <a:gd name="T79" fmla="*/ 296 h 358"/>
              <a:gd name="T80" fmla="*/ 224 w 224"/>
              <a:gd name="T81" fmla="*/ 318 h 358"/>
              <a:gd name="T82" fmla="*/ 214 w 224"/>
              <a:gd name="T83" fmla="*/ 346 h 358"/>
              <a:gd name="T84" fmla="*/ 198 w 224"/>
              <a:gd name="T85" fmla="*/ 356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4" h="358">
                <a:moveTo>
                  <a:pt x="200" y="358"/>
                </a:moveTo>
                <a:lnTo>
                  <a:pt x="194" y="348"/>
                </a:lnTo>
                <a:lnTo>
                  <a:pt x="186" y="340"/>
                </a:lnTo>
                <a:lnTo>
                  <a:pt x="166" y="322"/>
                </a:lnTo>
                <a:lnTo>
                  <a:pt x="156" y="316"/>
                </a:lnTo>
                <a:lnTo>
                  <a:pt x="146" y="312"/>
                </a:lnTo>
                <a:lnTo>
                  <a:pt x="126" y="302"/>
                </a:lnTo>
                <a:lnTo>
                  <a:pt x="116" y="296"/>
                </a:lnTo>
                <a:lnTo>
                  <a:pt x="106" y="288"/>
                </a:lnTo>
                <a:lnTo>
                  <a:pt x="100" y="280"/>
                </a:lnTo>
                <a:lnTo>
                  <a:pt x="96" y="272"/>
                </a:lnTo>
                <a:lnTo>
                  <a:pt x="86" y="248"/>
                </a:lnTo>
                <a:lnTo>
                  <a:pt x="76" y="228"/>
                </a:lnTo>
                <a:lnTo>
                  <a:pt x="66" y="208"/>
                </a:lnTo>
                <a:lnTo>
                  <a:pt x="56" y="186"/>
                </a:lnTo>
                <a:lnTo>
                  <a:pt x="50" y="170"/>
                </a:lnTo>
                <a:lnTo>
                  <a:pt x="42" y="156"/>
                </a:lnTo>
                <a:lnTo>
                  <a:pt x="34" y="142"/>
                </a:lnTo>
                <a:lnTo>
                  <a:pt x="26" y="126"/>
                </a:lnTo>
                <a:lnTo>
                  <a:pt x="24" y="122"/>
                </a:lnTo>
                <a:lnTo>
                  <a:pt x="20" y="120"/>
                </a:lnTo>
                <a:lnTo>
                  <a:pt x="12" y="116"/>
                </a:lnTo>
                <a:lnTo>
                  <a:pt x="4" y="114"/>
                </a:lnTo>
                <a:lnTo>
                  <a:pt x="2" y="110"/>
                </a:lnTo>
                <a:lnTo>
                  <a:pt x="0" y="106"/>
                </a:lnTo>
                <a:lnTo>
                  <a:pt x="0" y="88"/>
                </a:lnTo>
                <a:lnTo>
                  <a:pt x="0" y="70"/>
                </a:lnTo>
                <a:lnTo>
                  <a:pt x="2" y="68"/>
                </a:lnTo>
                <a:lnTo>
                  <a:pt x="4" y="64"/>
                </a:lnTo>
                <a:lnTo>
                  <a:pt x="12" y="58"/>
                </a:lnTo>
                <a:lnTo>
                  <a:pt x="16" y="56"/>
                </a:lnTo>
                <a:lnTo>
                  <a:pt x="14" y="62"/>
                </a:lnTo>
                <a:lnTo>
                  <a:pt x="16" y="64"/>
                </a:lnTo>
                <a:lnTo>
                  <a:pt x="16" y="70"/>
                </a:lnTo>
                <a:lnTo>
                  <a:pt x="14" y="74"/>
                </a:lnTo>
                <a:lnTo>
                  <a:pt x="12" y="78"/>
                </a:lnTo>
                <a:lnTo>
                  <a:pt x="24" y="86"/>
                </a:lnTo>
                <a:lnTo>
                  <a:pt x="36" y="92"/>
                </a:lnTo>
                <a:lnTo>
                  <a:pt x="40" y="90"/>
                </a:lnTo>
                <a:lnTo>
                  <a:pt x="42" y="86"/>
                </a:lnTo>
                <a:lnTo>
                  <a:pt x="48" y="74"/>
                </a:lnTo>
                <a:lnTo>
                  <a:pt x="54" y="60"/>
                </a:lnTo>
                <a:lnTo>
                  <a:pt x="58" y="56"/>
                </a:lnTo>
                <a:lnTo>
                  <a:pt x="64" y="52"/>
                </a:lnTo>
                <a:lnTo>
                  <a:pt x="76" y="44"/>
                </a:lnTo>
                <a:lnTo>
                  <a:pt x="88" y="36"/>
                </a:lnTo>
                <a:lnTo>
                  <a:pt x="94" y="24"/>
                </a:lnTo>
                <a:lnTo>
                  <a:pt x="96" y="18"/>
                </a:lnTo>
                <a:lnTo>
                  <a:pt x="96" y="10"/>
                </a:lnTo>
                <a:lnTo>
                  <a:pt x="98" y="8"/>
                </a:lnTo>
                <a:lnTo>
                  <a:pt x="96" y="0"/>
                </a:lnTo>
                <a:lnTo>
                  <a:pt x="102" y="0"/>
                </a:lnTo>
                <a:lnTo>
                  <a:pt x="108" y="4"/>
                </a:lnTo>
                <a:lnTo>
                  <a:pt x="114" y="8"/>
                </a:lnTo>
                <a:lnTo>
                  <a:pt x="122" y="14"/>
                </a:lnTo>
                <a:lnTo>
                  <a:pt x="128" y="22"/>
                </a:lnTo>
                <a:lnTo>
                  <a:pt x="132" y="28"/>
                </a:lnTo>
                <a:lnTo>
                  <a:pt x="136" y="36"/>
                </a:lnTo>
                <a:lnTo>
                  <a:pt x="138" y="44"/>
                </a:lnTo>
                <a:lnTo>
                  <a:pt x="154" y="44"/>
                </a:lnTo>
                <a:lnTo>
                  <a:pt x="156" y="44"/>
                </a:lnTo>
                <a:lnTo>
                  <a:pt x="158" y="42"/>
                </a:lnTo>
                <a:lnTo>
                  <a:pt x="162" y="40"/>
                </a:lnTo>
                <a:lnTo>
                  <a:pt x="164" y="40"/>
                </a:lnTo>
                <a:lnTo>
                  <a:pt x="168" y="42"/>
                </a:lnTo>
                <a:lnTo>
                  <a:pt x="172" y="46"/>
                </a:lnTo>
                <a:lnTo>
                  <a:pt x="172" y="42"/>
                </a:lnTo>
                <a:lnTo>
                  <a:pt x="176" y="40"/>
                </a:lnTo>
                <a:lnTo>
                  <a:pt x="184" y="42"/>
                </a:lnTo>
                <a:lnTo>
                  <a:pt x="190" y="46"/>
                </a:lnTo>
                <a:lnTo>
                  <a:pt x="188" y="52"/>
                </a:lnTo>
                <a:lnTo>
                  <a:pt x="186" y="56"/>
                </a:lnTo>
                <a:lnTo>
                  <a:pt x="182" y="60"/>
                </a:lnTo>
                <a:lnTo>
                  <a:pt x="180" y="64"/>
                </a:lnTo>
                <a:lnTo>
                  <a:pt x="182" y="68"/>
                </a:lnTo>
                <a:lnTo>
                  <a:pt x="186" y="70"/>
                </a:lnTo>
                <a:lnTo>
                  <a:pt x="194" y="74"/>
                </a:lnTo>
                <a:lnTo>
                  <a:pt x="192" y="78"/>
                </a:lnTo>
                <a:lnTo>
                  <a:pt x="188" y="80"/>
                </a:lnTo>
                <a:lnTo>
                  <a:pt x="176" y="84"/>
                </a:lnTo>
                <a:lnTo>
                  <a:pt x="164" y="86"/>
                </a:lnTo>
                <a:lnTo>
                  <a:pt x="154" y="88"/>
                </a:lnTo>
                <a:lnTo>
                  <a:pt x="148" y="92"/>
                </a:lnTo>
                <a:lnTo>
                  <a:pt x="146" y="96"/>
                </a:lnTo>
                <a:lnTo>
                  <a:pt x="144" y="104"/>
                </a:lnTo>
                <a:lnTo>
                  <a:pt x="142" y="114"/>
                </a:lnTo>
                <a:lnTo>
                  <a:pt x="138" y="126"/>
                </a:lnTo>
                <a:lnTo>
                  <a:pt x="136" y="130"/>
                </a:lnTo>
                <a:lnTo>
                  <a:pt x="132" y="132"/>
                </a:lnTo>
                <a:lnTo>
                  <a:pt x="128" y="136"/>
                </a:lnTo>
                <a:lnTo>
                  <a:pt x="126" y="142"/>
                </a:lnTo>
                <a:lnTo>
                  <a:pt x="128" y="148"/>
                </a:lnTo>
                <a:lnTo>
                  <a:pt x="130" y="152"/>
                </a:lnTo>
                <a:lnTo>
                  <a:pt x="136" y="160"/>
                </a:lnTo>
                <a:lnTo>
                  <a:pt x="142" y="168"/>
                </a:lnTo>
                <a:lnTo>
                  <a:pt x="144" y="174"/>
                </a:lnTo>
                <a:lnTo>
                  <a:pt x="144" y="180"/>
                </a:lnTo>
                <a:lnTo>
                  <a:pt x="152" y="182"/>
                </a:lnTo>
                <a:lnTo>
                  <a:pt x="158" y="186"/>
                </a:lnTo>
                <a:lnTo>
                  <a:pt x="164" y="192"/>
                </a:lnTo>
                <a:lnTo>
                  <a:pt x="170" y="194"/>
                </a:lnTo>
                <a:lnTo>
                  <a:pt x="174" y="192"/>
                </a:lnTo>
                <a:lnTo>
                  <a:pt x="176" y="192"/>
                </a:lnTo>
                <a:lnTo>
                  <a:pt x="178" y="184"/>
                </a:lnTo>
                <a:lnTo>
                  <a:pt x="188" y="184"/>
                </a:lnTo>
                <a:lnTo>
                  <a:pt x="188" y="202"/>
                </a:lnTo>
                <a:lnTo>
                  <a:pt x="188" y="208"/>
                </a:lnTo>
                <a:lnTo>
                  <a:pt x="190" y="210"/>
                </a:lnTo>
                <a:lnTo>
                  <a:pt x="192" y="212"/>
                </a:lnTo>
                <a:lnTo>
                  <a:pt x="196" y="212"/>
                </a:lnTo>
                <a:lnTo>
                  <a:pt x="198" y="212"/>
                </a:lnTo>
                <a:lnTo>
                  <a:pt x="206" y="214"/>
                </a:lnTo>
                <a:lnTo>
                  <a:pt x="216" y="226"/>
                </a:lnTo>
                <a:lnTo>
                  <a:pt x="220" y="234"/>
                </a:lnTo>
                <a:lnTo>
                  <a:pt x="222" y="242"/>
                </a:lnTo>
                <a:lnTo>
                  <a:pt x="220" y="276"/>
                </a:lnTo>
                <a:lnTo>
                  <a:pt x="218" y="282"/>
                </a:lnTo>
                <a:lnTo>
                  <a:pt x="218" y="286"/>
                </a:lnTo>
                <a:lnTo>
                  <a:pt x="216" y="290"/>
                </a:lnTo>
                <a:lnTo>
                  <a:pt x="214" y="296"/>
                </a:lnTo>
                <a:lnTo>
                  <a:pt x="216" y="310"/>
                </a:lnTo>
                <a:lnTo>
                  <a:pt x="218" y="314"/>
                </a:lnTo>
                <a:lnTo>
                  <a:pt x="224" y="318"/>
                </a:lnTo>
                <a:lnTo>
                  <a:pt x="218" y="328"/>
                </a:lnTo>
                <a:lnTo>
                  <a:pt x="216" y="338"/>
                </a:lnTo>
                <a:lnTo>
                  <a:pt x="214" y="346"/>
                </a:lnTo>
                <a:lnTo>
                  <a:pt x="210" y="350"/>
                </a:lnTo>
                <a:lnTo>
                  <a:pt x="204" y="354"/>
                </a:lnTo>
                <a:lnTo>
                  <a:pt x="198" y="356"/>
                </a:lnTo>
                <a:lnTo>
                  <a:pt x="200" y="358"/>
                </a:lnTo>
                <a:close/>
              </a:path>
            </a:pathLst>
          </a:custGeom>
          <a:solidFill>
            <a:srgbClr val="FFFF99"/>
          </a:solidFill>
          <a:ln w="7938">
            <a:solidFill>
              <a:srgbClr val="000000"/>
            </a:solidFill>
            <a:prstDash val="solid"/>
            <a:round/>
            <a:headEnd/>
            <a:tailEnd/>
          </a:ln>
        </p:spPr>
        <p:txBody>
          <a:bodyPr/>
          <a:lstStyle/>
          <a:p>
            <a:endParaRPr lang="en-US"/>
          </a:p>
        </p:txBody>
      </p:sp>
      <p:sp>
        <p:nvSpPr>
          <p:cNvPr id="4135" name="Freeform 39"/>
          <p:cNvSpPr>
            <a:spLocks/>
          </p:cNvSpPr>
          <p:nvPr/>
        </p:nvSpPr>
        <p:spPr bwMode="auto">
          <a:xfrm>
            <a:off x="3651251" y="4352271"/>
            <a:ext cx="339725" cy="406400"/>
          </a:xfrm>
          <a:custGeom>
            <a:avLst/>
            <a:gdLst>
              <a:gd name="T0" fmla="*/ 12 w 214"/>
              <a:gd name="T1" fmla="*/ 38 h 256"/>
              <a:gd name="T2" fmla="*/ 20 w 214"/>
              <a:gd name="T3" fmla="*/ 54 h 256"/>
              <a:gd name="T4" fmla="*/ 16 w 214"/>
              <a:gd name="T5" fmla="*/ 94 h 256"/>
              <a:gd name="T6" fmla="*/ 14 w 214"/>
              <a:gd name="T7" fmla="*/ 102 h 256"/>
              <a:gd name="T8" fmla="*/ 14 w 214"/>
              <a:gd name="T9" fmla="*/ 122 h 256"/>
              <a:gd name="T10" fmla="*/ 22 w 214"/>
              <a:gd name="T11" fmla="*/ 130 h 256"/>
              <a:gd name="T12" fmla="*/ 16 w 214"/>
              <a:gd name="T13" fmla="*/ 142 h 256"/>
              <a:gd name="T14" fmla="*/ 24 w 214"/>
              <a:gd name="T15" fmla="*/ 168 h 256"/>
              <a:gd name="T16" fmla="*/ 32 w 214"/>
              <a:gd name="T17" fmla="*/ 212 h 256"/>
              <a:gd name="T18" fmla="*/ 36 w 214"/>
              <a:gd name="T19" fmla="*/ 218 h 256"/>
              <a:gd name="T20" fmla="*/ 42 w 214"/>
              <a:gd name="T21" fmla="*/ 224 h 256"/>
              <a:gd name="T22" fmla="*/ 52 w 214"/>
              <a:gd name="T23" fmla="*/ 252 h 256"/>
              <a:gd name="T24" fmla="*/ 58 w 214"/>
              <a:gd name="T25" fmla="*/ 256 h 256"/>
              <a:gd name="T26" fmla="*/ 68 w 214"/>
              <a:gd name="T27" fmla="*/ 250 h 256"/>
              <a:gd name="T28" fmla="*/ 86 w 214"/>
              <a:gd name="T29" fmla="*/ 242 h 256"/>
              <a:gd name="T30" fmla="*/ 102 w 214"/>
              <a:gd name="T31" fmla="*/ 248 h 256"/>
              <a:gd name="T32" fmla="*/ 112 w 214"/>
              <a:gd name="T33" fmla="*/ 250 h 256"/>
              <a:gd name="T34" fmla="*/ 124 w 214"/>
              <a:gd name="T35" fmla="*/ 244 h 256"/>
              <a:gd name="T36" fmla="*/ 140 w 214"/>
              <a:gd name="T37" fmla="*/ 220 h 256"/>
              <a:gd name="T38" fmla="*/ 146 w 214"/>
              <a:gd name="T39" fmla="*/ 202 h 256"/>
              <a:gd name="T40" fmla="*/ 158 w 214"/>
              <a:gd name="T41" fmla="*/ 190 h 256"/>
              <a:gd name="T42" fmla="*/ 178 w 214"/>
              <a:gd name="T43" fmla="*/ 184 h 256"/>
              <a:gd name="T44" fmla="*/ 194 w 214"/>
              <a:gd name="T45" fmla="*/ 188 h 256"/>
              <a:gd name="T46" fmla="*/ 208 w 214"/>
              <a:gd name="T47" fmla="*/ 186 h 256"/>
              <a:gd name="T48" fmla="*/ 214 w 214"/>
              <a:gd name="T49" fmla="*/ 174 h 256"/>
              <a:gd name="T50" fmla="*/ 214 w 214"/>
              <a:gd name="T51" fmla="*/ 160 h 256"/>
              <a:gd name="T52" fmla="*/ 204 w 214"/>
              <a:gd name="T53" fmla="*/ 148 h 256"/>
              <a:gd name="T54" fmla="*/ 198 w 214"/>
              <a:gd name="T55" fmla="*/ 140 h 256"/>
              <a:gd name="T56" fmla="*/ 198 w 214"/>
              <a:gd name="T57" fmla="*/ 130 h 256"/>
              <a:gd name="T58" fmla="*/ 174 w 214"/>
              <a:gd name="T59" fmla="*/ 124 h 256"/>
              <a:gd name="T60" fmla="*/ 168 w 214"/>
              <a:gd name="T61" fmla="*/ 116 h 256"/>
              <a:gd name="T62" fmla="*/ 166 w 214"/>
              <a:gd name="T63" fmla="*/ 102 h 256"/>
              <a:gd name="T64" fmla="*/ 162 w 214"/>
              <a:gd name="T65" fmla="*/ 98 h 256"/>
              <a:gd name="T66" fmla="*/ 156 w 214"/>
              <a:gd name="T67" fmla="*/ 76 h 256"/>
              <a:gd name="T68" fmla="*/ 148 w 214"/>
              <a:gd name="T69" fmla="*/ 72 h 256"/>
              <a:gd name="T70" fmla="*/ 132 w 214"/>
              <a:gd name="T71" fmla="*/ 74 h 256"/>
              <a:gd name="T72" fmla="*/ 126 w 214"/>
              <a:gd name="T73" fmla="*/ 72 h 256"/>
              <a:gd name="T74" fmla="*/ 120 w 214"/>
              <a:gd name="T75" fmla="*/ 64 h 256"/>
              <a:gd name="T76" fmla="*/ 112 w 214"/>
              <a:gd name="T77" fmla="*/ 58 h 256"/>
              <a:gd name="T78" fmla="*/ 104 w 214"/>
              <a:gd name="T79" fmla="*/ 58 h 256"/>
              <a:gd name="T80" fmla="*/ 84 w 214"/>
              <a:gd name="T81" fmla="*/ 48 h 256"/>
              <a:gd name="T82" fmla="*/ 74 w 214"/>
              <a:gd name="T83" fmla="*/ 32 h 256"/>
              <a:gd name="T84" fmla="*/ 74 w 214"/>
              <a:gd name="T85" fmla="*/ 12 h 256"/>
              <a:gd name="T86" fmla="*/ 72 w 214"/>
              <a:gd name="T87" fmla="*/ 2 h 256"/>
              <a:gd name="T88" fmla="*/ 64 w 214"/>
              <a:gd name="T89" fmla="*/ 0 h 256"/>
              <a:gd name="T90" fmla="*/ 50 w 214"/>
              <a:gd name="T91" fmla="*/ 6 h 256"/>
              <a:gd name="T92" fmla="*/ 28 w 214"/>
              <a:gd name="T93" fmla="*/ 22 h 256"/>
              <a:gd name="T94" fmla="*/ 10 w 214"/>
              <a:gd name="T95" fmla="*/ 28 h 256"/>
              <a:gd name="T96" fmla="*/ 8 w 214"/>
              <a:gd name="T97" fmla="*/ 2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4" h="256">
                <a:moveTo>
                  <a:pt x="0" y="24"/>
                </a:moveTo>
                <a:lnTo>
                  <a:pt x="12" y="38"/>
                </a:lnTo>
                <a:lnTo>
                  <a:pt x="18" y="46"/>
                </a:lnTo>
                <a:lnTo>
                  <a:pt x="20" y="54"/>
                </a:lnTo>
                <a:lnTo>
                  <a:pt x="18" y="88"/>
                </a:lnTo>
                <a:lnTo>
                  <a:pt x="16" y="94"/>
                </a:lnTo>
                <a:lnTo>
                  <a:pt x="16" y="98"/>
                </a:lnTo>
                <a:lnTo>
                  <a:pt x="14" y="102"/>
                </a:lnTo>
                <a:lnTo>
                  <a:pt x="12" y="108"/>
                </a:lnTo>
                <a:lnTo>
                  <a:pt x="14" y="122"/>
                </a:lnTo>
                <a:lnTo>
                  <a:pt x="16" y="126"/>
                </a:lnTo>
                <a:lnTo>
                  <a:pt x="22" y="130"/>
                </a:lnTo>
                <a:lnTo>
                  <a:pt x="18" y="136"/>
                </a:lnTo>
                <a:lnTo>
                  <a:pt x="16" y="142"/>
                </a:lnTo>
                <a:lnTo>
                  <a:pt x="14" y="156"/>
                </a:lnTo>
                <a:lnTo>
                  <a:pt x="24" y="168"/>
                </a:lnTo>
                <a:lnTo>
                  <a:pt x="28" y="180"/>
                </a:lnTo>
                <a:lnTo>
                  <a:pt x="32" y="212"/>
                </a:lnTo>
                <a:lnTo>
                  <a:pt x="34" y="216"/>
                </a:lnTo>
                <a:lnTo>
                  <a:pt x="36" y="218"/>
                </a:lnTo>
                <a:lnTo>
                  <a:pt x="40" y="220"/>
                </a:lnTo>
                <a:lnTo>
                  <a:pt x="42" y="224"/>
                </a:lnTo>
                <a:lnTo>
                  <a:pt x="48" y="244"/>
                </a:lnTo>
                <a:lnTo>
                  <a:pt x="52" y="252"/>
                </a:lnTo>
                <a:lnTo>
                  <a:pt x="54" y="256"/>
                </a:lnTo>
                <a:lnTo>
                  <a:pt x="58" y="256"/>
                </a:lnTo>
                <a:lnTo>
                  <a:pt x="64" y="254"/>
                </a:lnTo>
                <a:lnTo>
                  <a:pt x="68" y="250"/>
                </a:lnTo>
                <a:lnTo>
                  <a:pt x="78" y="236"/>
                </a:lnTo>
                <a:lnTo>
                  <a:pt x="86" y="242"/>
                </a:lnTo>
                <a:lnTo>
                  <a:pt x="94" y="244"/>
                </a:lnTo>
                <a:lnTo>
                  <a:pt x="102" y="248"/>
                </a:lnTo>
                <a:lnTo>
                  <a:pt x="110" y="256"/>
                </a:lnTo>
                <a:lnTo>
                  <a:pt x="112" y="250"/>
                </a:lnTo>
                <a:lnTo>
                  <a:pt x="116" y="248"/>
                </a:lnTo>
                <a:lnTo>
                  <a:pt x="124" y="244"/>
                </a:lnTo>
                <a:lnTo>
                  <a:pt x="138" y="244"/>
                </a:lnTo>
                <a:lnTo>
                  <a:pt x="140" y="220"/>
                </a:lnTo>
                <a:lnTo>
                  <a:pt x="142" y="210"/>
                </a:lnTo>
                <a:lnTo>
                  <a:pt x="146" y="202"/>
                </a:lnTo>
                <a:lnTo>
                  <a:pt x="150" y="194"/>
                </a:lnTo>
                <a:lnTo>
                  <a:pt x="158" y="190"/>
                </a:lnTo>
                <a:lnTo>
                  <a:pt x="166" y="186"/>
                </a:lnTo>
                <a:lnTo>
                  <a:pt x="178" y="184"/>
                </a:lnTo>
                <a:lnTo>
                  <a:pt x="186" y="186"/>
                </a:lnTo>
                <a:lnTo>
                  <a:pt x="194" y="188"/>
                </a:lnTo>
                <a:lnTo>
                  <a:pt x="208" y="192"/>
                </a:lnTo>
                <a:lnTo>
                  <a:pt x="208" y="186"/>
                </a:lnTo>
                <a:lnTo>
                  <a:pt x="212" y="180"/>
                </a:lnTo>
                <a:lnTo>
                  <a:pt x="214" y="174"/>
                </a:lnTo>
                <a:lnTo>
                  <a:pt x="214" y="168"/>
                </a:lnTo>
                <a:lnTo>
                  <a:pt x="214" y="160"/>
                </a:lnTo>
                <a:lnTo>
                  <a:pt x="212" y="156"/>
                </a:lnTo>
                <a:lnTo>
                  <a:pt x="204" y="148"/>
                </a:lnTo>
                <a:lnTo>
                  <a:pt x="202" y="144"/>
                </a:lnTo>
                <a:lnTo>
                  <a:pt x="198" y="140"/>
                </a:lnTo>
                <a:lnTo>
                  <a:pt x="198" y="136"/>
                </a:lnTo>
                <a:lnTo>
                  <a:pt x="198" y="130"/>
                </a:lnTo>
                <a:lnTo>
                  <a:pt x="184" y="126"/>
                </a:lnTo>
                <a:lnTo>
                  <a:pt x="174" y="124"/>
                </a:lnTo>
                <a:lnTo>
                  <a:pt x="170" y="120"/>
                </a:lnTo>
                <a:lnTo>
                  <a:pt x="168" y="116"/>
                </a:lnTo>
                <a:lnTo>
                  <a:pt x="166" y="110"/>
                </a:lnTo>
                <a:lnTo>
                  <a:pt x="166" y="102"/>
                </a:lnTo>
                <a:lnTo>
                  <a:pt x="164" y="100"/>
                </a:lnTo>
                <a:lnTo>
                  <a:pt x="162" y="98"/>
                </a:lnTo>
                <a:lnTo>
                  <a:pt x="160" y="86"/>
                </a:lnTo>
                <a:lnTo>
                  <a:pt x="156" y="76"/>
                </a:lnTo>
                <a:lnTo>
                  <a:pt x="152" y="74"/>
                </a:lnTo>
                <a:lnTo>
                  <a:pt x="148" y="72"/>
                </a:lnTo>
                <a:lnTo>
                  <a:pt x="136" y="74"/>
                </a:lnTo>
                <a:lnTo>
                  <a:pt x="132" y="74"/>
                </a:lnTo>
                <a:lnTo>
                  <a:pt x="128" y="74"/>
                </a:lnTo>
                <a:lnTo>
                  <a:pt x="126" y="72"/>
                </a:lnTo>
                <a:lnTo>
                  <a:pt x="126" y="66"/>
                </a:lnTo>
                <a:lnTo>
                  <a:pt x="120" y="64"/>
                </a:lnTo>
                <a:lnTo>
                  <a:pt x="116" y="62"/>
                </a:lnTo>
                <a:lnTo>
                  <a:pt x="112" y="58"/>
                </a:lnTo>
                <a:lnTo>
                  <a:pt x="110" y="56"/>
                </a:lnTo>
                <a:lnTo>
                  <a:pt x="104" y="58"/>
                </a:lnTo>
                <a:lnTo>
                  <a:pt x="94" y="54"/>
                </a:lnTo>
                <a:lnTo>
                  <a:pt x="84" y="48"/>
                </a:lnTo>
                <a:lnTo>
                  <a:pt x="78" y="40"/>
                </a:lnTo>
                <a:lnTo>
                  <a:pt x="74" y="32"/>
                </a:lnTo>
                <a:lnTo>
                  <a:pt x="72" y="22"/>
                </a:lnTo>
                <a:lnTo>
                  <a:pt x="74" y="12"/>
                </a:lnTo>
                <a:lnTo>
                  <a:pt x="74" y="6"/>
                </a:lnTo>
                <a:lnTo>
                  <a:pt x="72" y="2"/>
                </a:lnTo>
                <a:lnTo>
                  <a:pt x="70" y="0"/>
                </a:lnTo>
                <a:lnTo>
                  <a:pt x="64" y="0"/>
                </a:lnTo>
                <a:lnTo>
                  <a:pt x="56" y="2"/>
                </a:lnTo>
                <a:lnTo>
                  <a:pt x="50" y="6"/>
                </a:lnTo>
                <a:lnTo>
                  <a:pt x="36" y="16"/>
                </a:lnTo>
                <a:lnTo>
                  <a:pt x="28" y="22"/>
                </a:lnTo>
                <a:lnTo>
                  <a:pt x="20" y="26"/>
                </a:lnTo>
                <a:lnTo>
                  <a:pt x="10" y="28"/>
                </a:lnTo>
                <a:lnTo>
                  <a:pt x="0" y="26"/>
                </a:lnTo>
                <a:lnTo>
                  <a:pt x="8" y="26"/>
                </a:lnTo>
                <a:lnTo>
                  <a:pt x="0" y="24"/>
                </a:lnTo>
                <a:close/>
              </a:path>
            </a:pathLst>
          </a:custGeom>
          <a:solidFill>
            <a:srgbClr val="FFFF99"/>
          </a:solidFill>
          <a:ln w="7938">
            <a:solidFill>
              <a:srgbClr val="000000"/>
            </a:solidFill>
            <a:prstDash val="solid"/>
            <a:round/>
            <a:headEnd/>
            <a:tailEnd/>
          </a:ln>
        </p:spPr>
        <p:txBody>
          <a:bodyPr/>
          <a:lstStyle/>
          <a:p>
            <a:endParaRPr lang="en-US"/>
          </a:p>
        </p:txBody>
      </p:sp>
      <p:sp>
        <p:nvSpPr>
          <p:cNvPr id="4136" name="Freeform 40"/>
          <p:cNvSpPr>
            <a:spLocks/>
          </p:cNvSpPr>
          <p:nvPr/>
        </p:nvSpPr>
        <p:spPr bwMode="auto">
          <a:xfrm>
            <a:off x="3870325" y="4644371"/>
            <a:ext cx="228600" cy="260350"/>
          </a:xfrm>
          <a:custGeom>
            <a:avLst/>
            <a:gdLst>
              <a:gd name="T0" fmla="*/ 142 w 144"/>
              <a:gd name="T1" fmla="*/ 126 h 164"/>
              <a:gd name="T2" fmla="*/ 144 w 144"/>
              <a:gd name="T3" fmla="*/ 132 h 164"/>
              <a:gd name="T4" fmla="*/ 144 w 144"/>
              <a:gd name="T5" fmla="*/ 140 h 164"/>
              <a:gd name="T6" fmla="*/ 144 w 144"/>
              <a:gd name="T7" fmla="*/ 146 h 164"/>
              <a:gd name="T8" fmla="*/ 140 w 144"/>
              <a:gd name="T9" fmla="*/ 150 h 164"/>
              <a:gd name="T10" fmla="*/ 132 w 144"/>
              <a:gd name="T11" fmla="*/ 158 h 164"/>
              <a:gd name="T12" fmla="*/ 122 w 144"/>
              <a:gd name="T13" fmla="*/ 162 h 164"/>
              <a:gd name="T14" fmla="*/ 110 w 144"/>
              <a:gd name="T15" fmla="*/ 164 h 164"/>
              <a:gd name="T16" fmla="*/ 102 w 144"/>
              <a:gd name="T17" fmla="*/ 164 h 164"/>
              <a:gd name="T18" fmla="*/ 94 w 144"/>
              <a:gd name="T19" fmla="*/ 162 h 164"/>
              <a:gd name="T20" fmla="*/ 88 w 144"/>
              <a:gd name="T21" fmla="*/ 160 h 164"/>
              <a:gd name="T22" fmla="*/ 80 w 144"/>
              <a:gd name="T23" fmla="*/ 160 h 164"/>
              <a:gd name="T24" fmla="*/ 82 w 144"/>
              <a:gd name="T25" fmla="*/ 150 h 164"/>
              <a:gd name="T26" fmla="*/ 86 w 144"/>
              <a:gd name="T27" fmla="*/ 142 h 164"/>
              <a:gd name="T28" fmla="*/ 90 w 144"/>
              <a:gd name="T29" fmla="*/ 134 h 164"/>
              <a:gd name="T30" fmla="*/ 92 w 144"/>
              <a:gd name="T31" fmla="*/ 126 h 164"/>
              <a:gd name="T32" fmla="*/ 90 w 144"/>
              <a:gd name="T33" fmla="*/ 120 h 164"/>
              <a:gd name="T34" fmla="*/ 88 w 144"/>
              <a:gd name="T35" fmla="*/ 118 h 164"/>
              <a:gd name="T36" fmla="*/ 84 w 144"/>
              <a:gd name="T37" fmla="*/ 114 h 164"/>
              <a:gd name="T38" fmla="*/ 78 w 144"/>
              <a:gd name="T39" fmla="*/ 114 h 164"/>
              <a:gd name="T40" fmla="*/ 70 w 144"/>
              <a:gd name="T41" fmla="*/ 112 h 164"/>
              <a:gd name="T42" fmla="*/ 68 w 144"/>
              <a:gd name="T43" fmla="*/ 110 h 164"/>
              <a:gd name="T44" fmla="*/ 66 w 144"/>
              <a:gd name="T45" fmla="*/ 106 h 164"/>
              <a:gd name="T46" fmla="*/ 64 w 144"/>
              <a:gd name="T47" fmla="*/ 102 h 164"/>
              <a:gd name="T48" fmla="*/ 58 w 144"/>
              <a:gd name="T49" fmla="*/ 100 h 164"/>
              <a:gd name="T50" fmla="*/ 50 w 144"/>
              <a:gd name="T51" fmla="*/ 98 h 164"/>
              <a:gd name="T52" fmla="*/ 44 w 144"/>
              <a:gd name="T53" fmla="*/ 96 h 164"/>
              <a:gd name="T54" fmla="*/ 38 w 144"/>
              <a:gd name="T55" fmla="*/ 96 h 164"/>
              <a:gd name="T56" fmla="*/ 34 w 144"/>
              <a:gd name="T57" fmla="*/ 94 h 164"/>
              <a:gd name="T58" fmla="*/ 26 w 144"/>
              <a:gd name="T59" fmla="*/ 88 h 164"/>
              <a:gd name="T60" fmla="*/ 14 w 144"/>
              <a:gd name="T61" fmla="*/ 72 h 164"/>
              <a:gd name="T62" fmla="*/ 6 w 144"/>
              <a:gd name="T63" fmla="*/ 68 h 164"/>
              <a:gd name="T64" fmla="*/ 4 w 144"/>
              <a:gd name="T65" fmla="*/ 64 h 164"/>
              <a:gd name="T66" fmla="*/ 4 w 144"/>
              <a:gd name="T67" fmla="*/ 60 h 164"/>
              <a:gd name="T68" fmla="*/ 0 w 144"/>
              <a:gd name="T69" fmla="*/ 60 h 164"/>
              <a:gd name="T70" fmla="*/ 2 w 144"/>
              <a:gd name="T71" fmla="*/ 36 h 164"/>
              <a:gd name="T72" fmla="*/ 4 w 144"/>
              <a:gd name="T73" fmla="*/ 26 h 164"/>
              <a:gd name="T74" fmla="*/ 8 w 144"/>
              <a:gd name="T75" fmla="*/ 18 h 164"/>
              <a:gd name="T76" fmla="*/ 12 w 144"/>
              <a:gd name="T77" fmla="*/ 10 h 164"/>
              <a:gd name="T78" fmla="*/ 20 w 144"/>
              <a:gd name="T79" fmla="*/ 6 h 164"/>
              <a:gd name="T80" fmla="*/ 28 w 144"/>
              <a:gd name="T81" fmla="*/ 2 h 164"/>
              <a:gd name="T82" fmla="*/ 40 w 144"/>
              <a:gd name="T83" fmla="*/ 0 h 164"/>
              <a:gd name="T84" fmla="*/ 48 w 144"/>
              <a:gd name="T85" fmla="*/ 2 h 164"/>
              <a:gd name="T86" fmla="*/ 56 w 144"/>
              <a:gd name="T87" fmla="*/ 4 h 164"/>
              <a:gd name="T88" fmla="*/ 70 w 144"/>
              <a:gd name="T89" fmla="*/ 10 h 164"/>
              <a:gd name="T90" fmla="*/ 70 w 144"/>
              <a:gd name="T91" fmla="*/ 20 h 164"/>
              <a:gd name="T92" fmla="*/ 76 w 144"/>
              <a:gd name="T93" fmla="*/ 38 h 164"/>
              <a:gd name="T94" fmla="*/ 82 w 144"/>
              <a:gd name="T95" fmla="*/ 54 h 164"/>
              <a:gd name="T96" fmla="*/ 84 w 144"/>
              <a:gd name="T97" fmla="*/ 58 h 164"/>
              <a:gd name="T98" fmla="*/ 88 w 144"/>
              <a:gd name="T99" fmla="*/ 60 h 164"/>
              <a:gd name="T100" fmla="*/ 100 w 144"/>
              <a:gd name="T101" fmla="*/ 62 h 164"/>
              <a:gd name="T102" fmla="*/ 108 w 144"/>
              <a:gd name="T103" fmla="*/ 64 h 164"/>
              <a:gd name="T104" fmla="*/ 114 w 144"/>
              <a:gd name="T105" fmla="*/ 68 h 164"/>
              <a:gd name="T106" fmla="*/ 118 w 144"/>
              <a:gd name="T107" fmla="*/ 74 h 164"/>
              <a:gd name="T108" fmla="*/ 124 w 144"/>
              <a:gd name="T109" fmla="*/ 86 h 164"/>
              <a:gd name="T110" fmla="*/ 130 w 144"/>
              <a:gd name="T111" fmla="*/ 98 h 164"/>
              <a:gd name="T112" fmla="*/ 132 w 144"/>
              <a:gd name="T113" fmla="*/ 94 h 164"/>
              <a:gd name="T114" fmla="*/ 136 w 144"/>
              <a:gd name="T115" fmla="*/ 92 h 164"/>
              <a:gd name="T116" fmla="*/ 138 w 144"/>
              <a:gd name="T117" fmla="*/ 90 h 164"/>
              <a:gd name="T118" fmla="*/ 142 w 144"/>
              <a:gd name="T119" fmla="*/ 92 h 164"/>
              <a:gd name="T120" fmla="*/ 142 w 144"/>
              <a:gd name="T121" fmla="*/ 96 h 164"/>
              <a:gd name="T122" fmla="*/ 142 w 144"/>
              <a:gd name="T123" fmla="*/ 102 h 164"/>
              <a:gd name="T124" fmla="*/ 142 w 144"/>
              <a:gd name="T125" fmla="*/ 12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 h="164">
                <a:moveTo>
                  <a:pt x="142" y="126"/>
                </a:moveTo>
                <a:lnTo>
                  <a:pt x="144" y="132"/>
                </a:lnTo>
                <a:lnTo>
                  <a:pt x="144" y="140"/>
                </a:lnTo>
                <a:lnTo>
                  <a:pt x="144" y="146"/>
                </a:lnTo>
                <a:lnTo>
                  <a:pt x="140" y="150"/>
                </a:lnTo>
                <a:lnTo>
                  <a:pt x="132" y="158"/>
                </a:lnTo>
                <a:lnTo>
                  <a:pt x="122" y="162"/>
                </a:lnTo>
                <a:lnTo>
                  <a:pt x="110" y="164"/>
                </a:lnTo>
                <a:lnTo>
                  <a:pt x="102" y="164"/>
                </a:lnTo>
                <a:lnTo>
                  <a:pt x="94" y="162"/>
                </a:lnTo>
                <a:lnTo>
                  <a:pt x="88" y="160"/>
                </a:lnTo>
                <a:lnTo>
                  <a:pt x="80" y="160"/>
                </a:lnTo>
                <a:lnTo>
                  <a:pt x="82" y="150"/>
                </a:lnTo>
                <a:lnTo>
                  <a:pt x="86" y="142"/>
                </a:lnTo>
                <a:lnTo>
                  <a:pt x="90" y="134"/>
                </a:lnTo>
                <a:lnTo>
                  <a:pt x="92" y="126"/>
                </a:lnTo>
                <a:lnTo>
                  <a:pt x="90" y="120"/>
                </a:lnTo>
                <a:lnTo>
                  <a:pt x="88" y="118"/>
                </a:lnTo>
                <a:lnTo>
                  <a:pt x="84" y="114"/>
                </a:lnTo>
                <a:lnTo>
                  <a:pt x="78" y="114"/>
                </a:lnTo>
                <a:lnTo>
                  <a:pt x="70" y="112"/>
                </a:lnTo>
                <a:lnTo>
                  <a:pt x="68" y="110"/>
                </a:lnTo>
                <a:lnTo>
                  <a:pt x="66" y="106"/>
                </a:lnTo>
                <a:lnTo>
                  <a:pt x="64" y="102"/>
                </a:lnTo>
                <a:lnTo>
                  <a:pt x="58" y="100"/>
                </a:lnTo>
                <a:lnTo>
                  <a:pt x="50" y="98"/>
                </a:lnTo>
                <a:lnTo>
                  <a:pt x="44" y="96"/>
                </a:lnTo>
                <a:lnTo>
                  <a:pt x="38" y="96"/>
                </a:lnTo>
                <a:lnTo>
                  <a:pt x="34" y="94"/>
                </a:lnTo>
                <a:lnTo>
                  <a:pt x="26" y="88"/>
                </a:lnTo>
                <a:lnTo>
                  <a:pt x="14" y="72"/>
                </a:lnTo>
                <a:lnTo>
                  <a:pt x="6" y="68"/>
                </a:lnTo>
                <a:lnTo>
                  <a:pt x="4" y="64"/>
                </a:lnTo>
                <a:lnTo>
                  <a:pt x="4" y="60"/>
                </a:lnTo>
                <a:lnTo>
                  <a:pt x="0" y="60"/>
                </a:lnTo>
                <a:lnTo>
                  <a:pt x="2" y="36"/>
                </a:lnTo>
                <a:lnTo>
                  <a:pt x="4" y="26"/>
                </a:lnTo>
                <a:lnTo>
                  <a:pt x="8" y="18"/>
                </a:lnTo>
                <a:lnTo>
                  <a:pt x="12" y="10"/>
                </a:lnTo>
                <a:lnTo>
                  <a:pt x="20" y="6"/>
                </a:lnTo>
                <a:lnTo>
                  <a:pt x="28" y="2"/>
                </a:lnTo>
                <a:lnTo>
                  <a:pt x="40" y="0"/>
                </a:lnTo>
                <a:lnTo>
                  <a:pt x="48" y="2"/>
                </a:lnTo>
                <a:lnTo>
                  <a:pt x="56" y="4"/>
                </a:lnTo>
                <a:lnTo>
                  <a:pt x="70" y="10"/>
                </a:lnTo>
                <a:lnTo>
                  <a:pt x="70" y="20"/>
                </a:lnTo>
                <a:lnTo>
                  <a:pt x="76" y="38"/>
                </a:lnTo>
                <a:lnTo>
                  <a:pt x="82" y="54"/>
                </a:lnTo>
                <a:lnTo>
                  <a:pt x="84" y="58"/>
                </a:lnTo>
                <a:lnTo>
                  <a:pt x="88" y="60"/>
                </a:lnTo>
                <a:lnTo>
                  <a:pt x="100" y="62"/>
                </a:lnTo>
                <a:lnTo>
                  <a:pt x="108" y="64"/>
                </a:lnTo>
                <a:lnTo>
                  <a:pt x="114" y="68"/>
                </a:lnTo>
                <a:lnTo>
                  <a:pt x="118" y="74"/>
                </a:lnTo>
                <a:lnTo>
                  <a:pt x="124" y="86"/>
                </a:lnTo>
                <a:lnTo>
                  <a:pt x="130" y="98"/>
                </a:lnTo>
                <a:lnTo>
                  <a:pt x="132" y="94"/>
                </a:lnTo>
                <a:lnTo>
                  <a:pt x="136" y="92"/>
                </a:lnTo>
                <a:lnTo>
                  <a:pt x="138" y="90"/>
                </a:lnTo>
                <a:lnTo>
                  <a:pt x="142" y="92"/>
                </a:lnTo>
                <a:lnTo>
                  <a:pt x="142" y="96"/>
                </a:lnTo>
                <a:lnTo>
                  <a:pt x="142" y="102"/>
                </a:lnTo>
                <a:lnTo>
                  <a:pt x="142" y="126"/>
                </a:lnTo>
                <a:close/>
              </a:path>
            </a:pathLst>
          </a:custGeom>
          <a:solidFill>
            <a:srgbClr val="FFFF99"/>
          </a:solidFill>
          <a:ln w="7938">
            <a:solidFill>
              <a:srgbClr val="000000"/>
            </a:solidFill>
            <a:prstDash val="solid"/>
            <a:round/>
            <a:headEnd/>
            <a:tailEnd/>
          </a:ln>
        </p:spPr>
        <p:txBody>
          <a:bodyPr/>
          <a:lstStyle/>
          <a:p>
            <a:endParaRPr lang="en-US"/>
          </a:p>
        </p:txBody>
      </p:sp>
      <p:sp>
        <p:nvSpPr>
          <p:cNvPr id="4137" name="Freeform 41"/>
          <p:cNvSpPr>
            <a:spLocks/>
          </p:cNvSpPr>
          <p:nvPr/>
        </p:nvSpPr>
        <p:spPr bwMode="auto">
          <a:xfrm>
            <a:off x="4035426" y="4990446"/>
            <a:ext cx="142875" cy="139700"/>
          </a:xfrm>
          <a:custGeom>
            <a:avLst/>
            <a:gdLst>
              <a:gd name="T0" fmla="*/ 2 w 90"/>
              <a:gd name="T1" fmla="*/ 0 h 88"/>
              <a:gd name="T2" fmla="*/ 12 w 90"/>
              <a:gd name="T3" fmla="*/ 0 h 88"/>
              <a:gd name="T4" fmla="*/ 24 w 90"/>
              <a:gd name="T5" fmla="*/ 4 h 88"/>
              <a:gd name="T6" fmla="*/ 36 w 90"/>
              <a:gd name="T7" fmla="*/ 12 h 88"/>
              <a:gd name="T8" fmla="*/ 48 w 90"/>
              <a:gd name="T9" fmla="*/ 20 h 88"/>
              <a:gd name="T10" fmla="*/ 70 w 90"/>
              <a:gd name="T11" fmla="*/ 38 h 88"/>
              <a:gd name="T12" fmla="*/ 90 w 90"/>
              <a:gd name="T13" fmla="*/ 54 h 88"/>
              <a:gd name="T14" fmla="*/ 84 w 90"/>
              <a:gd name="T15" fmla="*/ 66 h 88"/>
              <a:gd name="T16" fmla="*/ 78 w 90"/>
              <a:gd name="T17" fmla="*/ 78 h 88"/>
              <a:gd name="T18" fmla="*/ 70 w 90"/>
              <a:gd name="T19" fmla="*/ 86 h 88"/>
              <a:gd name="T20" fmla="*/ 66 w 90"/>
              <a:gd name="T21" fmla="*/ 88 h 88"/>
              <a:gd name="T22" fmla="*/ 62 w 90"/>
              <a:gd name="T23" fmla="*/ 88 h 88"/>
              <a:gd name="T24" fmla="*/ 42 w 90"/>
              <a:gd name="T25" fmla="*/ 86 h 88"/>
              <a:gd name="T26" fmla="*/ 26 w 90"/>
              <a:gd name="T27" fmla="*/ 82 h 88"/>
              <a:gd name="T28" fmla="*/ 12 w 90"/>
              <a:gd name="T29" fmla="*/ 76 h 88"/>
              <a:gd name="T30" fmla="*/ 0 w 90"/>
              <a:gd name="T31" fmla="*/ 70 h 88"/>
              <a:gd name="T32" fmla="*/ 2 w 90"/>
              <a:gd name="T33"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88">
                <a:moveTo>
                  <a:pt x="2" y="0"/>
                </a:moveTo>
                <a:lnTo>
                  <a:pt x="12" y="0"/>
                </a:lnTo>
                <a:lnTo>
                  <a:pt x="24" y="4"/>
                </a:lnTo>
                <a:lnTo>
                  <a:pt x="36" y="12"/>
                </a:lnTo>
                <a:lnTo>
                  <a:pt x="48" y="20"/>
                </a:lnTo>
                <a:lnTo>
                  <a:pt x="70" y="38"/>
                </a:lnTo>
                <a:lnTo>
                  <a:pt x="90" y="54"/>
                </a:lnTo>
                <a:lnTo>
                  <a:pt x="84" y="66"/>
                </a:lnTo>
                <a:lnTo>
                  <a:pt x="78" y="78"/>
                </a:lnTo>
                <a:lnTo>
                  <a:pt x="70" y="86"/>
                </a:lnTo>
                <a:lnTo>
                  <a:pt x="66" y="88"/>
                </a:lnTo>
                <a:lnTo>
                  <a:pt x="62" y="88"/>
                </a:lnTo>
                <a:lnTo>
                  <a:pt x="42" y="86"/>
                </a:lnTo>
                <a:lnTo>
                  <a:pt x="26" y="82"/>
                </a:lnTo>
                <a:lnTo>
                  <a:pt x="12" y="76"/>
                </a:lnTo>
                <a:lnTo>
                  <a:pt x="0" y="70"/>
                </a:lnTo>
                <a:lnTo>
                  <a:pt x="2" y="0"/>
                </a:lnTo>
                <a:close/>
              </a:path>
            </a:pathLst>
          </a:custGeom>
          <a:solidFill>
            <a:srgbClr val="FFFF99"/>
          </a:solidFill>
          <a:ln w="7938">
            <a:solidFill>
              <a:srgbClr val="000000"/>
            </a:solidFill>
            <a:prstDash val="solid"/>
            <a:round/>
            <a:headEnd/>
            <a:tailEnd/>
          </a:ln>
        </p:spPr>
        <p:txBody>
          <a:bodyPr/>
          <a:lstStyle/>
          <a:p>
            <a:endParaRPr lang="en-US"/>
          </a:p>
        </p:txBody>
      </p:sp>
      <p:sp>
        <p:nvSpPr>
          <p:cNvPr id="4138" name="Freeform 42"/>
          <p:cNvSpPr>
            <a:spLocks/>
          </p:cNvSpPr>
          <p:nvPr/>
        </p:nvSpPr>
        <p:spPr bwMode="auto">
          <a:xfrm>
            <a:off x="3705225" y="4726921"/>
            <a:ext cx="419100" cy="939800"/>
          </a:xfrm>
          <a:custGeom>
            <a:avLst/>
            <a:gdLst>
              <a:gd name="T0" fmla="*/ 222 w 264"/>
              <a:gd name="T1" fmla="*/ 138 h 592"/>
              <a:gd name="T2" fmla="*/ 262 w 264"/>
              <a:gd name="T3" fmla="*/ 104 h 592"/>
              <a:gd name="T4" fmla="*/ 260 w 264"/>
              <a:gd name="T5" fmla="*/ 74 h 592"/>
              <a:gd name="T6" fmla="*/ 248 w 264"/>
              <a:gd name="T7" fmla="*/ 88 h 592"/>
              <a:gd name="T8" fmla="*/ 226 w 264"/>
              <a:gd name="T9" fmla="*/ 110 h 592"/>
              <a:gd name="T10" fmla="*/ 192 w 264"/>
              <a:gd name="T11" fmla="*/ 108 h 592"/>
              <a:gd name="T12" fmla="*/ 194 w 264"/>
              <a:gd name="T13" fmla="*/ 82 h 592"/>
              <a:gd name="T14" fmla="*/ 188 w 264"/>
              <a:gd name="T15" fmla="*/ 62 h 592"/>
              <a:gd name="T16" fmla="*/ 170 w 264"/>
              <a:gd name="T17" fmla="*/ 54 h 592"/>
              <a:gd name="T18" fmla="*/ 148 w 264"/>
              <a:gd name="T19" fmla="*/ 44 h 592"/>
              <a:gd name="T20" fmla="*/ 118 w 264"/>
              <a:gd name="T21" fmla="*/ 20 h 592"/>
              <a:gd name="T22" fmla="*/ 90 w 264"/>
              <a:gd name="T23" fmla="*/ 8 h 592"/>
              <a:gd name="T24" fmla="*/ 68 w 264"/>
              <a:gd name="T25" fmla="*/ 12 h 592"/>
              <a:gd name="T26" fmla="*/ 38 w 264"/>
              <a:gd name="T27" fmla="*/ 10 h 592"/>
              <a:gd name="T28" fmla="*/ 30 w 264"/>
              <a:gd name="T29" fmla="*/ 44 h 592"/>
              <a:gd name="T30" fmla="*/ 12 w 264"/>
              <a:gd name="T31" fmla="*/ 68 h 592"/>
              <a:gd name="T32" fmla="*/ 16 w 264"/>
              <a:gd name="T33" fmla="*/ 108 h 592"/>
              <a:gd name="T34" fmla="*/ 2 w 264"/>
              <a:gd name="T35" fmla="*/ 150 h 592"/>
              <a:gd name="T36" fmla="*/ 4 w 264"/>
              <a:gd name="T37" fmla="*/ 174 h 592"/>
              <a:gd name="T38" fmla="*/ 4 w 264"/>
              <a:gd name="T39" fmla="*/ 200 h 592"/>
              <a:gd name="T40" fmla="*/ 16 w 264"/>
              <a:gd name="T41" fmla="*/ 226 h 592"/>
              <a:gd name="T42" fmla="*/ 20 w 264"/>
              <a:gd name="T43" fmla="*/ 280 h 592"/>
              <a:gd name="T44" fmla="*/ 16 w 264"/>
              <a:gd name="T45" fmla="*/ 302 h 592"/>
              <a:gd name="T46" fmla="*/ 26 w 264"/>
              <a:gd name="T47" fmla="*/ 334 h 592"/>
              <a:gd name="T48" fmla="*/ 22 w 264"/>
              <a:gd name="T49" fmla="*/ 360 h 592"/>
              <a:gd name="T50" fmla="*/ 32 w 264"/>
              <a:gd name="T51" fmla="*/ 402 h 592"/>
              <a:gd name="T52" fmla="*/ 54 w 264"/>
              <a:gd name="T53" fmla="*/ 442 h 592"/>
              <a:gd name="T54" fmla="*/ 56 w 264"/>
              <a:gd name="T55" fmla="*/ 464 h 592"/>
              <a:gd name="T56" fmla="*/ 62 w 264"/>
              <a:gd name="T57" fmla="*/ 496 h 592"/>
              <a:gd name="T58" fmla="*/ 58 w 264"/>
              <a:gd name="T59" fmla="*/ 510 h 592"/>
              <a:gd name="T60" fmla="*/ 58 w 264"/>
              <a:gd name="T61" fmla="*/ 530 h 592"/>
              <a:gd name="T62" fmla="*/ 68 w 264"/>
              <a:gd name="T63" fmla="*/ 558 h 592"/>
              <a:gd name="T64" fmla="*/ 92 w 264"/>
              <a:gd name="T65" fmla="*/ 580 h 592"/>
              <a:gd name="T66" fmla="*/ 138 w 264"/>
              <a:gd name="T67" fmla="*/ 572 h 592"/>
              <a:gd name="T68" fmla="*/ 132 w 264"/>
              <a:gd name="T69" fmla="*/ 554 h 592"/>
              <a:gd name="T70" fmla="*/ 148 w 264"/>
              <a:gd name="T71" fmla="*/ 542 h 592"/>
              <a:gd name="T72" fmla="*/ 146 w 264"/>
              <a:gd name="T73" fmla="*/ 526 h 592"/>
              <a:gd name="T74" fmla="*/ 162 w 264"/>
              <a:gd name="T75" fmla="*/ 504 h 592"/>
              <a:gd name="T76" fmla="*/ 150 w 264"/>
              <a:gd name="T77" fmla="*/ 490 h 592"/>
              <a:gd name="T78" fmla="*/ 122 w 264"/>
              <a:gd name="T79" fmla="*/ 472 h 592"/>
              <a:gd name="T80" fmla="*/ 144 w 264"/>
              <a:gd name="T81" fmla="*/ 448 h 592"/>
              <a:gd name="T82" fmla="*/ 148 w 264"/>
              <a:gd name="T83" fmla="*/ 420 h 592"/>
              <a:gd name="T84" fmla="*/ 146 w 264"/>
              <a:gd name="T85" fmla="*/ 402 h 592"/>
              <a:gd name="T86" fmla="*/ 162 w 264"/>
              <a:gd name="T87" fmla="*/ 408 h 592"/>
              <a:gd name="T88" fmla="*/ 150 w 264"/>
              <a:gd name="T89" fmla="*/ 396 h 592"/>
              <a:gd name="T90" fmla="*/ 138 w 264"/>
              <a:gd name="T91" fmla="*/ 372 h 592"/>
              <a:gd name="T92" fmla="*/ 170 w 264"/>
              <a:gd name="T93" fmla="*/ 374 h 592"/>
              <a:gd name="T94" fmla="*/ 168 w 264"/>
              <a:gd name="T95" fmla="*/ 358 h 592"/>
              <a:gd name="T96" fmla="*/ 188 w 264"/>
              <a:gd name="T97" fmla="*/ 336 h 592"/>
              <a:gd name="T98" fmla="*/ 232 w 264"/>
              <a:gd name="T99" fmla="*/ 322 h 592"/>
              <a:gd name="T100" fmla="*/ 246 w 264"/>
              <a:gd name="T101" fmla="*/ 282 h 592"/>
              <a:gd name="T102" fmla="*/ 236 w 264"/>
              <a:gd name="T103" fmla="*/ 266 h 592"/>
              <a:gd name="T104" fmla="*/ 208 w 264"/>
              <a:gd name="T105" fmla="*/ 236 h 592"/>
              <a:gd name="T106" fmla="*/ 222 w 264"/>
              <a:gd name="T107" fmla="*/ 138 h 592"/>
              <a:gd name="T108" fmla="*/ 262 w 264"/>
              <a:gd name="T109" fmla="*/ 104 h 592"/>
              <a:gd name="T110" fmla="*/ 260 w 264"/>
              <a:gd name="T111" fmla="*/ 74 h 592"/>
              <a:gd name="T112" fmla="*/ 246 w 264"/>
              <a:gd name="T113" fmla="*/ 80 h 592"/>
              <a:gd name="T114" fmla="*/ 264 w 264"/>
              <a:gd name="T115" fmla="*/ 94 h 592"/>
              <a:gd name="T116" fmla="*/ 240 w 264"/>
              <a:gd name="T117" fmla="*/ 116 h 592"/>
              <a:gd name="T118" fmla="*/ 210 w 264"/>
              <a:gd name="T119" fmla="*/ 16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4" h="592">
                <a:moveTo>
                  <a:pt x="210" y="166"/>
                </a:moveTo>
                <a:lnTo>
                  <a:pt x="210" y="160"/>
                </a:lnTo>
                <a:lnTo>
                  <a:pt x="214" y="152"/>
                </a:lnTo>
                <a:lnTo>
                  <a:pt x="222" y="138"/>
                </a:lnTo>
                <a:lnTo>
                  <a:pt x="232" y="126"/>
                </a:lnTo>
                <a:lnTo>
                  <a:pt x="240" y="116"/>
                </a:lnTo>
                <a:lnTo>
                  <a:pt x="256" y="110"/>
                </a:lnTo>
                <a:lnTo>
                  <a:pt x="262" y="104"/>
                </a:lnTo>
                <a:lnTo>
                  <a:pt x="264" y="100"/>
                </a:lnTo>
                <a:lnTo>
                  <a:pt x="264" y="94"/>
                </a:lnTo>
                <a:lnTo>
                  <a:pt x="262" y="84"/>
                </a:lnTo>
                <a:lnTo>
                  <a:pt x="260" y="74"/>
                </a:lnTo>
                <a:lnTo>
                  <a:pt x="252" y="74"/>
                </a:lnTo>
                <a:lnTo>
                  <a:pt x="248" y="78"/>
                </a:lnTo>
                <a:lnTo>
                  <a:pt x="248" y="80"/>
                </a:lnTo>
                <a:lnTo>
                  <a:pt x="248" y="88"/>
                </a:lnTo>
                <a:lnTo>
                  <a:pt x="248" y="94"/>
                </a:lnTo>
                <a:lnTo>
                  <a:pt x="244" y="98"/>
                </a:lnTo>
                <a:lnTo>
                  <a:pt x="236" y="106"/>
                </a:lnTo>
                <a:lnTo>
                  <a:pt x="226" y="110"/>
                </a:lnTo>
                <a:lnTo>
                  <a:pt x="214" y="112"/>
                </a:lnTo>
                <a:lnTo>
                  <a:pt x="206" y="112"/>
                </a:lnTo>
                <a:lnTo>
                  <a:pt x="198" y="110"/>
                </a:lnTo>
                <a:lnTo>
                  <a:pt x="192" y="108"/>
                </a:lnTo>
                <a:lnTo>
                  <a:pt x="184" y="108"/>
                </a:lnTo>
                <a:lnTo>
                  <a:pt x="186" y="98"/>
                </a:lnTo>
                <a:lnTo>
                  <a:pt x="190" y="90"/>
                </a:lnTo>
                <a:lnTo>
                  <a:pt x="194" y="82"/>
                </a:lnTo>
                <a:lnTo>
                  <a:pt x="196" y="74"/>
                </a:lnTo>
                <a:lnTo>
                  <a:pt x="194" y="68"/>
                </a:lnTo>
                <a:lnTo>
                  <a:pt x="192" y="66"/>
                </a:lnTo>
                <a:lnTo>
                  <a:pt x="188" y="62"/>
                </a:lnTo>
                <a:lnTo>
                  <a:pt x="182" y="62"/>
                </a:lnTo>
                <a:lnTo>
                  <a:pt x="174" y="60"/>
                </a:lnTo>
                <a:lnTo>
                  <a:pt x="172" y="58"/>
                </a:lnTo>
                <a:lnTo>
                  <a:pt x="170" y="54"/>
                </a:lnTo>
                <a:lnTo>
                  <a:pt x="168" y="50"/>
                </a:lnTo>
                <a:lnTo>
                  <a:pt x="162" y="48"/>
                </a:lnTo>
                <a:lnTo>
                  <a:pt x="154" y="46"/>
                </a:lnTo>
                <a:lnTo>
                  <a:pt x="148" y="44"/>
                </a:lnTo>
                <a:lnTo>
                  <a:pt x="142" y="44"/>
                </a:lnTo>
                <a:lnTo>
                  <a:pt x="138" y="42"/>
                </a:lnTo>
                <a:lnTo>
                  <a:pt x="130" y="36"/>
                </a:lnTo>
                <a:lnTo>
                  <a:pt x="118" y="20"/>
                </a:lnTo>
                <a:lnTo>
                  <a:pt x="110" y="16"/>
                </a:lnTo>
                <a:lnTo>
                  <a:pt x="106" y="12"/>
                </a:lnTo>
                <a:lnTo>
                  <a:pt x="104" y="8"/>
                </a:lnTo>
                <a:lnTo>
                  <a:pt x="90" y="8"/>
                </a:lnTo>
                <a:lnTo>
                  <a:pt x="82" y="12"/>
                </a:lnTo>
                <a:lnTo>
                  <a:pt x="78" y="14"/>
                </a:lnTo>
                <a:lnTo>
                  <a:pt x="76" y="20"/>
                </a:lnTo>
                <a:lnTo>
                  <a:pt x="68" y="12"/>
                </a:lnTo>
                <a:lnTo>
                  <a:pt x="60" y="8"/>
                </a:lnTo>
                <a:lnTo>
                  <a:pt x="52" y="6"/>
                </a:lnTo>
                <a:lnTo>
                  <a:pt x="44" y="0"/>
                </a:lnTo>
                <a:lnTo>
                  <a:pt x="38" y="10"/>
                </a:lnTo>
                <a:lnTo>
                  <a:pt x="30" y="18"/>
                </a:lnTo>
                <a:lnTo>
                  <a:pt x="32" y="32"/>
                </a:lnTo>
                <a:lnTo>
                  <a:pt x="32" y="38"/>
                </a:lnTo>
                <a:lnTo>
                  <a:pt x="30" y="44"/>
                </a:lnTo>
                <a:lnTo>
                  <a:pt x="24" y="50"/>
                </a:lnTo>
                <a:lnTo>
                  <a:pt x="18" y="54"/>
                </a:lnTo>
                <a:lnTo>
                  <a:pt x="14" y="58"/>
                </a:lnTo>
                <a:lnTo>
                  <a:pt x="12" y="68"/>
                </a:lnTo>
                <a:lnTo>
                  <a:pt x="14" y="86"/>
                </a:lnTo>
                <a:lnTo>
                  <a:pt x="18" y="92"/>
                </a:lnTo>
                <a:lnTo>
                  <a:pt x="22" y="100"/>
                </a:lnTo>
                <a:lnTo>
                  <a:pt x="16" y="108"/>
                </a:lnTo>
                <a:lnTo>
                  <a:pt x="8" y="120"/>
                </a:lnTo>
                <a:lnTo>
                  <a:pt x="2" y="132"/>
                </a:lnTo>
                <a:lnTo>
                  <a:pt x="0" y="146"/>
                </a:lnTo>
                <a:lnTo>
                  <a:pt x="2" y="150"/>
                </a:lnTo>
                <a:lnTo>
                  <a:pt x="4" y="154"/>
                </a:lnTo>
                <a:lnTo>
                  <a:pt x="8" y="158"/>
                </a:lnTo>
                <a:lnTo>
                  <a:pt x="8" y="164"/>
                </a:lnTo>
                <a:lnTo>
                  <a:pt x="4" y="174"/>
                </a:lnTo>
                <a:lnTo>
                  <a:pt x="2" y="182"/>
                </a:lnTo>
                <a:lnTo>
                  <a:pt x="0" y="188"/>
                </a:lnTo>
                <a:lnTo>
                  <a:pt x="2" y="194"/>
                </a:lnTo>
                <a:lnTo>
                  <a:pt x="4" y="200"/>
                </a:lnTo>
                <a:lnTo>
                  <a:pt x="8" y="206"/>
                </a:lnTo>
                <a:lnTo>
                  <a:pt x="10" y="212"/>
                </a:lnTo>
                <a:lnTo>
                  <a:pt x="12" y="220"/>
                </a:lnTo>
                <a:lnTo>
                  <a:pt x="16" y="226"/>
                </a:lnTo>
                <a:lnTo>
                  <a:pt x="20" y="234"/>
                </a:lnTo>
                <a:lnTo>
                  <a:pt x="22" y="242"/>
                </a:lnTo>
                <a:lnTo>
                  <a:pt x="22" y="276"/>
                </a:lnTo>
                <a:lnTo>
                  <a:pt x="20" y="280"/>
                </a:lnTo>
                <a:lnTo>
                  <a:pt x="18" y="286"/>
                </a:lnTo>
                <a:lnTo>
                  <a:pt x="14" y="290"/>
                </a:lnTo>
                <a:lnTo>
                  <a:pt x="12" y="294"/>
                </a:lnTo>
                <a:lnTo>
                  <a:pt x="16" y="302"/>
                </a:lnTo>
                <a:lnTo>
                  <a:pt x="20" y="314"/>
                </a:lnTo>
                <a:lnTo>
                  <a:pt x="26" y="322"/>
                </a:lnTo>
                <a:lnTo>
                  <a:pt x="28" y="330"/>
                </a:lnTo>
                <a:lnTo>
                  <a:pt x="26" y="334"/>
                </a:lnTo>
                <a:lnTo>
                  <a:pt x="24" y="336"/>
                </a:lnTo>
                <a:lnTo>
                  <a:pt x="22" y="340"/>
                </a:lnTo>
                <a:lnTo>
                  <a:pt x="20" y="346"/>
                </a:lnTo>
                <a:lnTo>
                  <a:pt x="22" y="360"/>
                </a:lnTo>
                <a:lnTo>
                  <a:pt x="28" y="374"/>
                </a:lnTo>
                <a:lnTo>
                  <a:pt x="32" y="388"/>
                </a:lnTo>
                <a:lnTo>
                  <a:pt x="34" y="398"/>
                </a:lnTo>
                <a:lnTo>
                  <a:pt x="32" y="402"/>
                </a:lnTo>
                <a:lnTo>
                  <a:pt x="28" y="402"/>
                </a:lnTo>
                <a:lnTo>
                  <a:pt x="40" y="424"/>
                </a:lnTo>
                <a:lnTo>
                  <a:pt x="50" y="438"/>
                </a:lnTo>
                <a:lnTo>
                  <a:pt x="54" y="442"/>
                </a:lnTo>
                <a:lnTo>
                  <a:pt x="58" y="444"/>
                </a:lnTo>
                <a:lnTo>
                  <a:pt x="56" y="450"/>
                </a:lnTo>
                <a:lnTo>
                  <a:pt x="54" y="454"/>
                </a:lnTo>
                <a:lnTo>
                  <a:pt x="56" y="464"/>
                </a:lnTo>
                <a:lnTo>
                  <a:pt x="58" y="470"/>
                </a:lnTo>
                <a:lnTo>
                  <a:pt x="62" y="480"/>
                </a:lnTo>
                <a:lnTo>
                  <a:pt x="62" y="490"/>
                </a:lnTo>
                <a:lnTo>
                  <a:pt x="62" y="496"/>
                </a:lnTo>
                <a:lnTo>
                  <a:pt x="60" y="498"/>
                </a:lnTo>
                <a:lnTo>
                  <a:pt x="58" y="502"/>
                </a:lnTo>
                <a:lnTo>
                  <a:pt x="56" y="506"/>
                </a:lnTo>
                <a:lnTo>
                  <a:pt x="58" y="510"/>
                </a:lnTo>
                <a:lnTo>
                  <a:pt x="58" y="512"/>
                </a:lnTo>
                <a:lnTo>
                  <a:pt x="60" y="516"/>
                </a:lnTo>
                <a:lnTo>
                  <a:pt x="60" y="520"/>
                </a:lnTo>
                <a:lnTo>
                  <a:pt x="58" y="530"/>
                </a:lnTo>
                <a:lnTo>
                  <a:pt x="56" y="542"/>
                </a:lnTo>
                <a:lnTo>
                  <a:pt x="58" y="548"/>
                </a:lnTo>
                <a:lnTo>
                  <a:pt x="60" y="552"/>
                </a:lnTo>
                <a:lnTo>
                  <a:pt x="68" y="558"/>
                </a:lnTo>
                <a:lnTo>
                  <a:pt x="76" y="562"/>
                </a:lnTo>
                <a:lnTo>
                  <a:pt x="84" y="568"/>
                </a:lnTo>
                <a:lnTo>
                  <a:pt x="90" y="574"/>
                </a:lnTo>
                <a:lnTo>
                  <a:pt x="92" y="580"/>
                </a:lnTo>
                <a:lnTo>
                  <a:pt x="94" y="586"/>
                </a:lnTo>
                <a:lnTo>
                  <a:pt x="98" y="592"/>
                </a:lnTo>
                <a:lnTo>
                  <a:pt x="150" y="592"/>
                </a:lnTo>
                <a:lnTo>
                  <a:pt x="138" y="572"/>
                </a:lnTo>
                <a:lnTo>
                  <a:pt x="134" y="564"/>
                </a:lnTo>
                <a:lnTo>
                  <a:pt x="132" y="560"/>
                </a:lnTo>
                <a:lnTo>
                  <a:pt x="132" y="556"/>
                </a:lnTo>
                <a:lnTo>
                  <a:pt x="132" y="554"/>
                </a:lnTo>
                <a:lnTo>
                  <a:pt x="134" y="552"/>
                </a:lnTo>
                <a:lnTo>
                  <a:pt x="138" y="550"/>
                </a:lnTo>
                <a:lnTo>
                  <a:pt x="144" y="546"/>
                </a:lnTo>
                <a:lnTo>
                  <a:pt x="148" y="542"/>
                </a:lnTo>
                <a:lnTo>
                  <a:pt x="144" y="540"/>
                </a:lnTo>
                <a:lnTo>
                  <a:pt x="144" y="536"/>
                </a:lnTo>
                <a:lnTo>
                  <a:pt x="144" y="530"/>
                </a:lnTo>
                <a:lnTo>
                  <a:pt x="146" y="526"/>
                </a:lnTo>
                <a:lnTo>
                  <a:pt x="152" y="520"/>
                </a:lnTo>
                <a:lnTo>
                  <a:pt x="160" y="514"/>
                </a:lnTo>
                <a:lnTo>
                  <a:pt x="162" y="510"/>
                </a:lnTo>
                <a:lnTo>
                  <a:pt x="162" y="504"/>
                </a:lnTo>
                <a:lnTo>
                  <a:pt x="162" y="498"/>
                </a:lnTo>
                <a:lnTo>
                  <a:pt x="158" y="494"/>
                </a:lnTo>
                <a:lnTo>
                  <a:pt x="158" y="492"/>
                </a:lnTo>
                <a:lnTo>
                  <a:pt x="150" y="490"/>
                </a:lnTo>
                <a:lnTo>
                  <a:pt x="138" y="484"/>
                </a:lnTo>
                <a:lnTo>
                  <a:pt x="126" y="478"/>
                </a:lnTo>
                <a:lnTo>
                  <a:pt x="124" y="474"/>
                </a:lnTo>
                <a:lnTo>
                  <a:pt x="122" y="472"/>
                </a:lnTo>
                <a:lnTo>
                  <a:pt x="124" y="468"/>
                </a:lnTo>
                <a:lnTo>
                  <a:pt x="126" y="464"/>
                </a:lnTo>
                <a:lnTo>
                  <a:pt x="134" y="456"/>
                </a:lnTo>
                <a:lnTo>
                  <a:pt x="144" y="448"/>
                </a:lnTo>
                <a:lnTo>
                  <a:pt x="150" y="440"/>
                </a:lnTo>
                <a:lnTo>
                  <a:pt x="148" y="434"/>
                </a:lnTo>
                <a:lnTo>
                  <a:pt x="146" y="426"/>
                </a:lnTo>
                <a:lnTo>
                  <a:pt x="148" y="420"/>
                </a:lnTo>
                <a:lnTo>
                  <a:pt x="150" y="416"/>
                </a:lnTo>
                <a:lnTo>
                  <a:pt x="154" y="414"/>
                </a:lnTo>
                <a:lnTo>
                  <a:pt x="150" y="408"/>
                </a:lnTo>
                <a:lnTo>
                  <a:pt x="146" y="402"/>
                </a:lnTo>
                <a:lnTo>
                  <a:pt x="152" y="406"/>
                </a:lnTo>
                <a:lnTo>
                  <a:pt x="154" y="408"/>
                </a:lnTo>
                <a:lnTo>
                  <a:pt x="158" y="410"/>
                </a:lnTo>
                <a:lnTo>
                  <a:pt x="162" y="408"/>
                </a:lnTo>
                <a:lnTo>
                  <a:pt x="164" y="402"/>
                </a:lnTo>
                <a:lnTo>
                  <a:pt x="162" y="396"/>
                </a:lnTo>
                <a:lnTo>
                  <a:pt x="156" y="394"/>
                </a:lnTo>
                <a:lnTo>
                  <a:pt x="150" y="396"/>
                </a:lnTo>
                <a:lnTo>
                  <a:pt x="144" y="398"/>
                </a:lnTo>
                <a:lnTo>
                  <a:pt x="136" y="386"/>
                </a:lnTo>
                <a:lnTo>
                  <a:pt x="130" y="372"/>
                </a:lnTo>
                <a:lnTo>
                  <a:pt x="138" y="372"/>
                </a:lnTo>
                <a:lnTo>
                  <a:pt x="146" y="372"/>
                </a:lnTo>
                <a:lnTo>
                  <a:pt x="154" y="376"/>
                </a:lnTo>
                <a:lnTo>
                  <a:pt x="162" y="376"/>
                </a:lnTo>
                <a:lnTo>
                  <a:pt x="170" y="374"/>
                </a:lnTo>
                <a:lnTo>
                  <a:pt x="176" y="370"/>
                </a:lnTo>
                <a:lnTo>
                  <a:pt x="172" y="366"/>
                </a:lnTo>
                <a:lnTo>
                  <a:pt x="168" y="362"/>
                </a:lnTo>
                <a:lnTo>
                  <a:pt x="168" y="358"/>
                </a:lnTo>
                <a:lnTo>
                  <a:pt x="168" y="350"/>
                </a:lnTo>
                <a:lnTo>
                  <a:pt x="174" y="344"/>
                </a:lnTo>
                <a:lnTo>
                  <a:pt x="180" y="338"/>
                </a:lnTo>
                <a:lnTo>
                  <a:pt x="188" y="336"/>
                </a:lnTo>
                <a:lnTo>
                  <a:pt x="206" y="332"/>
                </a:lnTo>
                <a:lnTo>
                  <a:pt x="222" y="328"/>
                </a:lnTo>
                <a:lnTo>
                  <a:pt x="226" y="326"/>
                </a:lnTo>
                <a:lnTo>
                  <a:pt x="232" y="322"/>
                </a:lnTo>
                <a:lnTo>
                  <a:pt x="240" y="312"/>
                </a:lnTo>
                <a:lnTo>
                  <a:pt x="246" y="300"/>
                </a:lnTo>
                <a:lnTo>
                  <a:pt x="248" y="288"/>
                </a:lnTo>
                <a:lnTo>
                  <a:pt x="246" y="282"/>
                </a:lnTo>
                <a:lnTo>
                  <a:pt x="242" y="278"/>
                </a:lnTo>
                <a:lnTo>
                  <a:pt x="238" y="272"/>
                </a:lnTo>
                <a:lnTo>
                  <a:pt x="236" y="268"/>
                </a:lnTo>
                <a:lnTo>
                  <a:pt x="236" y="266"/>
                </a:lnTo>
                <a:lnTo>
                  <a:pt x="236" y="260"/>
                </a:lnTo>
                <a:lnTo>
                  <a:pt x="222" y="250"/>
                </a:lnTo>
                <a:lnTo>
                  <a:pt x="212" y="242"/>
                </a:lnTo>
                <a:lnTo>
                  <a:pt x="208" y="236"/>
                </a:lnTo>
                <a:lnTo>
                  <a:pt x="210" y="166"/>
                </a:lnTo>
                <a:lnTo>
                  <a:pt x="210" y="160"/>
                </a:lnTo>
                <a:lnTo>
                  <a:pt x="214" y="152"/>
                </a:lnTo>
                <a:lnTo>
                  <a:pt x="222" y="138"/>
                </a:lnTo>
                <a:lnTo>
                  <a:pt x="232" y="126"/>
                </a:lnTo>
                <a:lnTo>
                  <a:pt x="240" y="116"/>
                </a:lnTo>
                <a:lnTo>
                  <a:pt x="256" y="110"/>
                </a:lnTo>
                <a:lnTo>
                  <a:pt x="262" y="104"/>
                </a:lnTo>
                <a:lnTo>
                  <a:pt x="264" y="100"/>
                </a:lnTo>
                <a:lnTo>
                  <a:pt x="264" y="94"/>
                </a:lnTo>
                <a:lnTo>
                  <a:pt x="262" y="84"/>
                </a:lnTo>
                <a:lnTo>
                  <a:pt x="260" y="74"/>
                </a:lnTo>
                <a:lnTo>
                  <a:pt x="252" y="74"/>
                </a:lnTo>
                <a:lnTo>
                  <a:pt x="246" y="80"/>
                </a:lnTo>
                <a:lnTo>
                  <a:pt x="246" y="78"/>
                </a:lnTo>
                <a:lnTo>
                  <a:pt x="246" y="80"/>
                </a:lnTo>
                <a:lnTo>
                  <a:pt x="252" y="74"/>
                </a:lnTo>
                <a:lnTo>
                  <a:pt x="260" y="74"/>
                </a:lnTo>
                <a:lnTo>
                  <a:pt x="262" y="84"/>
                </a:lnTo>
                <a:lnTo>
                  <a:pt x="264" y="94"/>
                </a:lnTo>
                <a:lnTo>
                  <a:pt x="264" y="100"/>
                </a:lnTo>
                <a:lnTo>
                  <a:pt x="262" y="104"/>
                </a:lnTo>
                <a:lnTo>
                  <a:pt x="256" y="110"/>
                </a:lnTo>
                <a:lnTo>
                  <a:pt x="240" y="116"/>
                </a:lnTo>
                <a:lnTo>
                  <a:pt x="232" y="126"/>
                </a:lnTo>
                <a:lnTo>
                  <a:pt x="222" y="138"/>
                </a:lnTo>
                <a:lnTo>
                  <a:pt x="214" y="152"/>
                </a:lnTo>
                <a:lnTo>
                  <a:pt x="210" y="160"/>
                </a:lnTo>
                <a:lnTo>
                  <a:pt x="210" y="166"/>
                </a:lnTo>
                <a:lnTo>
                  <a:pt x="208" y="236"/>
                </a:lnTo>
                <a:lnTo>
                  <a:pt x="210" y="166"/>
                </a:lnTo>
                <a:close/>
              </a:path>
            </a:pathLst>
          </a:custGeom>
          <a:solidFill>
            <a:srgbClr val="FFFF99"/>
          </a:solidFill>
          <a:ln w="7938">
            <a:solidFill>
              <a:srgbClr val="000000"/>
            </a:solidFill>
            <a:prstDash val="solid"/>
            <a:round/>
            <a:headEnd/>
            <a:tailEnd/>
          </a:ln>
        </p:spPr>
        <p:txBody>
          <a:bodyPr/>
          <a:lstStyle/>
          <a:p>
            <a:endParaRPr lang="en-US"/>
          </a:p>
        </p:txBody>
      </p:sp>
      <p:sp>
        <p:nvSpPr>
          <p:cNvPr id="4139" name="Freeform 43"/>
          <p:cNvSpPr>
            <a:spLocks/>
          </p:cNvSpPr>
          <p:nvPr/>
        </p:nvSpPr>
        <p:spPr bwMode="auto">
          <a:xfrm>
            <a:off x="3644900" y="4599922"/>
            <a:ext cx="330200" cy="1158875"/>
          </a:xfrm>
          <a:custGeom>
            <a:avLst/>
            <a:gdLst>
              <a:gd name="T0" fmla="*/ 130 w 208"/>
              <a:gd name="T1" fmla="*/ 660 h 730"/>
              <a:gd name="T2" fmla="*/ 106 w 208"/>
              <a:gd name="T3" fmla="*/ 638 h 730"/>
              <a:gd name="T4" fmla="*/ 96 w 208"/>
              <a:gd name="T5" fmla="*/ 610 h 730"/>
              <a:gd name="T6" fmla="*/ 96 w 208"/>
              <a:gd name="T7" fmla="*/ 590 h 730"/>
              <a:gd name="T8" fmla="*/ 100 w 208"/>
              <a:gd name="T9" fmla="*/ 576 h 730"/>
              <a:gd name="T10" fmla="*/ 94 w 208"/>
              <a:gd name="T11" fmla="*/ 544 h 730"/>
              <a:gd name="T12" fmla="*/ 92 w 208"/>
              <a:gd name="T13" fmla="*/ 522 h 730"/>
              <a:gd name="T14" fmla="*/ 70 w 208"/>
              <a:gd name="T15" fmla="*/ 482 h 730"/>
              <a:gd name="T16" fmla="*/ 60 w 208"/>
              <a:gd name="T17" fmla="*/ 440 h 730"/>
              <a:gd name="T18" fmla="*/ 64 w 208"/>
              <a:gd name="T19" fmla="*/ 414 h 730"/>
              <a:gd name="T20" fmla="*/ 54 w 208"/>
              <a:gd name="T21" fmla="*/ 382 h 730"/>
              <a:gd name="T22" fmla="*/ 58 w 208"/>
              <a:gd name="T23" fmla="*/ 360 h 730"/>
              <a:gd name="T24" fmla="*/ 54 w 208"/>
              <a:gd name="T25" fmla="*/ 306 h 730"/>
              <a:gd name="T26" fmla="*/ 42 w 208"/>
              <a:gd name="T27" fmla="*/ 280 h 730"/>
              <a:gd name="T28" fmla="*/ 42 w 208"/>
              <a:gd name="T29" fmla="*/ 254 h 730"/>
              <a:gd name="T30" fmla="*/ 40 w 208"/>
              <a:gd name="T31" fmla="*/ 230 h 730"/>
              <a:gd name="T32" fmla="*/ 54 w 208"/>
              <a:gd name="T33" fmla="*/ 188 h 730"/>
              <a:gd name="T34" fmla="*/ 50 w 208"/>
              <a:gd name="T35" fmla="*/ 148 h 730"/>
              <a:gd name="T36" fmla="*/ 68 w 208"/>
              <a:gd name="T37" fmla="*/ 124 h 730"/>
              <a:gd name="T38" fmla="*/ 66 w 208"/>
              <a:gd name="T39" fmla="*/ 100 h 730"/>
              <a:gd name="T40" fmla="*/ 52 w 208"/>
              <a:gd name="T41" fmla="*/ 88 h 730"/>
              <a:gd name="T42" fmla="*/ 38 w 208"/>
              <a:gd name="T43" fmla="*/ 60 h 730"/>
              <a:gd name="T44" fmla="*/ 16 w 208"/>
              <a:gd name="T45" fmla="*/ 0 h 730"/>
              <a:gd name="T46" fmla="*/ 0 w 208"/>
              <a:gd name="T47" fmla="*/ 12 h 730"/>
              <a:gd name="T48" fmla="*/ 16 w 208"/>
              <a:gd name="T49" fmla="*/ 74 h 730"/>
              <a:gd name="T50" fmla="*/ 18 w 208"/>
              <a:gd name="T51" fmla="*/ 118 h 730"/>
              <a:gd name="T52" fmla="*/ 12 w 208"/>
              <a:gd name="T53" fmla="*/ 210 h 730"/>
              <a:gd name="T54" fmla="*/ 20 w 208"/>
              <a:gd name="T55" fmla="*/ 228 h 730"/>
              <a:gd name="T56" fmla="*/ 16 w 208"/>
              <a:gd name="T57" fmla="*/ 238 h 730"/>
              <a:gd name="T58" fmla="*/ 28 w 208"/>
              <a:gd name="T59" fmla="*/ 310 h 730"/>
              <a:gd name="T60" fmla="*/ 24 w 208"/>
              <a:gd name="T61" fmla="*/ 354 h 730"/>
              <a:gd name="T62" fmla="*/ 14 w 208"/>
              <a:gd name="T63" fmla="*/ 378 h 730"/>
              <a:gd name="T64" fmla="*/ 20 w 208"/>
              <a:gd name="T65" fmla="*/ 402 h 730"/>
              <a:gd name="T66" fmla="*/ 30 w 208"/>
              <a:gd name="T67" fmla="*/ 452 h 730"/>
              <a:gd name="T68" fmla="*/ 44 w 208"/>
              <a:gd name="T69" fmla="*/ 500 h 730"/>
              <a:gd name="T70" fmla="*/ 48 w 208"/>
              <a:gd name="T71" fmla="*/ 484 h 730"/>
              <a:gd name="T72" fmla="*/ 58 w 208"/>
              <a:gd name="T73" fmla="*/ 478 h 730"/>
              <a:gd name="T74" fmla="*/ 62 w 208"/>
              <a:gd name="T75" fmla="*/ 518 h 730"/>
              <a:gd name="T76" fmla="*/ 52 w 208"/>
              <a:gd name="T77" fmla="*/ 528 h 730"/>
              <a:gd name="T78" fmla="*/ 50 w 208"/>
              <a:gd name="T79" fmla="*/ 546 h 730"/>
              <a:gd name="T80" fmla="*/ 50 w 208"/>
              <a:gd name="T81" fmla="*/ 566 h 730"/>
              <a:gd name="T82" fmla="*/ 64 w 208"/>
              <a:gd name="T83" fmla="*/ 582 h 730"/>
              <a:gd name="T84" fmla="*/ 60 w 208"/>
              <a:gd name="T85" fmla="*/ 604 h 730"/>
              <a:gd name="T86" fmla="*/ 72 w 208"/>
              <a:gd name="T87" fmla="*/ 628 h 730"/>
              <a:gd name="T88" fmla="*/ 104 w 208"/>
              <a:gd name="T89" fmla="*/ 654 h 730"/>
              <a:gd name="T90" fmla="*/ 104 w 208"/>
              <a:gd name="T91" fmla="*/ 680 h 730"/>
              <a:gd name="T92" fmla="*/ 168 w 208"/>
              <a:gd name="T93" fmla="*/ 716 h 730"/>
              <a:gd name="T94" fmla="*/ 186 w 208"/>
              <a:gd name="T95" fmla="*/ 722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8" h="730">
                <a:moveTo>
                  <a:pt x="188" y="672"/>
                </a:moveTo>
                <a:lnTo>
                  <a:pt x="136" y="672"/>
                </a:lnTo>
                <a:lnTo>
                  <a:pt x="132" y="666"/>
                </a:lnTo>
                <a:lnTo>
                  <a:pt x="130" y="660"/>
                </a:lnTo>
                <a:lnTo>
                  <a:pt x="128" y="654"/>
                </a:lnTo>
                <a:lnTo>
                  <a:pt x="122" y="648"/>
                </a:lnTo>
                <a:lnTo>
                  <a:pt x="114" y="642"/>
                </a:lnTo>
                <a:lnTo>
                  <a:pt x="106" y="638"/>
                </a:lnTo>
                <a:lnTo>
                  <a:pt x="98" y="632"/>
                </a:lnTo>
                <a:lnTo>
                  <a:pt x="96" y="628"/>
                </a:lnTo>
                <a:lnTo>
                  <a:pt x="94" y="622"/>
                </a:lnTo>
                <a:lnTo>
                  <a:pt x="96" y="610"/>
                </a:lnTo>
                <a:lnTo>
                  <a:pt x="98" y="600"/>
                </a:lnTo>
                <a:lnTo>
                  <a:pt x="98" y="596"/>
                </a:lnTo>
                <a:lnTo>
                  <a:pt x="96" y="592"/>
                </a:lnTo>
                <a:lnTo>
                  <a:pt x="96" y="590"/>
                </a:lnTo>
                <a:lnTo>
                  <a:pt x="94" y="586"/>
                </a:lnTo>
                <a:lnTo>
                  <a:pt x="96" y="582"/>
                </a:lnTo>
                <a:lnTo>
                  <a:pt x="98" y="578"/>
                </a:lnTo>
                <a:lnTo>
                  <a:pt x="100" y="576"/>
                </a:lnTo>
                <a:lnTo>
                  <a:pt x="100" y="570"/>
                </a:lnTo>
                <a:lnTo>
                  <a:pt x="100" y="560"/>
                </a:lnTo>
                <a:lnTo>
                  <a:pt x="96" y="550"/>
                </a:lnTo>
                <a:lnTo>
                  <a:pt x="94" y="544"/>
                </a:lnTo>
                <a:lnTo>
                  <a:pt x="92" y="534"/>
                </a:lnTo>
                <a:lnTo>
                  <a:pt x="94" y="530"/>
                </a:lnTo>
                <a:lnTo>
                  <a:pt x="96" y="524"/>
                </a:lnTo>
                <a:lnTo>
                  <a:pt x="92" y="522"/>
                </a:lnTo>
                <a:lnTo>
                  <a:pt x="88" y="518"/>
                </a:lnTo>
                <a:lnTo>
                  <a:pt x="78" y="504"/>
                </a:lnTo>
                <a:lnTo>
                  <a:pt x="66" y="482"/>
                </a:lnTo>
                <a:lnTo>
                  <a:pt x="70" y="482"/>
                </a:lnTo>
                <a:lnTo>
                  <a:pt x="72" y="478"/>
                </a:lnTo>
                <a:lnTo>
                  <a:pt x="70" y="468"/>
                </a:lnTo>
                <a:lnTo>
                  <a:pt x="66" y="454"/>
                </a:lnTo>
                <a:lnTo>
                  <a:pt x="60" y="440"/>
                </a:lnTo>
                <a:lnTo>
                  <a:pt x="58" y="426"/>
                </a:lnTo>
                <a:lnTo>
                  <a:pt x="60" y="420"/>
                </a:lnTo>
                <a:lnTo>
                  <a:pt x="62" y="416"/>
                </a:lnTo>
                <a:lnTo>
                  <a:pt x="64" y="414"/>
                </a:lnTo>
                <a:lnTo>
                  <a:pt x="66" y="410"/>
                </a:lnTo>
                <a:lnTo>
                  <a:pt x="64" y="402"/>
                </a:lnTo>
                <a:lnTo>
                  <a:pt x="58" y="394"/>
                </a:lnTo>
                <a:lnTo>
                  <a:pt x="54" y="382"/>
                </a:lnTo>
                <a:lnTo>
                  <a:pt x="50" y="374"/>
                </a:lnTo>
                <a:lnTo>
                  <a:pt x="52" y="370"/>
                </a:lnTo>
                <a:lnTo>
                  <a:pt x="56" y="366"/>
                </a:lnTo>
                <a:lnTo>
                  <a:pt x="58" y="360"/>
                </a:lnTo>
                <a:lnTo>
                  <a:pt x="60" y="356"/>
                </a:lnTo>
                <a:lnTo>
                  <a:pt x="60" y="322"/>
                </a:lnTo>
                <a:lnTo>
                  <a:pt x="58" y="314"/>
                </a:lnTo>
                <a:lnTo>
                  <a:pt x="54" y="306"/>
                </a:lnTo>
                <a:lnTo>
                  <a:pt x="50" y="300"/>
                </a:lnTo>
                <a:lnTo>
                  <a:pt x="48" y="292"/>
                </a:lnTo>
                <a:lnTo>
                  <a:pt x="46" y="286"/>
                </a:lnTo>
                <a:lnTo>
                  <a:pt x="42" y="280"/>
                </a:lnTo>
                <a:lnTo>
                  <a:pt x="40" y="274"/>
                </a:lnTo>
                <a:lnTo>
                  <a:pt x="38" y="268"/>
                </a:lnTo>
                <a:lnTo>
                  <a:pt x="40" y="262"/>
                </a:lnTo>
                <a:lnTo>
                  <a:pt x="42" y="254"/>
                </a:lnTo>
                <a:lnTo>
                  <a:pt x="46" y="244"/>
                </a:lnTo>
                <a:lnTo>
                  <a:pt x="46" y="238"/>
                </a:lnTo>
                <a:lnTo>
                  <a:pt x="42" y="234"/>
                </a:lnTo>
                <a:lnTo>
                  <a:pt x="40" y="230"/>
                </a:lnTo>
                <a:lnTo>
                  <a:pt x="38" y="226"/>
                </a:lnTo>
                <a:lnTo>
                  <a:pt x="40" y="212"/>
                </a:lnTo>
                <a:lnTo>
                  <a:pt x="46" y="200"/>
                </a:lnTo>
                <a:lnTo>
                  <a:pt x="54" y="188"/>
                </a:lnTo>
                <a:lnTo>
                  <a:pt x="60" y="180"/>
                </a:lnTo>
                <a:lnTo>
                  <a:pt x="56" y="172"/>
                </a:lnTo>
                <a:lnTo>
                  <a:pt x="52" y="166"/>
                </a:lnTo>
                <a:lnTo>
                  <a:pt x="50" y="148"/>
                </a:lnTo>
                <a:lnTo>
                  <a:pt x="52" y="138"/>
                </a:lnTo>
                <a:lnTo>
                  <a:pt x="56" y="134"/>
                </a:lnTo>
                <a:lnTo>
                  <a:pt x="62" y="130"/>
                </a:lnTo>
                <a:lnTo>
                  <a:pt x="68" y="124"/>
                </a:lnTo>
                <a:lnTo>
                  <a:pt x="70" y="118"/>
                </a:lnTo>
                <a:lnTo>
                  <a:pt x="70" y="112"/>
                </a:lnTo>
                <a:lnTo>
                  <a:pt x="68" y="98"/>
                </a:lnTo>
                <a:lnTo>
                  <a:pt x="66" y="100"/>
                </a:lnTo>
                <a:lnTo>
                  <a:pt x="62" y="100"/>
                </a:lnTo>
                <a:lnTo>
                  <a:pt x="58" y="100"/>
                </a:lnTo>
                <a:lnTo>
                  <a:pt x="56" y="96"/>
                </a:lnTo>
                <a:lnTo>
                  <a:pt x="52" y="88"/>
                </a:lnTo>
                <a:lnTo>
                  <a:pt x="46" y="68"/>
                </a:lnTo>
                <a:lnTo>
                  <a:pt x="44" y="64"/>
                </a:lnTo>
                <a:lnTo>
                  <a:pt x="40" y="62"/>
                </a:lnTo>
                <a:lnTo>
                  <a:pt x="38" y="60"/>
                </a:lnTo>
                <a:lnTo>
                  <a:pt x="36" y="56"/>
                </a:lnTo>
                <a:lnTo>
                  <a:pt x="32" y="24"/>
                </a:lnTo>
                <a:lnTo>
                  <a:pt x="26" y="12"/>
                </a:lnTo>
                <a:lnTo>
                  <a:pt x="16" y="0"/>
                </a:lnTo>
                <a:lnTo>
                  <a:pt x="14" y="6"/>
                </a:lnTo>
                <a:lnTo>
                  <a:pt x="10" y="8"/>
                </a:lnTo>
                <a:lnTo>
                  <a:pt x="6" y="10"/>
                </a:lnTo>
                <a:lnTo>
                  <a:pt x="0" y="12"/>
                </a:lnTo>
                <a:lnTo>
                  <a:pt x="6" y="22"/>
                </a:lnTo>
                <a:lnTo>
                  <a:pt x="10" y="38"/>
                </a:lnTo>
                <a:lnTo>
                  <a:pt x="14" y="54"/>
                </a:lnTo>
                <a:lnTo>
                  <a:pt x="16" y="74"/>
                </a:lnTo>
                <a:lnTo>
                  <a:pt x="12" y="90"/>
                </a:lnTo>
                <a:lnTo>
                  <a:pt x="10" y="106"/>
                </a:lnTo>
                <a:lnTo>
                  <a:pt x="14" y="112"/>
                </a:lnTo>
                <a:lnTo>
                  <a:pt x="18" y="118"/>
                </a:lnTo>
                <a:lnTo>
                  <a:pt x="20" y="130"/>
                </a:lnTo>
                <a:lnTo>
                  <a:pt x="20" y="148"/>
                </a:lnTo>
                <a:lnTo>
                  <a:pt x="18" y="178"/>
                </a:lnTo>
                <a:lnTo>
                  <a:pt x="12" y="210"/>
                </a:lnTo>
                <a:lnTo>
                  <a:pt x="14" y="216"/>
                </a:lnTo>
                <a:lnTo>
                  <a:pt x="16" y="220"/>
                </a:lnTo>
                <a:lnTo>
                  <a:pt x="18" y="224"/>
                </a:lnTo>
                <a:lnTo>
                  <a:pt x="20" y="228"/>
                </a:lnTo>
                <a:lnTo>
                  <a:pt x="20" y="232"/>
                </a:lnTo>
                <a:lnTo>
                  <a:pt x="18" y="232"/>
                </a:lnTo>
                <a:lnTo>
                  <a:pt x="16" y="234"/>
                </a:lnTo>
                <a:lnTo>
                  <a:pt x="16" y="238"/>
                </a:lnTo>
                <a:lnTo>
                  <a:pt x="16" y="256"/>
                </a:lnTo>
                <a:lnTo>
                  <a:pt x="22" y="274"/>
                </a:lnTo>
                <a:lnTo>
                  <a:pt x="26" y="290"/>
                </a:lnTo>
                <a:lnTo>
                  <a:pt x="28" y="310"/>
                </a:lnTo>
                <a:lnTo>
                  <a:pt x="24" y="328"/>
                </a:lnTo>
                <a:lnTo>
                  <a:pt x="24" y="336"/>
                </a:lnTo>
                <a:lnTo>
                  <a:pt x="22" y="344"/>
                </a:lnTo>
                <a:lnTo>
                  <a:pt x="24" y="354"/>
                </a:lnTo>
                <a:lnTo>
                  <a:pt x="24" y="360"/>
                </a:lnTo>
                <a:lnTo>
                  <a:pt x="22" y="368"/>
                </a:lnTo>
                <a:lnTo>
                  <a:pt x="18" y="374"/>
                </a:lnTo>
                <a:lnTo>
                  <a:pt x="14" y="378"/>
                </a:lnTo>
                <a:lnTo>
                  <a:pt x="12" y="382"/>
                </a:lnTo>
                <a:lnTo>
                  <a:pt x="12" y="388"/>
                </a:lnTo>
                <a:lnTo>
                  <a:pt x="14" y="392"/>
                </a:lnTo>
                <a:lnTo>
                  <a:pt x="20" y="402"/>
                </a:lnTo>
                <a:lnTo>
                  <a:pt x="26" y="412"/>
                </a:lnTo>
                <a:lnTo>
                  <a:pt x="28" y="420"/>
                </a:lnTo>
                <a:lnTo>
                  <a:pt x="28" y="436"/>
                </a:lnTo>
                <a:lnTo>
                  <a:pt x="30" y="452"/>
                </a:lnTo>
                <a:lnTo>
                  <a:pt x="32" y="472"/>
                </a:lnTo>
                <a:lnTo>
                  <a:pt x="38" y="492"/>
                </a:lnTo>
                <a:lnTo>
                  <a:pt x="40" y="498"/>
                </a:lnTo>
                <a:lnTo>
                  <a:pt x="44" y="500"/>
                </a:lnTo>
                <a:lnTo>
                  <a:pt x="48" y="500"/>
                </a:lnTo>
                <a:lnTo>
                  <a:pt x="50" y="498"/>
                </a:lnTo>
                <a:lnTo>
                  <a:pt x="50" y="496"/>
                </a:lnTo>
                <a:lnTo>
                  <a:pt x="48" y="484"/>
                </a:lnTo>
                <a:lnTo>
                  <a:pt x="44" y="472"/>
                </a:lnTo>
                <a:lnTo>
                  <a:pt x="48" y="470"/>
                </a:lnTo>
                <a:lnTo>
                  <a:pt x="54" y="468"/>
                </a:lnTo>
                <a:lnTo>
                  <a:pt x="58" y="478"/>
                </a:lnTo>
                <a:lnTo>
                  <a:pt x="58" y="492"/>
                </a:lnTo>
                <a:lnTo>
                  <a:pt x="60" y="498"/>
                </a:lnTo>
                <a:lnTo>
                  <a:pt x="62" y="504"/>
                </a:lnTo>
                <a:lnTo>
                  <a:pt x="62" y="518"/>
                </a:lnTo>
                <a:lnTo>
                  <a:pt x="54" y="520"/>
                </a:lnTo>
                <a:lnTo>
                  <a:pt x="48" y="520"/>
                </a:lnTo>
                <a:lnTo>
                  <a:pt x="50" y="524"/>
                </a:lnTo>
                <a:lnTo>
                  <a:pt x="52" y="528"/>
                </a:lnTo>
                <a:lnTo>
                  <a:pt x="54" y="532"/>
                </a:lnTo>
                <a:lnTo>
                  <a:pt x="56" y="536"/>
                </a:lnTo>
                <a:lnTo>
                  <a:pt x="54" y="542"/>
                </a:lnTo>
                <a:lnTo>
                  <a:pt x="50" y="546"/>
                </a:lnTo>
                <a:lnTo>
                  <a:pt x="46" y="552"/>
                </a:lnTo>
                <a:lnTo>
                  <a:pt x="44" y="560"/>
                </a:lnTo>
                <a:lnTo>
                  <a:pt x="46" y="564"/>
                </a:lnTo>
                <a:lnTo>
                  <a:pt x="50" y="566"/>
                </a:lnTo>
                <a:lnTo>
                  <a:pt x="62" y="568"/>
                </a:lnTo>
                <a:lnTo>
                  <a:pt x="60" y="572"/>
                </a:lnTo>
                <a:lnTo>
                  <a:pt x="62" y="576"/>
                </a:lnTo>
                <a:lnTo>
                  <a:pt x="64" y="582"/>
                </a:lnTo>
                <a:lnTo>
                  <a:pt x="64" y="588"/>
                </a:lnTo>
                <a:lnTo>
                  <a:pt x="56" y="588"/>
                </a:lnTo>
                <a:lnTo>
                  <a:pt x="56" y="598"/>
                </a:lnTo>
                <a:lnTo>
                  <a:pt x="60" y="604"/>
                </a:lnTo>
                <a:lnTo>
                  <a:pt x="68" y="612"/>
                </a:lnTo>
                <a:lnTo>
                  <a:pt x="68" y="616"/>
                </a:lnTo>
                <a:lnTo>
                  <a:pt x="68" y="622"/>
                </a:lnTo>
                <a:lnTo>
                  <a:pt x="72" y="628"/>
                </a:lnTo>
                <a:lnTo>
                  <a:pt x="80" y="640"/>
                </a:lnTo>
                <a:lnTo>
                  <a:pt x="88" y="650"/>
                </a:lnTo>
                <a:lnTo>
                  <a:pt x="94" y="654"/>
                </a:lnTo>
                <a:lnTo>
                  <a:pt x="104" y="654"/>
                </a:lnTo>
                <a:lnTo>
                  <a:pt x="102" y="666"/>
                </a:lnTo>
                <a:lnTo>
                  <a:pt x="104" y="670"/>
                </a:lnTo>
                <a:lnTo>
                  <a:pt x="108" y="676"/>
                </a:lnTo>
                <a:lnTo>
                  <a:pt x="104" y="680"/>
                </a:lnTo>
                <a:lnTo>
                  <a:pt x="116" y="690"/>
                </a:lnTo>
                <a:lnTo>
                  <a:pt x="132" y="698"/>
                </a:lnTo>
                <a:lnTo>
                  <a:pt x="166" y="712"/>
                </a:lnTo>
                <a:lnTo>
                  <a:pt x="168" y="716"/>
                </a:lnTo>
                <a:lnTo>
                  <a:pt x="172" y="718"/>
                </a:lnTo>
                <a:lnTo>
                  <a:pt x="174" y="720"/>
                </a:lnTo>
                <a:lnTo>
                  <a:pt x="178" y="722"/>
                </a:lnTo>
                <a:lnTo>
                  <a:pt x="186" y="722"/>
                </a:lnTo>
                <a:lnTo>
                  <a:pt x="192" y="726"/>
                </a:lnTo>
                <a:lnTo>
                  <a:pt x="208" y="730"/>
                </a:lnTo>
                <a:lnTo>
                  <a:pt x="188" y="672"/>
                </a:lnTo>
                <a:close/>
              </a:path>
            </a:pathLst>
          </a:custGeom>
          <a:solidFill>
            <a:srgbClr val="FFFF99"/>
          </a:solidFill>
          <a:ln w="7938">
            <a:solidFill>
              <a:srgbClr val="000000"/>
            </a:solidFill>
            <a:prstDash val="solid"/>
            <a:round/>
            <a:headEnd/>
            <a:tailEnd/>
          </a:ln>
        </p:spPr>
        <p:txBody>
          <a:bodyPr/>
          <a:lstStyle/>
          <a:p>
            <a:endParaRPr lang="en-US"/>
          </a:p>
        </p:txBody>
      </p:sp>
      <p:sp>
        <p:nvSpPr>
          <p:cNvPr id="4140" name="Freeform 44"/>
          <p:cNvSpPr>
            <a:spLocks/>
          </p:cNvSpPr>
          <p:nvPr/>
        </p:nvSpPr>
        <p:spPr bwMode="auto">
          <a:xfrm>
            <a:off x="3943351" y="5666721"/>
            <a:ext cx="117475" cy="95250"/>
          </a:xfrm>
          <a:custGeom>
            <a:avLst/>
            <a:gdLst>
              <a:gd name="T0" fmla="*/ 0 w 74"/>
              <a:gd name="T1" fmla="*/ 0 h 60"/>
              <a:gd name="T2" fmla="*/ 6 w 74"/>
              <a:gd name="T3" fmla="*/ 8 h 60"/>
              <a:gd name="T4" fmla="*/ 14 w 74"/>
              <a:gd name="T5" fmla="*/ 16 h 60"/>
              <a:gd name="T6" fmla="*/ 30 w 74"/>
              <a:gd name="T7" fmla="*/ 28 h 60"/>
              <a:gd name="T8" fmla="*/ 42 w 74"/>
              <a:gd name="T9" fmla="*/ 34 h 60"/>
              <a:gd name="T10" fmla="*/ 54 w 74"/>
              <a:gd name="T11" fmla="*/ 36 h 60"/>
              <a:gd name="T12" fmla="*/ 66 w 74"/>
              <a:gd name="T13" fmla="*/ 40 h 60"/>
              <a:gd name="T14" fmla="*/ 70 w 74"/>
              <a:gd name="T15" fmla="*/ 42 h 60"/>
              <a:gd name="T16" fmla="*/ 74 w 74"/>
              <a:gd name="T17" fmla="*/ 46 h 60"/>
              <a:gd name="T18" fmla="*/ 52 w 74"/>
              <a:gd name="T19" fmla="*/ 56 h 60"/>
              <a:gd name="T20" fmla="*/ 42 w 74"/>
              <a:gd name="T21" fmla="*/ 58 h 60"/>
              <a:gd name="T22" fmla="*/ 30 w 74"/>
              <a:gd name="T23" fmla="*/ 60 h 60"/>
              <a:gd name="T24" fmla="*/ 20 w 74"/>
              <a:gd name="T25" fmla="*/ 58 h 60"/>
              <a:gd name="T26" fmla="*/ 0 w 74"/>
              <a:gd name="T2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60">
                <a:moveTo>
                  <a:pt x="0" y="0"/>
                </a:moveTo>
                <a:lnTo>
                  <a:pt x="6" y="8"/>
                </a:lnTo>
                <a:lnTo>
                  <a:pt x="14" y="16"/>
                </a:lnTo>
                <a:lnTo>
                  <a:pt x="30" y="28"/>
                </a:lnTo>
                <a:lnTo>
                  <a:pt x="42" y="34"/>
                </a:lnTo>
                <a:lnTo>
                  <a:pt x="54" y="36"/>
                </a:lnTo>
                <a:lnTo>
                  <a:pt x="66" y="40"/>
                </a:lnTo>
                <a:lnTo>
                  <a:pt x="70" y="42"/>
                </a:lnTo>
                <a:lnTo>
                  <a:pt x="74" y="46"/>
                </a:lnTo>
                <a:lnTo>
                  <a:pt x="52" y="56"/>
                </a:lnTo>
                <a:lnTo>
                  <a:pt x="42" y="58"/>
                </a:lnTo>
                <a:lnTo>
                  <a:pt x="30" y="60"/>
                </a:lnTo>
                <a:lnTo>
                  <a:pt x="20" y="58"/>
                </a:lnTo>
                <a:lnTo>
                  <a:pt x="0" y="0"/>
                </a:lnTo>
                <a:close/>
              </a:path>
            </a:pathLst>
          </a:custGeom>
          <a:solidFill>
            <a:srgbClr val="FFFF99"/>
          </a:solidFill>
          <a:ln w="7938">
            <a:solidFill>
              <a:srgbClr val="000000"/>
            </a:solidFill>
            <a:prstDash val="solid"/>
            <a:round/>
            <a:headEnd/>
            <a:tailEnd/>
          </a:ln>
        </p:spPr>
        <p:txBody>
          <a:bodyPr/>
          <a:lstStyle/>
          <a:p>
            <a:endParaRPr lang="en-US"/>
          </a:p>
        </p:txBody>
      </p:sp>
      <p:sp>
        <p:nvSpPr>
          <p:cNvPr id="4141" name="Freeform 45"/>
          <p:cNvSpPr>
            <a:spLocks/>
          </p:cNvSpPr>
          <p:nvPr/>
        </p:nvSpPr>
        <p:spPr bwMode="auto">
          <a:xfrm>
            <a:off x="3289300" y="3739497"/>
            <a:ext cx="152400" cy="73025"/>
          </a:xfrm>
          <a:custGeom>
            <a:avLst/>
            <a:gdLst>
              <a:gd name="T0" fmla="*/ 0 w 96"/>
              <a:gd name="T1" fmla="*/ 24 h 46"/>
              <a:gd name="T2" fmla="*/ 2 w 96"/>
              <a:gd name="T3" fmla="*/ 20 h 46"/>
              <a:gd name="T4" fmla="*/ 2 w 96"/>
              <a:gd name="T5" fmla="*/ 16 h 46"/>
              <a:gd name="T6" fmla="*/ 0 w 96"/>
              <a:gd name="T7" fmla="*/ 6 h 46"/>
              <a:gd name="T8" fmla="*/ 6 w 96"/>
              <a:gd name="T9" fmla="*/ 8 h 46"/>
              <a:gd name="T10" fmla="*/ 12 w 96"/>
              <a:gd name="T11" fmla="*/ 6 h 46"/>
              <a:gd name="T12" fmla="*/ 16 w 96"/>
              <a:gd name="T13" fmla="*/ 10 h 46"/>
              <a:gd name="T14" fmla="*/ 20 w 96"/>
              <a:gd name="T15" fmla="*/ 10 h 46"/>
              <a:gd name="T16" fmla="*/ 24 w 96"/>
              <a:gd name="T17" fmla="*/ 14 h 46"/>
              <a:gd name="T18" fmla="*/ 30 w 96"/>
              <a:gd name="T19" fmla="*/ 14 h 46"/>
              <a:gd name="T20" fmla="*/ 34 w 96"/>
              <a:gd name="T21" fmla="*/ 14 h 46"/>
              <a:gd name="T22" fmla="*/ 40 w 96"/>
              <a:gd name="T23" fmla="*/ 12 h 46"/>
              <a:gd name="T24" fmla="*/ 44 w 96"/>
              <a:gd name="T25" fmla="*/ 8 h 46"/>
              <a:gd name="T26" fmla="*/ 50 w 96"/>
              <a:gd name="T27" fmla="*/ 2 h 46"/>
              <a:gd name="T28" fmla="*/ 54 w 96"/>
              <a:gd name="T29" fmla="*/ 0 h 46"/>
              <a:gd name="T30" fmla="*/ 58 w 96"/>
              <a:gd name="T31" fmla="*/ 0 h 46"/>
              <a:gd name="T32" fmla="*/ 68 w 96"/>
              <a:gd name="T33" fmla="*/ 2 h 46"/>
              <a:gd name="T34" fmla="*/ 78 w 96"/>
              <a:gd name="T35" fmla="*/ 8 h 46"/>
              <a:gd name="T36" fmla="*/ 88 w 96"/>
              <a:gd name="T37" fmla="*/ 14 h 46"/>
              <a:gd name="T38" fmla="*/ 94 w 96"/>
              <a:gd name="T39" fmla="*/ 20 h 46"/>
              <a:gd name="T40" fmla="*/ 96 w 96"/>
              <a:gd name="T41" fmla="*/ 20 h 46"/>
              <a:gd name="T42" fmla="*/ 94 w 96"/>
              <a:gd name="T43" fmla="*/ 22 h 46"/>
              <a:gd name="T44" fmla="*/ 94 w 96"/>
              <a:gd name="T45" fmla="*/ 28 h 46"/>
              <a:gd name="T46" fmla="*/ 96 w 96"/>
              <a:gd name="T47" fmla="*/ 34 h 46"/>
              <a:gd name="T48" fmla="*/ 94 w 96"/>
              <a:gd name="T49" fmla="*/ 36 h 46"/>
              <a:gd name="T50" fmla="*/ 90 w 96"/>
              <a:gd name="T51" fmla="*/ 40 h 46"/>
              <a:gd name="T52" fmla="*/ 84 w 96"/>
              <a:gd name="T53" fmla="*/ 44 h 46"/>
              <a:gd name="T54" fmla="*/ 78 w 96"/>
              <a:gd name="T55" fmla="*/ 32 h 46"/>
              <a:gd name="T56" fmla="*/ 78 w 96"/>
              <a:gd name="T57" fmla="*/ 28 h 46"/>
              <a:gd name="T58" fmla="*/ 84 w 96"/>
              <a:gd name="T59" fmla="*/ 28 h 46"/>
              <a:gd name="T60" fmla="*/ 76 w 96"/>
              <a:gd name="T61" fmla="*/ 18 h 46"/>
              <a:gd name="T62" fmla="*/ 70 w 96"/>
              <a:gd name="T63" fmla="*/ 16 h 46"/>
              <a:gd name="T64" fmla="*/ 62 w 96"/>
              <a:gd name="T65" fmla="*/ 14 h 46"/>
              <a:gd name="T66" fmla="*/ 58 w 96"/>
              <a:gd name="T67" fmla="*/ 16 h 46"/>
              <a:gd name="T68" fmla="*/ 52 w 96"/>
              <a:gd name="T69" fmla="*/ 22 h 46"/>
              <a:gd name="T70" fmla="*/ 42 w 96"/>
              <a:gd name="T71" fmla="*/ 32 h 46"/>
              <a:gd name="T72" fmla="*/ 46 w 96"/>
              <a:gd name="T73" fmla="*/ 34 h 46"/>
              <a:gd name="T74" fmla="*/ 50 w 96"/>
              <a:gd name="T75" fmla="*/ 34 h 46"/>
              <a:gd name="T76" fmla="*/ 50 w 96"/>
              <a:gd name="T77" fmla="*/ 40 h 46"/>
              <a:gd name="T78" fmla="*/ 48 w 96"/>
              <a:gd name="T79" fmla="*/ 44 h 46"/>
              <a:gd name="T80" fmla="*/ 44 w 96"/>
              <a:gd name="T81" fmla="*/ 46 h 46"/>
              <a:gd name="T82" fmla="*/ 40 w 96"/>
              <a:gd name="T83" fmla="*/ 46 h 46"/>
              <a:gd name="T84" fmla="*/ 36 w 96"/>
              <a:gd name="T85" fmla="*/ 46 h 46"/>
              <a:gd name="T86" fmla="*/ 34 w 96"/>
              <a:gd name="T87" fmla="*/ 44 h 46"/>
              <a:gd name="T88" fmla="*/ 34 w 96"/>
              <a:gd name="T89" fmla="*/ 38 h 46"/>
              <a:gd name="T90" fmla="*/ 28 w 96"/>
              <a:gd name="T91" fmla="*/ 36 h 46"/>
              <a:gd name="T92" fmla="*/ 24 w 96"/>
              <a:gd name="T93" fmla="*/ 34 h 46"/>
              <a:gd name="T94" fmla="*/ 20 w 96"/>
              <a:gd name="T95" fmla="*/ 32 h 46"/>
              <a:gd name="T96" fmla="*/ 14 w 96"/>
              <a:gd name="T97" fmla="*/ 28 h 46"/>
              <a:gd name="T98" fmla="*/ 2 w 96"/>
              <a:gd name="T99" fmla="*/ 24 h 46"/>
              <a:gd name="T100" fmla="*/ 0 w 96"/>
              <a:gd name="T10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 h="46">
                <a:moveTo>
                  <a:pt x="0" y="24"/>
                </a:moveTo>
                <a:lnTo>
                  <a:pt x="2" y="20"/>
                </a:lnTo>
                <a:lnTo>
                  <a:pt x="2" y="16"/>
                </a:lnTo>
                <a:lnTo>
                  <a:pt x="0" y="6"/>
                </a:lnTo>
                <a:lnTo>
                  <a:pt x="6" y="8"/>
                </a:lnTo>
                <a:lnTo>
                  <a:pt x="12" y="6"/>
                </a:lnTo>
                <a:lnTo>
                  <a:pt x="16" y="10"/>
                </a:lnTo>
                <a:lnTo>
                  <a:pt x="20" y="10"/>
                </a:lnTo>
                <a:lnTo>
                  <a:pt x="24" y="14"/>
                </a:lnTo>
                <a:lnTo>
                  <a:pt x="30" y="14"/>
                </a:lnTo>
                <a:lnTo>
                  <a:pt x="34" y="14"/>
                </a:lnTo>
                <a:lnTo>
                  <a:pt x="40" y="12"/>
                </a:lnTo>
                <a:lnTo>
                  <a:pt x="44" y="8"/>
                </a:lnTo>
                <a:lnTo>
                  <a:pt x="50" y="2"/>
                </a:lnTo>
                <a:lnTo>
                  <a:pt x="54" y="0"/>
                </a:lnTo>
                <a:lnTo>
                  <a:pt x="58" y="0"/>
                </a:lnTo>
                <a:lnTo>
                  <a:pt x="68" y="2"/>
                </a:lnTo>
                <a:lnTo>
                  <a:pt x="78" y="8"/>
                </a:lnTo>
                <a:lnTo>
                  <a:pt x="88" y="14"/>
                </a:lnTo>
                <a:lnTo>
                  <a:pt x="94" y="20"/>
                </a:lnTo>
                <a:lnTo>
                  <a:pt x="96" y="20"/>
                </a:lnTo>
                <a:lnTo>
                  <a:pt x="94" y="22"/>
                </a:lnTo>
                <a:lnTo>
                  <a:pt x="94" y="28"/>
                </a:lnTo>
                <a:lnTo>
                  <a:pt x="96" y="34"/>
                </a:lnTo>
                <a:lnTo>
                  <a:pt x="94" y="36"/>
                </a:lnTo>
                <a:lnTo>
                  <a:pt x="90" y="40"/>
                </a:lnTo>
                <a:lnTo>
                  <a:pt x="84" y="44"/>
                </a:lnTo>
                <a:lnTo>
                  <a:pt x="78" y="32"/>
                </a:lnTo>
                <a:lnTo>
                  <a:pt x="78" y="28"/>
                </a:lnTo>
                <a:lnTo>
                  <a:pt x="84" y="28"/>
                </a:lnTo>
                <a:lnTo>
                  <a:pt x="76" y="18"/>
                </a:lnTo>
                <a:lnTo>
                  <a:pt x="70" y="16"/>
                </a:lnTo>
                <a:lnTo>
                  <a:pt x="62" y="14"/>
                </a:lnTo>
                <a:lnTo>
                  <a:pt x="58" y="16"/>
                </a:lnTo>
                <a:lnTo>
                  <a:pt x="52" y="22"/>
                </a:lnTo>
                <a:lnTo>
                  <a:pt x="42" y="32"/>
                </a:lnTo>
                <a:lnTo>
                  <a:pt x="46" y="34"/>
                </a:lnTo>
                <a:lnTo>
                  <a:pt x="50" y="34"/>
                </a:lnTo>
                <a:lnTo>
                  <a:pt x="50" y="40"/>
                </a:lnTo>
                <a:lnTo>
                  <a:pt x="48" y="44"/>
                </a:lnTo>
                <a:lnTo>
                  <a:pt x="44" y="46"/>
                </a:lnTo>
                <a:lnTo>
                  <a:pt x="40" y="46"/>
                </a:lnTo>
                <a:lnTo>
                  <a:pt x="36" y="46"/>
                </a:lnTo>
                <a:lnTo>
                  <a:pt x="34" y="44"/>
                </a:lnTo>
                <a:lnTo>
                  <a:pt x="34" y="38"/>
                </a:lnTo>
                <a:lnTo>
                  <a:pt x="28" y="36"/>
                </a:lnTo>
                <a:lnTo>
                  <a:pt x="24" y="34"/>
                </a:lnTo>
                <a:lnTo>
                  <a:pt x="20" y="32"/>
                </a:lnTo>
                <a:lnTo>
                  <a:pt x="14" y="28"/>
                </a:lnTo>
                <a:lnTo>
                  <a:pt x="2" y="24"/>
                </a:lnTo>
                <a:lnTo>
                  <a:pt x="0" y="24"/>
                </a:lnTo>
                <a:close/>
              </a:path>
            </a:pathLst>
          </a:custGeom>
          <a:solidFill>
            <a:srgbClr val="FFFF99"/>
          </a:solidFill>
          <a:ln w="7938">
            <a:solidFill>
              <a:srgbClr val="000000"/>
            </a:solidFill>
            <a:prstDash val="solid"/>
            <a:round/>
            <a:headEnd/>
            <a:tailEnd/>
          </a:ln>
        </p:spPr>
        <p:txBody>
          <a:bodyPr/>
          <a:lstStyle/>
          <a:p>
            <a:endParaRPr lang="en-US"/>
          </a:p>
        </p:txBody>
      </p:sp>
      <p:sp>
        <p:nvSpPr>
          <p:cNvPr id="4142" name="Freeform 46"/>
          <p:cNvSpPr>
            <a:spLocks/>
          </p:cNvSpPr>
          <p:nvPr/>
        </p:nvSpPr>
        <p:spPr bwMode="auto">
          <a:xfrm>
            <a:off x="3213100" y="3701396"/>
            <a:ext cx="95250" cy="76200"/>
          </a:xfrm>
          <a:custGeom>
            <a:avLst/>
            <a:gdLst>
              <a:gd name="T0" fmla="*/ 42 w 60"/>
              <a:gd name="T1" fmla="*/ 6 h 48"/>
              <a:gd name="T2" fmla="*/ 50 w 60"/>
              <a:gd name="T3" fmla="*/ 20 h 48"/>
              <a:gd name="T4" fmla="*/ 60 w 60"/>
              <a:gd name="T5" fmla="*/ 30 h 48"/>
              <a:gd name="T6" fmla="*/ 50 w 60"/>
              <a:gd name="T7" fmla="*/ 30 h 48"/>
              <a:gd name="T8" fmla="*/ 50 w 60"/>
              <a:gd name="T9" fmla="*/ 48 h 48"/>
              <a:gd name="T10" fmla="*/ 36 w 60"/>
              <a:gd name="T11" fmla="*/ 44 h 48"/>
              <a:gd name="T12" fmla="*/ 38 w 60"/>
              <a:gd name="T13" fmla="*/ 40 h 48"/>
              <a:gd name="T14" fmla="*/ 38 w 60"/>
              <a:gd name="T15" fmla="*/ 36 h 48"/>
              <a:gd name="T16" fmla="*/ 26 w 60"/>
              <a:gd name="T17" fmla="*/ 24 h 48"/>
              <a:gd name="T18" fmla="*/ 20 w 60"/>
              <a:gd name="T19" fmla="*/ 18 h 48"/>
              <a:gd name="T20" fmla="*/ 14 w 60"/>
              <a:gd name="T21" fmla="*/ 16 h 48"/>
              <a:gd name="T22" fmla="*/ 18 w 60"/>
              <a:gd name="T23" fmla="*/ 24 h 48"/>
              <a:gd name="T24" fmla="*/ 14 w 60"/>
              <a:gd name="T25" fmla="*/ 24 h 48"/>
              <a:gd name="T26" fmla="*/ 10 w 60"/>
              <a:gd name="T27" fmla="*/ 24 h 48"/>
              <a:gd name="T28" fmla="*/ 6 w 60"/>
              <a:gd name="T29" fmla="*/ 22 h 48"/>
              <a:gd name="T30" fmla="*/ 2 w 60"/>
              <a:gd name="T31" fmla="*/ 18 h 48"/>
              <a:gd name="T32" fmla="*/ 0 w 60"/>
              <a:gd name="T33" fmla="*/ 14 h 48"/>
              <a:gd name="T34" fmla="*/ 2 w 60"/>
              <a:gd name="T35" fmla="*/ 10 h 48"/>
              <a:gd name="T36" fmla="*/ 4 w 60"/>
              <a:gd name="T37" fmla="*/ 6 h 48"/>
              <a:gd name="T38" fmla="*/ 4 w 60"/>
              <a:gd name="T39" fmla="*/ 4 h 48"/>
              <a:gd name="T40" fmla="*/ 6 w 60"/>
              <a:gd name="T41" fmla="*/ 0 h 48"/>
              <a:gd name="T42" fmla="*/ 22 w 60"/>
              <a:gd name="T43" fmla="*/ 4 h 48"/>
              <a:gd name="T44" fmla="*/ 42 w 60"/>
              <a:gd name="T45" fmla="*/ 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8">
                <a:moveTo>
                  <a:pt x="42" y="6"/>
                </a:moveTo>
                <a:lnTo>
                  <a:pt x="50" y="20"/>
                </a:lnTo>
                <a:lnTo>
                  <a:pt x="60" y="30"/>
                </a:lnTo>
                <a:lnTo>
                  <a:pt x="50" y="30"/>
                </a:lnTo>
                <a:lnTo>
                  <a:pt x="50" y="48"/>
                </a:lnTo>
                <a:lnTo>
                  <a:pt x="36" y="44"/>
                </a:lnTo>
                <a:lnTo>
                  <a:pt x="38" y="40"/>
                </a:lnTo>
                <a:lnTo>
                  <a:pt x="38" y="36"/>
                </a:lnTo>
                <a:lnTo>
                  <a:pt x="26" y="24"/>
                </a:lnTo>
                <a:lnTo>
                  <a:pt x="20" y="18"/>
                </a:lnTo>
                <a:lnTo>
                  <a:pt x="14" y="16"/>
                </a:lnTo>
                <a:lnTo>
                  <a:pt x="18" y="24"/>
                </a:lnTo>
                <a:lnTo>
                  <a:pt x="14" y="24"/>
                </a:lnTo>
                <a:lnTo>
                  <a:pt x="10" y="24"/>
                </a:lnTo>
                <a:lnTo>
                  <a:pt x="6" y="22"/>
                </a:lnTo>
                <a:lnTo>
                  <a:pt x="2" y="18"/>
                </a:lnTo>
                <a:lnTo>
                  <a:pt x="0" y="14"/>
                </a:lnTo>
                <a:lnTo>
                  <a:pt x="2" y="10"/>
                </a:lnTo>
                <a:lnTo>
                  <a:pt x="4" y="6"/>
                </a:lnTo>
                <a:lnTo>
                  <a:pt x="4" y="4"/>
                </a:lnTo>
                <a:lnTo>
                  <a:pt x="6" y="0"/>
                </a:lnTo>
                <a:lnTo>
                  <a:pt x="22" y="4"/>
                </a:lnTo>
                <a:lnTo>
                  <a:pt x="42" y="6"/>
                </a:lnTo>
                <a:close/>
              </a:path>
            </a:pathLst>
          </a:custGeom>
          <a:solidFill>
            <a:srgbClr val="FFFF99"/>
          </a:solidFill>
          <a:ln w="7938">
            <a:solidFill>
              <a:srgbClr val="000000"/>
            </a:solidFill>
            <a:prstDash val="solid"/>
            <a:round/>
            <a:headEnd/>
            <a:tailEnd/>
          </a:ln>
        </p:spPr>
        <p:txBody>
          <a:bodyPr/>
          <a:lstStyle/>
          <a:p>
            <a:endParaRPr lang="en-US"/>
          </a:p>
        </p:txBody>
      </p:sp>
      <p:sp>
        <p:nvSpPr>
          <p:cNvPr id="4143" name="Freeform 47"/>
          <p:cNvSpPr>
            <a:spLocks/>
          </p:cNvSpPr>
          <p:nvPr/>
        </p:nvSpPr>
        <p:spPr bwMode="auto">
          <a:xfrm>
            <a:off x="3178175" y="3580747"/>
            <a:ext cx="120650" cy="130175"/>
          </a:xfrm>
          <a:custGeom>
            <a:avLst/>
            <a:gdLst>
              <a:gd name="T0" fmla="*/ 76 w 76"/>
              <a:gd name="T1" fmla="*/ 0 h 82"/>
              <a:gd name="T2" fmla="*/ 76 w 76"/>
              <a:gd name="T3" fmla="*/ 2 h 82"/>
              <a:gd name="T4" fmla="*/ 74 w 76"/>
              <a:gd name="T5" fmla="*/ 10 h 82"/>
              <a:gd name="T6" fmla="*/ 72 w 76"/>
              <a:gd name="T7" fmla="*/ 20 h 82"/>
              <a:gd name="T8" fmla="*/ 70 w 76"/>
              <a:gd name="T9" fmla="*/ 28 h 82"/>
              <a:gd name="T10" fmla="*/ 68 w 76"/>
              <a:gd name="T11" fmla="*/ 38 h 82"/>
              <a:gd name="T12" fmla="*/ 68 w 76"/>
              <a:gd name="T13" fmla="*/ 46 h 82"/>
              <a:gd name="T14" fmla="*/ 64 w 76"/>
              <a:gd name="T15" fmla="*/ 52 h 82"/>
              <a:gd name="T16" fmla="*/ 60 w 76"/>
              <a:gd name="T17" fmla="*/ 56 h 82"/>
              <a:gd name="T18" fmla="*/ 60 w 76"/>
              <a:gd name="T19" fmla="*/ 64 h 82"/>
              <a:gd name="T20" fmla="*/ 60 w 76"/>
              <a:gd name="T21" fmla="*/ 72 h 82"/>
              <a:gd name="T22" fmla="*/ 64 w 76"/>
              <a:gd name="T23" fmla="*/ 82 h 82"/>
              <a:gd name="T24" fmla="*/ 44 w 76"/>
              <a:gd name="T25" fmla="*/ 80 h 82"/>
              <a:gd name="T26" fmla="*/ 28 w 76"/>
              <a:gd name="T27" fmla="*/ 76 h 82"/>
              <a:gd name="T28" fmla="*/ 26 w 76"/>
              <a:gd name="T29" fmla="*/ 70 h 82"/>
              <a:gd name="T30" fmla="*/ 24 w 76"/>
              <a:gd name="T31" fmla="*/ 66 h 82"/>
              <a:gd name="T32" fmla="*/ 16 w 76"/>
              <a:gd name="T33" fmla="*/ 62 h 82"/>
              <a:gd name="T34" fmla="*/ 8 w 76"/>
              <a:gd name="T35" fmla="*/ 52 h 82"/>
              <a:gd name="T36" fmla="*/ 0 w 76"/>
              <a:gd name="T37" fmla="*/ 38 h 82"/>
              <a:gd name="T38" fmla="*/ 6 w 76"/>
              <a:gd name="T39" fmla="*/ 38 h 82"/>
              <a:gd name="T40" fmla="*/ 10 w 76"/>
              <a:gd name="T41" fmla="*/ 32 h 82"/>
              <a:gd name="T42" fmla="*/ 12 w 76"/>
              <a:gd name="T43" fmla="*/ 26 h 82"/>
              <a:gd name="T44" fmla="*/ 14 w 76"/>
              <a:gd name="T45" fmla="*/ 24 h 82"/>
              <a:gd name="T46" fmla="*/ 16 w 76"/>
              <a:gd name="T47" fmla="*/ 22 h 82"/>
              <a:gd name="T48" fmla="*/ 22 w 76"/>
              <a:gd name="T49" fmla="*/ 20 h 82"/>
              <a:gd name="T50" fmla="*/ 28 w 76"/>
              <a:gd name="T51" fmla="*/ 20 h 82"/>
              <a:gd name="T52" fmla="*/ 34 w 76"/>
              <a:gd name="T53" fmla="*/ 18 h 82"/>
              <a:gd name="T54" fmla="*/ 42 w 76"/>
              <a:gd name="T55" fmla="*/ 8 h 82"/>
              <a:gd name="T56" fmla="*/ 46 w 76"/>
              <a:gd name="T57" fmla="*/ 4 h 82"/>
              <a:gd name="T58" fmla="*/ 50 w 76"/>
              <a:gd name="T59" fmla="*/ 4 h 82"/>
              <a:gd name="T60" fmla="*/ 52 w 76"/>
              <a:gd name="T61" fmla="*/ 4 h 82"/>
              <a:gd name="T62" fmla="*/ 54 w 76"/>
              <a:gd name="T63" fmla="*/ 4 h 82"/>
              <a:gd name="T64" fmla="*/ 54 w 76"/>
              <a:gd name="T65" fmla="*/ 6 h 82"/>
              <a:gd name="T66" fmla="*/ 56 w 76"/>
              <a:gd name="T67" fmla="*/ 6 h 82"/>
              <a:gd name="T68" fmla="*/ 62 w 76"/>
              <a:gd name="T69" fmla="*/ 4 h 82"/>
              <a:gd name="T70" fmla="*/ 66 w 76"/>
              <a:gd name="T71" fmla="*/ 2 h 82"/>
              <a:gd name="T72" fmla="*/ 70 w 76"/>
              <a:gd name="T73" fmla="*/ 2 h 82"/>
              <a:gd name="T74" fmla="*/ 76 w 76"/>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6" h="82">
                <a:moveTo>
                  <a:pt x="76" y="0"/>
                </a:moveTo>
                <a:lnTo>
                  <a:pt x="76" y="2"/>
                </a:lnTo>
                <a:lnTo>
                  <a:pt x="74" y="10"/>
                </a:lnTo>
                <a:lnTo>
                  <a:pt x="72" y="20"/>
                </a:lnTo>
                <a:lnTo>
                  <a:pt x="70" y="28"/>
                </a:lnTo>
                <a:lnTo>
                  <a:pt x="68" y="38"/>
                </a:lnTo>
                <a:lnTo>
                  <a:pt x="68" y="46"/>
                </a:lnTo>
                <a:lnTo>
                  <a:pt x="64" y="52"/>
                </a:lnTo>
                <a:lnTo>
                  <a:pt x="60" y="56"/>
                </a:lnTo>
                <a:lnTo>
                  <a:pt x="60" y="64"/>
                </a:lnTo>
                <a:lnTo>
                  <a:pt x="60" y="72"/>
                </a:lnTo>
                <a:lnTo>
                  <a:pt x="64" y="82"/>
                </a:lnTo>
                <a:lnTo>
                  <a:pt x="44" y="80"/>
                </a:lnTo>
                <a:lnTo>
                  <a:pt x="28" y="76"/>
                </a:lnTo>
                <a:lnTo>
                  <a:pt x="26" y="70"/>
                </a:lnTo>
                <a:lnTo>
                  <a:pt x="24" y="66"/>
                </a:lnTo>
                <a:lnTo>
                  <a:pt x="16" y="62"/>
                </a:lnTo>
                <a:lnTo>
                  <a:pt x="8" y="52"/>
                </a:lnTo>
                <a:lnTo>
                  <a:pt x="0" y="38"/>
                </a:lnTo>
                <a:lnTo>
                  <a:pt x="6" y="38"/>
                </a:lnTo>
                <a:lnTo>
                  <a:pt x="10" y="32"/>
                </a:lnTo>
                <a:lnTo>
                  <a:pt x="12" y="26"/>
                </a:lnTo>
                <a:lnTo>
                  <a:pt x="14" y="24"/>
                </a:lnTo>
                <a:lnTo>
                  <a:pt x="16" y="22"/>
                </a:lnTo>
                <a:lnTo>
                  <a:pt x="22" y="20"/>
                </a:lnTo>
                <a:lnTo>
                  <a:pt x="28" y="20"/>
                </a:lnTo>
                <a:lnTo>
                  <a:pt x="34" y="18"/>
                </a:lnTo>
                <a:lnTo>
                  <a:pt x="42" y="8"/>
                </a:lnTo>
                <a:lnTo>
                  <a:pt x="46" y="4"/>
                </a:lnTo>
                <a:lnTo>
                  <a:pt x="50" y="4"/>
                </a:lnTo>
                <a:lnTo>
                  <a:pt x="52" y="4"/>
                </a:lnTo>
                <a:lnTo>
                  <a:pt x="54" y="4"/>
                </a:lnTo>
                <a:lnTo>
                  <a:pt x="54" y="6"/>
                </a:lnTo>
                <a:lnTo>
                  <a:pt x="56" y="6"/>
                </a:lnTo>
                <a:lnTo>
                  <a:pt x="62" y="4"/>
                </a:lnTo>
                <a:lnTo>
                  <a:pt x="66" y="2"/>
                </a:lnTo>
                <a:lnTo>
                  <a:pt x="70" y="2"/>
                </a:lnTo>
                <a:lnTo>
                  <a:pt x="76" y="0"/>
                </a:lnTo>
                <a:close/>
              </a:path>
            </a:pathLst>
          </a:custGeom>
          <a:solidFill>
            <a:srgbClr val="FFFF99"/>
          </a:solidFill>
          <a:ln w="7938">
            <a:solidFill>
              <a:srgbClr val="000000"/>
            </a:solidFill>
            <a:prstDash val="solid"/>
            <a:round/>
            <a:headEnd/>
            <a:tailEnd/>
          </a:ln>
        </p:spPr>
        <p:txBody>
          <a:bodyPr/>
          <a:lstStyle/>
          <a:p>
            <a:endParaRPr lang="en-US"/>
          </a:p>
        </p:txBody>
      </p:sp>
      <p:sp>
        <p:nvSpPr>
          <p:cNvPr id="4144" name="Freeform 48"/>
          <p:cNvSpPr>
            <a:spLocks/>
          </p:cNvSpPr>
          <p:nvPr/>
        </p:nvSpPr>
        <p:spPr bwMode="auto">
          <a:xfrm>
            <a:off x="3130551" y="3539471"/>
            <a:ext cx="168275" cy="101600"/>
          </a:xfrm>
          <a:custGeom>
            <a:avLst/>
            <a:gdLst>
              <a:gd name="T0" fmla="*/ 106 w 106"/>
              <a:gd name="T1" fmla="*/ 26 h 64"/>
              <a:gd name="T2" fmla="*/ 100 w 106"/>
              <a:gd name="T3" fmla="*/ 28 h 64"/>
              <a:gd name="T4" fmla="*/ 96 w 106"/>
              <a:gd name="T5" fmla="*/ 28 h 64"/>
              <a:gd name="T6" fmla="*/ 92 w 106"/>
              <a:gd name="T7" fmla="*/ 30 h 64"/>
              <a:gd name="T8" fmla="*/ 86 w 106"/>
              <a:gd name="T9" fmla="*/ 32 h 64"/>
              <a:gd name="T10" fmla="*/ 84 w 106"/>
              <a:gd name="T11" fmla="*/ 32 h 64"/>
              <a:gd name="T12" fmla="*/ 84 w 106"/>
              <a:gd name="T13" fmla="*/ 30 h 64"/>
              <a:gd name="T14" fmla="*/ 82 w 106"/>
              <a:gd name="T15" fmla="*/ 30 h 64"/>
              <a:gd name="T16" fmla="*/ 80 w 106"/>
              <a:gd name="T17" fmla="*/ 30 h 64"/>
              <a:gd name="T18" fmla="*/ 76 w 106"/>
              <a:gd name="T19" fmla="*/ 30 h 64"/>
              <a:gd name="T20" fmla="*/ 72 w 106"/>
              <a:gd name="T21" fmla="*/ 34 h 64"/>
              <a:gd name="T22" fmla="*/ 64 w 106"/>
              <a:gd name="T23" fmla="*/ 44 h 64"/>
              <a:gd name="T24" fmla="*/ 58 w 106"/>
              <a:gd name="T25" fmla="*/ 46 h 64"/>
              <a:gd name="T26" fmla="*/ 52 w 106"/>
              <a:gd name="T27" fmla="*/ 46 h 64"/>
              <a:gd name="T28" fmla="*/ 46 w 106"/>
              <a:gd name="T29" fmla="*/ 48 h 64"/>
              <a:gd name="T30" fmla="*/ 44 w 106"/>
              <a:gd name="T31" fmla="*/ 50 h 64"/>
              <a:gd name="T32" fmla="*/ 42 w 106"/>
              <a:gd name="T33" fmla="*/ 52 h 64"/>
              <a:gd name="T34" fmla="*/ 40 w 106"/>
              <a:gd name="T35" fmla="*/ 58 h 64"/>
              <a:gd name="T36" fmla="*/ 36 w 106"/>
              <a:gd name="T37" fmla="*/ 64 h 64"/>
              <a:gd name="T38" fmla="*/ 30 w 106"/>
              <a:gd name="T39" fmla="*/ 64 h 64"/>
              <a:gd name="T40" fmla="*/ 26 w 106"/>
              <a:gd name="T41" fmla="*/ 56 h 64"/>
              <a:gd name="T42" fmla="*/ 26 w 106"/>
              <a:gd name="T43" fmla="*/ 54 h 64"/>
              <a:gd name="T44" fmla="*/ 24 w 106"/>
              <a:gd name="T45" fmla="*/ 50 h 64"/>
              <a:gd name="T46" fmla="*/ 22 w 106"/>
              <a:gd name="T47" fmla="*/ 48 h 64"/>
              <a:gd name="T48" fmla="*/ 18 w 106"/>
              <a:gd name="T49" fmla="*/ 48 h 64"/>
              <a:gd name="T50" fmla="*/ 12 w 106"/>
              <a:gd name="T51" fmla="*/ 46 h 64"/>
              <a:gd name="T52" fmla="*/ 8 w 106"/>
              <a:gd name="T53" fmla="*/ 42 h 64"/>
              <a:gd name="T54" fmla="*/ 4 w 106"/>
              <a:gd name="T55" fmla="*/ 40 h 64"/>
              <a:gd name="T56" fmla="*/ 0 w 106"/>
              <a:gd name="T57" fmla="*/ 38 h 64"/>
              <a:gd name="T58" fmla="*/ 4 w 106"/>
              <a:gd name="T59" fmla="*/ 30 h 64"/>
              <a:gd name="T60" fmla="*/ 8 w 106"/>
              <a:gd name="T61" fmla="*/ 24 h 64"/>
              <a:gd name="T62" fmla="*/ 18 w 106"/>
              <a:gd name="T63" fmla="*/ 16 h 64"/>
              <a:gd name="T64" fmla="*/ 22 w 106"/>
              <a:gd name="T65" fmla="*/ 8 h 64"/>
              <a:gd name="T66" fmla="*/ 28 w 106"/>
              <a:gd name="T67" fmla="*/ 2 h 64"/>
              <a:gd name="T68" fmla="*/ 36 w 106"/>
              <a:gd name="T69" fmla="*/ 0 h 64"/>
              <a:gd name="T70" fmla="*/ 86 w 106"/>
              <a:gd name="T71" fmla="*/ 0 h 64"/>
              <a:gd name="T72" fmla="*/ 90 w 106"/>
              <a:gd name="T73" fmla="*/ 6 h 64"/>
              <a:gd name="T74" fmla="*/ 96 w 106"/>
              <a:gd name="T75" fmla="*/ 12 h 64"/>
              <a:gd name="T76" fmla="*/ 102 w 106"/>
              <a:gd name="T77" fmla="*/ 18 h 64"/>
              <a:gd name="T78" fmla="*/ 106 w 106"/>
              <a:gd name="T79" fmla="*/ 2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64">
                <a:moveTo>
                  <a:pt x="106" y="26"/>
                </a:moveTo>
                <a:lnTo>
                  <a:pt x="100" y="28"/>
                </a:lnTo>
                <a:lnTo>
                  <a:pt x="96" y="28"/>
                </a:lnTo>
                <a:lnTo>
                  <a:pt x="92" y="30"/>
                </a:lnTo>
                <a:lnTo>
                  <a:pt x="86" y="32"/>
                </a:lnTo>
                <a:lnTo>
                  <a:pt x="84" y="32"/>
                </a:lnTo>
                <a:lnTo>
                  <a:pt x="84" y="30"/>
                </a:lnTo>
                <a:lnTo>
                  <a:pt x="82" y="30"/>
                </a:lnTo>
                <a:lnTo>
                  <a:pt x="80" y="30"/>
                </a:lnTo>
                <a:lnTo>
                  <a:pt x="76" y="30"/>
                </a:lnTo>
                <a:lnTo>
                  <a:pt x="72" y="34"/>
                </a:lnTo>
                <a:lnTo>
                  <a:pt x="64" y="44"/>
                </a:lnTo>
                <a:lnTo>
                  <a:pt x="58" y="46"/>
                </a:lnTo>
                <a:lnTo>
                  <a:pt x="52" y="46"/>
                </a:lnTo>
                <a:lnTo>
                  <a:pt x="46" y="48"/>
                </a:lnTo>
                <a:lnTo>
                  <a:pt x="44" y="50"/>
                </a:lnTo>
                <a:lnTo>
                  <a:pt x="42" y="52"/>
                </a:lnTo>
                <a:lnTo>
                  <a:pt x="40" y="58"/>
                </a:lnTo>
                <a:lnTo>
                  <a:pt x="36" y="64"/>
                </a:lnTo>
                <a:lnTo>
                  <a:pt x="30" y="64"/>
                </a:lnTo>
                <a:lnTo>
                  <a:pt x="26" y="56"/>
                </a:lnTo>
                <a:lnTo>
                  <a:pt x="26" y="54"/>
                </a:lnTo>
                <a:lnTo>
                  <a:pt x="24" y="50"/>
                </a:lnTo>
                <a:lnTo>
                  <a:pt x="22" y="48"/>
                </a:lnTo>
                <a:lnTo>
                  <a:pt x="18" y="48"/>
                </a:lnTo>
                <a:lnTo>
                  <a:pt x="12" y="46"/>
                </a:lnTo>
                <a:lnTo>
                  <a:pt x="8" y="42"/>
                </a:lnTo>
                <a:lnTo>
                  <a:pt x="4" y="40"/>
                </a:lnTo>
                <a:lnTo>
                  <a:pt x="0" y="38"/>
                </a:lnTo>
                <a:lnTo>
                  <a:pt x="4" y="30"/>
                </a:lnTo>
                <a:lnTo>
                  <a:pt x="8" y="24"/>
                </a:lnTo>
                <a:lnTo>
                  <a:pt x="18" y="16"/>
                </a:lnTo>
                <a:lnTo>
                  <a:pt x="22" y="8"/>
                </a:lnTo>
                <a:lnTo>
                  <a:pt x="28" y="2"/>
                </a:lnTo>
                <a:lnTo>
                  <a:pt x="36" y="0"/>
                </a:lnTo>
                <a:lnTo>
                  <a:pt x="86" y="0"/>
                </a:lnTo>
                <a:lnTo>
                  <a:pt x="90" y="6"/>
                </a:lnTo>
                <a:lnTo>
                  <a:pt x="96" y="12"/>
                </a:lnTo>
                <a:lnTo>
                  <a:pt x="102" y="18"/>
                </a:lnTo>
                <a:lnTo>
                  <a:pt x="106" y="26"/>
                </a:lnTo>
                <a:close/>
              </a:path>
            </a:pathLst>
          </a:custGeom>
          <a:solidFill>
            <a:srgbClr val="FFFF99"/>
          </a:solidFill>
          <a:ln w="7938">
            <a:solidFill>
              <a:srgbClr val="000000"/>
            </a:solidFill>
            <a:prstDash val="solid"/>
            <a:round/>
            <a:headEnd/>
            <a:tailEnd/>
          </a:ln>
        </p:spPr>
        <p:txBody>
          <a:bodyPr/>
          <a:lstStyle/>
          <a:p>
            <a:endParaRPr lang="en-US"/>
          </a:p>
        </p:txBody>
      </p:sp>
      <p:sp>
        <p:nvSpPr>
          <p:cNvPr id="4145" name="Freeform 49"/>
          <p:cNvSpPr>
            <a:spLocks/>
          </p:cNvSpPr>
          <p:nvPr/>
        </p:nvSpPr>
        <p:spPr bwMode="auto">
          <a:xfrm>
            <a:off x="3051176" y="3491846"/>
            <a:ext cx="123825" cy="120650"/>
          </a:xfrm>
          <a:custGeom>
            <a:avLst/>
            <a:gdLst>
              <a:gd name="T0" fmla="*/ 78 w 78"/>
              <a:gd name="T1" fmla="*/ 32 h 76"/>
              <a:gd name="T2" fmla="*/ 72 w 78"/>
              <a:gd name="T3" fmla="*/ 34 h 76"/>
              <a:gd name="T4" fmla="*/ 66 w 78"/>
              <a:gd name="T5" fmla="*/ 34 h 76"/>
              <a:gd name="T6" fmla="*/ 56 w 78"/>
              <a:gd name="T7" fmla="*/ 34 h 76"/>
              <a:gd name="T8" fmla="*/ 60 w 78"/>
              <a:gd name="T9" fmla="*/ 0 h 76"/>
              <a:gd name="T10" fmla="*/ 34 w 78"/>
              <a:gd name="T11" fmla="*/ 0 h 76"/>
              <a:gd name="T12" fmla="*/ 30 w 78"/>
              <a:gd name="T13" fmla="*/ 2 h 76"/>
              <a:gd name="T14" fmla="*/ 26 w 78"/>
              <a:gd name="T15" fmla="*/ 6 h 76"/>
              <a:gd name="T16" fmla="*/ 22 w 78"/>
              <a:gd name="T17" fmla="*/ 14 h 76"/>
              <a:gd name="T18" fmla="*/ 24 w 78"/>
              <a:gd name="T19" fmla="*/ 18 h 76"/>
              <a:gd name="T20" fmla="*/ 26 w 78"/>
              <a:gd name="T21" fmla="*/ 22 h 76"/>
              <a:gd name="T22" fmla="*/ 30 w 78"/>
              <a:gd name="T23" fmla="*/ 24 h 76"/>
              <a:gd name="T24" fmla="*/ 32 w 78"/>
              <a:gd name="T25" fmla="*/ 30 h 76"/>
              <a:gd name="T26" fmla="*/ 32 w 78"/>
              <a:gd name="T27" fmla="*/ 36 h 76"/>
              <a:gd name="T28" fmla="*/ 10 w 78"/>
              <a:gd name="T29" fmla="*/ 36 h 76"/>
              <a:gd name="T30" fmla="*/ 6 w 78"/>
              <a:gd name="T31" fmla="*/ 42 h 76"/>
              <a:gd name="T32" fmla="*/ 4 w 78"/>
              <a:gd name="T33" fmla="*/ 48 h 76"/>
              <a:gd name="T34" fmla="*/ 0 w 78"/>
              <a:gd name="T35" fmla="*/ 62 h 76"/>
              <a:gd name="T36" fmla="*/ 8 w 78"/>
              <a:gd name="T37" fmla="*/ 70 h 76"/>
              <a:gd name="T38" fmla="*/ 14 w 78"/>
              <a:gd name="T39" fmla="*/ 72 h 76"/>
              <a:gd name="T40" fmla="*/ 18 w 78"/>
              <a:gd name="T41" fmla="*/ 74 h 76"/>
              <a:gd name="T42" fmla="*/ 28 w 78"/>
              <a:gd name="T43" fmla="*/ 74 h 76"/>
              <a:gd name="T44" fmla="*/ 32 w 78"/>
              <a:gd name="T45" fmla="*/ 74 h 76"/>
              <a:gd name="T46" fmla="*/ 36 w 78"/>
              <a:gd name="T47" fmla="*/ 76 h 76"/>
              <a:gd name="T48" fmla="*/ 42 w 78"/>
              <a:gd name="T49" fmla="*/ 74 h 76"/>
              <a:gd name="T50" fmla="*/ 44 w 78"/>
              <a:gd name="T51" fmla="*/ 68 h 76"/>
              <a:gd name="T52" fmla="*/ 50 w 78"/>
              <a:gd name="T53" fmla="*/ 68 h 76"/>
              <a:gd name="T54" fmla="*/ 54 w 78"/>
              <a:gd name="T55" fmla="*/ 60 h 76"/>
              <a:gd name="T56" fmla="*/ 58 w 78"/>
              <a:gd name="T57" fmla="*/ 54 h 76"/>
              <a:gd name="T58" fmla="*/ 68 w 78"/>
              <a:gd name="T59" fmla="*/ 46 h 76"/>
              <a:gd name="T60" fmla="*/ 72 w 78"/>
              <a:gd name="T61" fmla="*/ 38 h 76"/>
              <a:gd name="T62" fmla="*/ 78 w 78"/>
              <a:gd name="T63" fmla="*/ 3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8" h="76">
                <a:moveTo>
                  <a:pt x="78" y="32"/>
                </a:moveTo>
                <a:lnTo>
                  <a:pt x="72" y="34"/>
                </a:lnTo>
                <a:lnTo>
                  <a:pt x="66" y="34"/>
                </a:lnTo>
                <a:lnTo>
                  <a:pt x="56" y="34"/>
                </a:lnTo>
                <a:lnTo>
                  <a:pt x="60" y="0"/>
                </a:lnTo>
                <a:lnTo>
                  <a:pt x="34" y="0"/>
                </a:lnTo>
                <a:lnTo>
                  <a:pt x="30" y="2"/>
                </a:lnTo>
                <a:lnTo>
                  <a:pt x="26" y="6"/>
                </a:lnTo>
                <a:lnTo>
                  <a:pt x="22" y="14"/>
                </a:lnTo>
                <a:lnTo>
                  <a:pt x="24" y="18"/>
                </a:lnTo>
                <a:lnTo>
                  <a:pt x="26" y="22"/>
                </a:lnTo>
                <a:lnTo>
                  <a:pt x="30" y="24"/>
                </a:lnTo>
                <a:lnTo>
                  <a:pt x="32" y="30"/>
                </a:lnTo>
                <a:lnTo>
                  <a:pt x="32" y="36"/>
                </a:lnTo>
                <a:lnTo>
                  <a:pt x="10" y="36"/>
                </a:lnTo>
                <a:lnTo>
                  <a:pt x="6" y="42"/>
                </a:lnTo>
                <a:lnTo>
                  <a:pt x="4" y="48"/>
                </a:lnTo>
                <a:lnTo>
                  <a:pt x="0" y="62"/>
                </a:lnTo>
                <a:lnTo>
                  <a:pt x="8" y="70"/>
                </a:lnTo>
                <a:lnTo>
                  <a:pt x="14" y="72"/>
                </a:lnTo>
                <a:lnTo>
                  <a:pt x="18" y="74"/>
                </a:lnTo>
                <a:lnTo>
                  <a:pt x="28" y="74"/>
                </a:lnTo>
                <a:lnTo>
                  <a:pt x="32" y="74"/>
                </a:lnTo>
                <a:lnTo>
                  <a:pt x="36" y="76"/>
                </a:lnTo>
                <a:lnTo>
                  <a:pt x="42" y="74"/>
                </a:lnTo>
                <a:lnTo>
                  <a:pt x="44" y="68"/>
                </a:lnTo>
                <a:lnTo>
                  <a:pt x="50" y="68"/>
                </a:lnTo>
                <a:lnTo>
                  <a:pt x="54" y="60"/>
                </a:lnTo>
                <a:lnTo>
                  <a:pt x="58" y="54"/>
                </a:lnTo>
                <a:lnTo>
                  <a:pt x="68" y="46"/>
                </a:lnTo>
                <a:lnTo>
                  <a:pt x="72" y="38"/>
                </a:lnTo>
                <a:lnTo>
                  <a:pt x="78" y="32"/>
                </a:lnTo>
                <a:close/>
              </a:path>
            </a:pathLst>
          </a:custGeom>
          <a:solidFill>
            <a:srgbClr val="FFFF99"/>
          </a:solidFill>
          <a:ln w="7938">
            <a:solidFill>
              <a:srgbClr val="000000"/>
            </a:solidFill>
            <a:prstDash val="solid"/>
            <a:round/>
            <a:headEnd/>
            <a:tailEnd/>
          </a:ln>
        </p:spPr>
        <p:txBody>
          <a:bodyPr/>
          <a:lstStyle/>
          <a:p>
            <a:endParaRPr lang="en-US"/>
          </a:p>
        </p:txBody>
      </p:sp>
      <p:sp>
        <p:nvSpPr>
          <p:cNvPr id="4146" name="Freeform 50"/>
          <p:cNvSpPr>
            <a:spLocks/>
          </p:cNvSpPr>
          <p:nvPr/>
        </p:nvSpPr>
        <p:spPr bwMode="auto">
          <a:xfrm>
            <a:off x="2498725" y="3018771"/>
            <a:ext cx="730250" cy="571500"/>
          </a:xfrm>
          <a:custGeom>
            <a:avLst/>
            <a:gdLst>
              <a:gd name="T0" fmla="*/ 442 w 460"/>
              <a:gd name="T1" fmla="*/ 266 h 360"/>
              <a:gd name="T2" fmla="*/ 460 w 460"/>
              <a:gd name="T3" fmla="*/ 224 h 360"/>
              <a:gd name="T4" fmla="*/ 440 w 460"/>
              <a:gd name="T5" fmla="*/ 216 h 360"/>
              <a:gd name="T6" fmla="*/ 396 w 460"/>
              <a:gd name="T7" fmla="*/ 230 h 360"/>
              <a:gd name="T8" fmla="*/ 372 w 460"/>
              <a:gd name="T9" fmla="*/ 272 h 360"/>
              <a:gd name="T10" fmla="*/ 320 w 460"/>
              <a:gd name="T11" fmla="*/ 282 h 360"/>
              <a:gd name="T12" fmla="*/ 286 w 460"/>
              <a:gd name="T13" fmla="*/ 254 h 360"/>
              <a:gd name="T14" fmla="*/ 274 w 460"/>
              <a:gd name="T15" fmla="*/ 208 h 360"/>
              <a:gd name="T16" fmla="*/ 296 w 460"/>
              <a:gd name="T17" fmla="*/ 136 h 360"/>
              <a:gd name="T18" fmla="*/ 260 w 460"/>
              <a:gd name="T19" fmla="*/ 118 h 360"/>
              <a:gd name="T20" fmla="*/ 246 w 460"/>
              <a:gd name="T21" fmla="*/ 64 h 360"/>
              <a:gd name="T22" fmla="*/ 224 w 460"/>
              <a:gd name="T23" fmla="*/ 60 h 360"/>
              <a:gd name="T24" fmla="*/ 202 w 460"/>
              <a:gd name="T25" fmla="*/ 72 h 360"/>
              <a:gd name="T26" fmla="*/ 186 w 460"/>
              <a:gd name="T27" fmla="*/ 40 h 360"/>
              <a:gd name="T28" fmla="*/ 170 w 460"/>
              <a:gd name="T29" fmla="*/ 18 h 360"/>
              <a:gd name="T30" fmla="*/ 138 w 460"/>
              <a:gd name="T31" fmla="*/ 28 h 360"/>
              <a:gd name="T32" fmla="*/ 22 w 460"/>
              <a:gd name="T33" fmla="*/ 0 h 360"/>
              <a:gd name="T34" fmla="*/ 2 w 460"/>
              <a:gd name="T35" fmla="*/ 14 h 360"/>
              <a:gd name="T36" fmla="*/ 4 w 460"/>
              <a:gd name="T37" fmla="*/ 50 h 360"/>
              <a:gd name="T38" fmla="*/ 22 w 460"/>
              <a:gd name="T39" fmla="*/ 74 h 360"/>
              <a:gd name="T40" fmla="*/ 16 w 460"/>
              <a:gd name="T41" fmla="*/ 90 h 360"/>
              <a:gd name="T42" fmla="*/ 12 w 460"/>
              <a:gd name="T43" fmla="*/ 108 h 360"/>
              <a:gd name="T44" fmla="*/ 36 w 460"/>
              <a:gd name="T45" fmla="*/ 126 h 360"/>
              <a:gd name="T46" fmla="*/ 44 w 460"/>
              <a:gd name="T47" fmla="*/ 142 h 360"/>
              <a:gd name="T48" fmla="*/ 40 w 460"/>
              <a:gd name="T49" fmla="*/ 158 h 360"/>
              <a:gd name="T50" fmla="*/ 58 w 460"/>
              <a:gd name="T51" fmla="*/ 174 h 360"/>
              <a:gd name="T52" fmla="*/ 80 w 460"/>
              <a:gd name="T53" fmla="*/ 188 h 360"/>
              <a:gd name="T54" fmla="*/ 70 w 460"/>
              <a:gd name="T55" fmla="*/ 162 h 360"/>
              <a:gd name="T56" fmla="*/ 60 w 460"/>
              <a:gd name="T57" fmla="*/ 136 h 360"/>
              <a:gd name="T58" fmla="*/ 50 w 460"/>
              <a:gd name="T59" fmla="*/ 110 h 360"/>
              <a:gd name="T60" fmla="*/ 38 w 460"/>
              <a:gd name="T61" fmla="*/ 66 h 360"/>
              <a:gd name="T62" fmla="*/ 32 w 460"/>
              <a:gd name="T63" fmla="*/ 60 h 360"/>
              <a:gd name="T64" fmla="*/ 32 w 460"/>
              <a:gd name="T65" fmla="*/ 24 h 360"/>
              <a:gd name="T66" fmla="*/ 46 w 460"/>
              <a:gd name="T67" fmla="*/ 24 h 360"/>
              <a:gd name="T68" fmla="*/ 58 w 460"/>
              <a:gd name="T69" fmla="*/ 58 h 360"/>
              <a:gd name="T70" fmla="*/ 54 w 460"/>
              <a:gd name="T71" fmla="*/ 76 h 360"/>
              <a:gd name="T72" fmla="*/ 66 w 460"/>
              <a:gd name="T73" fmla="*/ 90 h 360"/>
              <a:gd name="T74" fmla="*/ 82 w 460"/>
              <a:gd name="T75" fmla="*/ 112 h 360"/>
              <a:gd name="T76" fmla="*/ 94 w 460"/>
              <a:gd name="T77" fmla="*/ 124 h 360"/>
              <a:gd name="T78" fmla="*/ 98 w 460"/>
              <a:gd name="T79" fmla="*/ 150 h 360"/>
              <a:gd name="T80" fmla="*/ 132 w 460"/>
              <a:gd name="T81" fmla="*/ 190 h 360"/>
              <a:gd name="T82" fmla="*/ 142 w 460"/>
              <a:gd name="T83" fmla="*/ 224 h 360"/>
              <a:gd name="T84" fmla="*/ 138 w 460"/>
              <a:gd name="T85" fmla="*/ 236 h 360"/>
              <a:gd name="T86" fmla="*/ 136 w 460"/>
              <a:gd name="T87" fmla="*/ 254 h 360"/>
              <a:gd name="T88" fmla="*/ 162 w 460"/>
              <a:gd name="T89" fmla="*/ 280 h 360"/>
              <a:gd name="T90" fmla="*/ 186 w 460"/>
              <a:gd name="T91" fmla="*/ 290 h 360"/>
              <a:gd name="T92" fmla="*/ 220 w 460"/>
              <a:gd name="T93" fmla="*/ 314 h 360"/>
              <a:gd name="T94" fmla="*/ 272 w 460"/>
              <a:gd name="T95" fmla="*/ 336 h 360"/>
              <a:gd name="T96" fmla="*/ 300 w 460"/>
              <a:gd name="T97" fmla="*/ 326 h 360"/>
              <a:gd name="T98" fmla="*/ 328 w 460"/>
              <a:gd name="T99" fmla="*/ 334 h 360"/>
              <a:gd name="T100" fmla="*/ 352 w 460"/>
              <a:gd name="T101" fmla="*/ 346 h 360"/>
              <a:gd name="T102" fmla="*/ 380 w 460"/>
              <a:gd name="T103" fmla="*/ 328 h 360"/>
              <a:gd name="T104" fmla="*/ 370 w 460"/>
              <a:gd name="T105" fmla="*/ 312 h 360"/>
              <a:gd name="T106" fmla="*/ 408 w 460"/>
              <a:gd name="T107" fmla="*/ 298 h 360"/>
              <a:gd name="T108" fmla="*/ 418 w 460"/>
              <a:gd name="T109" fmla="*/ 288 h 360"/>
              <a:gd name="T110" fmla="*/ 428 w 460"/>
              <a:gd name="T111" fmla="*/ 288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0" h="360">
                <a:moveTo>
                  <a:pt x="430" y="292"/>
                </a:moveTo>
                <a:lnTo>
                  <a:pt x="434" y="288"/>
                </a:lnTo>
                <a:lnTo>
                  <a:pt x="436" y="280"/>
                </a:lnTo>
                <a:lnTo>
                  <a:pt x="442" y="266"/>
                </a:lnTo>
                <a:lnTo>
                  <a:pt x="446" y="250"/>
                </a:lnTo>
                <a:lnTo>
                  <a:pt x="448" y="244"/>
                </a:lnTo>
                <a:lnTo>
                  <a:pt x="452" y="238"/>
                </a:lnTo>
                <a:lnTo>
                  <a:pt x="460" y="224"/>
                </a:lnTo>
                <a:lnTo>
                  <a:pt x="458" y="220"/>
                </a:lnTo>
                <a:lnTo>
                  <a:pt x="458" y="216"/>
                </a:lnTo>
                <a:lnTo>
                  <a:pt x="454" y="216"/>
                </a:lnTo>
                <a:lnTo>
                  <a:pt x="440" y="216"/>
                </a:lnTo>
                <a:lnTo>
                  <a:pt x="422" y="218"/>
                </a:lnTo>
                <a:lnTo>
                  <a:pt x="406" y="222"/>
                </a:lnTo>
                <a:lnTo>
                  <a:pt x="400" y="226"/>
                </a:lnTo>
                <a:lnTo>
                  <a:pt x="396" y="230"/>
                </a:lnTo>
                <a:lnTo>
                  <a:pt x="390" y="240"/>
                </a:lnTo>
                <a:lnTo>
                  <a:pt x="384" y="250"/>
                </a:lnTo>
                <a:lnTo>
                  <a:pt x="378" y="262"/>
                </a:lnTo>
                <a:lnTo>
                  <a:pt x="372" y="272"/>
                </a:lnTo>
                <a:lnTo>
                  <a:pt x="358" y="274"/>
                </a:lnTo>
                <a:lnTo>
                  <a:pt x="344" y="278"/>
                </a:lnTo>
                <a:lnTo>
                  <a:pt x="332" y="280"/>
                </a:lnTo>
                <a:lnTo>
                  <a:pt x="320" y="282"/>
                </a:lnTo>
                <a:lnTo>
                  <a:pt x="310" y="280"/>
                </a:lnTo>
                <a:lnTo>
                  <a:pt x="300" y="274"/>
                </a:lnTo>
                <a:lnTo>
                  <a:pt x="292" y="266"/>
                </a:lnTo>
                <a:lnTo>
                  <a:pt x="286" y="254"/>
                </a:lnTo>
                <a:lnTo>
                  <a:pt x="280" y="242"/>
                </a:lnTo>
                <a:lnTo>
                  <a:pt x="276" y="230"/>
                </a:lnTo>
                <a:lnTo>
                  <a:pt x="274" y="218"/>
                </a:lnTo>
                <a:lnTo>
                  <a:pt x="274" y="208"/>
                </a:lnTo>
                <a:lnTo>
                  <a:pt x="276" y="190"/>
                </a:lnTo>
                <a:lnTo>
                  <a:pt x="280" y="170"/>
                </a:lnTo>
                <a:lnTo>
                  <a:pt x="288" y="152"/>
                </a:lnTo>
                <a:lnTo>
                  <a:pt x="296" y="136"/>
                </a:lnTo>
                <a:lnTo>
                  <a:pt x="276" y="130"/>
                </a:lnTo>
                <a:lnTo>
                  <a:pt x="266" y="124"/>
                </a:lnTo>
                <a:lnTo>
                  <a:pt x="262" y="122"/>
                </a:lnTo>
                <a:lnTo>
                  <a:pt x="260" y="118"/>
                </a:lnTo>
                <a:lnTo>
                  <a:pt x="258" y="100"/>
                </a:lnTo>
                <a:lnTo>
                  <a:pt x="254" y="80"/>
                </a:lnTo>
                <a:lnTo>
                  <a:pt x="250" y="72"/>
                </a:lnTo>
                <a:lnTo>
                  <a:pt x="246" y="64"/>
                </a:lnTo>
                <a:lnTo>
                  <a:pt x="240" y="60"/>
                </a:lnTo>
                <a:lnTo>
                  <a:pt x="232" y="58"/>
                </a:lnTo>
                <a:lnTo>
                  <a:pt x="226" y="60"/>
                </a:lnTo>
                <a:lnTo>
                  <a:pt x="224" y="60"/>
                </a:lnTo>
                <a:lnTo>
                  <a:pt x="218" y="66"/>
                </a:lnTo>
                <a:lnTo>
                  <a:pt x="212" y="70"/>
                </a:lnTo>
                <a:lnTo>
                  <a:pt x="206" y="72"/>
                </a:lnTo>
                <a:lnTo>
                  <a:pt x="202" y="72"/>
                </a:lnTo>
                <a:lnTo>
                  <a:pt x="198" y="70"/>
                </a:lnTo>
                <a:lnTo>
                  <a:pt x="194" y="66"/>
                </a:lnTo>
                <a:lnTo>
                  <a:pt x="192" y="62"/>
                </a:lnTo>
                <a:lnTo>
                  <a:pt x="186" y="40"/>
                </a:lnTo>
                <a:lnTo>
                  <a:pt x="182" y="36"/>
                </a:lnTo>
                <a:lnTo>
                  <a:pt x="178" y="32"/>
                </a:lnTo>
                <a:lnTo>
                  <a:pt x="172" y="26"/>
                </a:lnTo>
                <a:lnTo>
                  <a:pt x="170" y="18"/>
                </a:lnTo>
                <a:lnTo>
                  <a:pt x="164" y="20"/>
                </a:lnTo>
                <a:lnTo>
                  <a:pt x="158" y="20"/>
                </a:lnTo>
                <a:lnTo>
                  <a:pt x="142" y="18"/>
                </a:lnTo>
                <a:lnTo>
                  <a:pt x="138" y="28"/>
                </a:lnTo>
                <a:lnTo>
                  <a:pt x="84" y="28"/>
                </a:lnTo>
                <a:lnTo>
                  <a:pt x="36" y="2"/>
                </a:lnTo>
                <a:lnTo>
                  <a:pt x="30" y="0"/>
                </a:lnTo>
                <a:lnTo>
                  <a:pt x="22" y="0"/>
                </a:lnTo>
                <a:lnTo>
                  <a:pt x="0" y="2"/>
                </a:lnTo>
                <a:lnTo>
                  <a:pt x="0" y="8"/>
                </a:lnTo>
                <a:lnTo>
                  <a:pt x="0" y="12"/>
                </a:lnTo>
                <a:lnTo>
                  <a:pt x="2" y="14"/>
                </a:lnTo>
                <a:lnTo>
                  <a:pt x="2" y="38"/>
                </a:lnTo>
                <a:lnTo>
                  <a:pt x="2" y="40"/>
                </a:lnTo>
                <a:lnTo>
                  <a:pt x="2" y="44"/>
                </a:lnTo>
                <a:lnTo>
                  <a:pt x="4" y="50"/>
                </a:lnTo>
                <a:lnTo>
                  <a:pt x="4" y="56"/>
                </a:lnTo>
                <a:lnTo>
                  <a:pt x="8" y="60"/>
                </a:lnTo>
                <a:lnTo>
                  <a:pt x="14" y="66"/>
                </a:lnTo>
                <a:lnTo>
                  <a:pt x="22" y="74"/>
                </a:lnTo>
                <a:lnTo>
                  <a:pt x="24" y="78"/>
                </a:lnTo>
                <a:lnTo>
                  <a:pt x="24" y="82"/>
                </a:lnTo>
                <a:lnTo>
                  <a:pt x="22" y="88"/>
                </a:lnTo>
                <a:lnTo>
                  <a:pt x="16" y="90"/>
                </a:lnTo>
                <a:lnTo>
                  <a:pt x="12" y="94"/>
                </a:lnTo>
                <a:lnTo>
                  <a:pt x="8" y="98"/>
                </a:lnTo>
                <a:lnTo>
                  <a:pt x="8" y="102"/>
                </a:lnTo>
                <a:lnTo>
                  <a:pt x="12" y="108"/>
                </a:lnTo>
                <a:lnTo>
                  <a:pt x="18" y="114"/>
                </a:lnTo>
                <a:lnTo>
                  <a:pt x="26" y="118"/>
                </a:lnTo>
                <a:lnTo>
                  <a:pt x="34" y="120"/>
                </a:lnTo>
                <a:lnTo>
                  <a:pt x="36" y="126"/>
                </a:lnTo>
                <a:lnTo>
                  <a:pt x="40" y="128"/>
                </a:lnTo>
                <a:lnTo>
                  <a:pt x="42" y="132"/>
                </a:lnTo>
                <a:lnTo>
                  <a:pt x="44" y="138"/>
                </a:lnTo>
                <a:lnTo>
                  <a:pt x="44" y="142"/>
                </a:lnTo>
                <a:lnTo>
                  <a:pt x="42" y="146"/>
                </a:lnTo>
                <a:lnTo>
                  <a:pt x="40" y="150"/>
                </a:lnTo>
                <a:lnTo>
                  <a:pt x="40" y="154"/>
                </a:lnTo>
                <a:lnTo>
                  <a:pt x="40" y="158"/>
                </a:lnTo>
                <a:lnTo>
                  <a:pt x="42" y="160"/>
                </a:lnTo>
                <a:lnTo>
                  <a:pt x="46" y="164"/>
                </a:lnTo>
                <a:lnTo>
                  <a:pt x="52" y="168"/>
                </a:lnTo>
                <a:lnTo>
                  <a:pt x="58" y="174"/>
                </a:lnTo>
                <a:lnTo>
                  <a:pt x="70" y="194"/>
                </a:lnTo>
                <a:lnTo>
                  <a:pt x="74" y="192"/>
                </a:lnTo>
                <a:lnTo>
                  <a:pt x="78" y="190"/>
                </a:lnTo>
                <a:lnTo>
                  <a:pt x="80" y="188"/>
                </a:lnTo>
                <a:lnTo>
                  <a:pt x="82" y="184"/>
                </a:lnTo>
                <a:lnTo>
                  <a:pt x="80" y="176"/>
                </a:lnTo>
                <a:lnTo>
                  <a:pt x="74" y="168"/>
                </a:lnTo>
                <a:lnTo>
                  <a:pt x="70" y="162"/>
                </a:lnTo>
                <a:lnTo>
                  <a:pt x="64" y="156"/>
                </a:lnTo>
                <a:lnTo>
                  <a:pt x="66" y="152"/>
                </a:lnTo>
                <a:lnTo>
                  <a:pt x="64" y="148"/>
                </a:lnTo>
                <a:lnTo>
                  <a:pt x="60" y="136"/>
                </a:lnTo>
                <a:lnTo>
                  <a:pt x="58" y="124"/>
                </a:lnTo>
                <a:lnTo>
                  <a:pt x="54" y="114"/>
                </a:lnTo>
                <a:lnTo>
                  <a:pt x="52" y="112"/>
                </a:lnTo>
                <a:lnTo>
                  <a:pt x="50" y="110"/>
                </a:lnTo>
                <a:lnTo>
                  <a:pt x="50" y="108"/>
                </a:lnTo>
                <a:lnTo>
                  <a:pt x="48" y="96"/>
                </a:lnTo>
                <a:lnTo>
                  <a:pt x="46" y="86"/>
                </a:lnTo>
                <a:lnTo>
                  <a:pt x="38" y="66"/>
                </a:lnTo>
                <a:lnTo>
                  <a:pt x="36" y="64"/>
                </a:lnTo>
                <a:lnTo>
                  <a:pt x="36" y="62"/>
                </a:lnTo>
                <a:lnTo>
                  <a:pt x="34" y="60"/>
                </a:lnTo>
                <a:lnTo>
                  <a:pt x="32" y="60"/>
                </a:lnTo>
                <a:lnTo>
                  <a:pt x="30" y="58"/>
                </a:lnTo>
                <a:lnTo>
                  <a:pt x="28" y="50"/>
                </a:lnTo>
                <a:lnTo>
                  <a:pt x="30" y="32"/>
                </a:lnTo>
                <a:lnTo>
                  <a:pt x="32" y="24"/>
                </a:lnTo>
                <a:lnTo>
                  <a:pt x="32" y="22"/>
                </a:lnTo>
                <a:lnTo>
                  <a:pt x="34" y="20"/>
                </a:lnTo>
                <a:lnTo>
                  <a:pt x="40" y="22"/>
                </a:lnTo>
                <a:lnTo>
                  <a:pt x="46" y="24"/>
                </a:lnTo>
                <a:lnTo>
                  <a:pt x="50" y="28"/>
                </a:lnTo>
                <a:lnTo>
                  <a:pt x="52" y="34"/>
                </a:lnTo>
                <a:lnTo>
                  <a:pt x="56" y="46"/>
                </a:lnTo>
                <a:lnTo>
                  <a:pt x="58" y="58"/>
                </a:lnTo>
                <a:lnTo>
                  <a:pt x="58" y="62"/>
                </a:lnTo>
                <a:lnTo>
                  <a:pt x="56" y="68"/>
                </a:lnTo>
                <a:lnTo>
                  <a:pt x="54" y="74"/>
                </a:lnTo>
                <a:lnTo>
                  <a:pt x="54" y="76"/>
                </a:lnTo>
                <a:lnTo>
                  <a:pt x="56" y="78"/>
                </a:lnTo>
                <a:lnTo>
                  <a:pt x="62" y="78"/>
                </a:lnTo>
                <a:lnTo>
                  <a:pt x="62" y="84"/>
                </a:lnTo>
                <a:lnTo>
                  <a:pt x="66" y="90"/>
                </a:lnTo>
                <a:lnTo>
                  <a:pt x="70" y="94"/>
                </a:lnTo>
                <a:lnTo>
                  <a:pt x="74" y="94"/>
                </a:lnTo>
                <a:lnTo>
                  <a:pt x="78" y="106"/>
                </a:lnTo>
                <a:lnTo>
                  <a:pt x="82" y="112"/>
                </a:lnTo>
                <a:lnTo>
                  <a:pt x="86" y="118"/>
                </a:lnTo>
                <a:lnTo>
                  <a:pt x="90" y="120"/>
                </a:lnTo>
                <a:lnTo>
                  <a:pt x="92" y="122"/>
                </a:lnTo>
                <a:lnTo>
                  <a:pt x="94" y="124"/>
                </a:lnTo>
                <a:lnTo>
                  <a:pt x="92" y="128"/>
                </a:lnTo>
                <a:lnTo>
                  <a:pt x="90" y="134"/>
                </a:lnTo>
                <a:lnTo>
                  <a:pt x="92" y="140"/>
                </a:lnTo>
                <a:lnTo>
                  <a:pt x="98" y="150"/>
                </a:lnTo>
                <a:lnTo>
                  <a:pt x="112" y="164"/>
                </a:lnTo>
                <a:lnTo>
                  <a:pt x="120" y="172"/>
                </a:lnTo>
                <a:lnTo>
                  <a:pt x="126" y="180"/>
                </a:lnTo>
                <a:lnTo>
                  <a:pt x="132" y="190"/>
                </a:lnTo>
                <a:lnTo>
                  <a:pt x="140" y="200"/>
                </a:lnTo>
                <a:lnTo>
                  <a:pt x="140" y="216"/>
                </a:lnTo>
                <a:lnTo>
                  <a:pt x="142" y="220"/>
                </a:lnTo>
                <a:lnTo>
                  <a:pt x="142" y="224"/>
                </a:lnTo>
                <a:lnTo>
                  <a:pt x="142" y="230"/>
                </a:lnTo>
                <a:lnTo>
                  <a:pt x="140" y="234"/>
                </a:lnTo>
                <a:lnTo>
                  <a:pt x="138" y="234"/>
                </a:lnTo>
                <a:lnTo>
                  <a:pt x="138" y="236"/>
                </a:lnTo>
                <a:lnTo>
                  <a:pt x="138" y="242"/>
                </a:lnTo>
                <a:lnTo>
                  <a:pt x="134" y="242"/>
                </a:lnTo>
                <a:lnTo>
                  <a:pt x="134" y="248"/>
                </a:lnTo>
                <a:lnTo>
                  <a:pt x="136" y="254"/>
                </a:lnTo>
                <a:lnTo>
                  <a:pt x="140" y="260"/>
                </a:lnTo>
                <a:lnTo>
                  <a:pt x="148" y="268"/>
                </a:lnTo>
                <a:lnTo>
                  <a:pt x="158" y="274"/>
                </a:lnTo>
                <a:lnTo>
                  <a:pt x="162" y="280"/>
                </a:lnTo>
                <a:lnTo>
                  <a:pt x="166" y="284"/>
                </a:lnTo>
                <a:lnTo>
                  <a:pt x="170" y="288"/>
                </a:lnTo>
                <a:lnTo>
                  <a:pt x="178" y="288"/>
                </a:lnTo>
                <a:lnTo>
                  <a:pt x="186" y="290"/>
                </a:lnTo>
                <a:lnTo>
                  <a:pt x="192" y="294"/>
                </a:lnTo>
                <a:lnTo>
                  <a:pt x="204" y="304"/>
                </a:lnTo>
                <a:lnTo>
                  <a:pt x="212" y="310"/>
                </a:lnTo>
                <a:lnTo>
                  <a:pt x="220" y="314"/>
                </a:lnTo>
                <a:lnTo>
                  <a:pt x="234" y="320"/>
                </a:lnTo>
                <a:lnTo>
                  <a:pt x="250" y="328"/>
                </a:lnTo>
                <a:lnTo>
                  <a:pt x="264" y="334"/>
                </a:lnTo>
                <a:lnTo>
                  <a:pt x="272" y="336"/>
                </a:lnTo>
                <a:lnTo>
                  <a:pt x="280" y="336"/>
                </a:lnTo>
                <a:lnTo>
                  <a:pt x="286" y="336"/>
                </a:lnTo>
                <a:lnTo>
                  <a:pt x="294" y="330"/>
                </a:lnTo>
                <a:lnTo>
                  <a:pt x="300" y="326"/>
                </a:lnTo>
                <a:lnTo>
                  <a:pt x="306" y="324"/>
                </a:lnTo>
                <a:lnTo>
                  <a:pt x="312" y="326"/>
                </a:lnTo>
                <a:lnTo>
                  <a:pt x="318" y="328"/>
                </a:lnTo>
                <a:lnTo>
                  <a:pt x="328" y="334"/>
                </a:lnTo>
                <a:lnTo>
                  <a:pt x="336" y="342"/>
                </a:lnTo>
                <a:lnTo>
                  <a:pt x="342" y="350"/>
                </a:lnTo>
                <a:lnTo>
                  <a:pt x="348" y="360"/>
                </a:lnTo>
                <a:lnTo>
                  <a:pt x="352" y="346"/>
                </a:lnTo>
                <a:lnTo>
                  <a:pt x="354" y="338"/>
                </a:lnTo>
                <a:lnTo>
                  <a:pt x="358" y="334"/>
                </a:lnTo>
                <a:lnTo>
                  <a:pt x="380" y="334"/>
                </a:lnTo>
                <a:lnTo>
                  <a:pt x="380" y="328"/>
                </a:lnTo>
                <a:lnTo>
                  <a:pt x="378" y="322"/>
                </a:lnTo>
                <a:lnTo>
                  <a:pt x="374" y="320"/>
                </a:lnTo>
                <a:lnTo>
                  <a:pt x="372" y="316"/>
                </a:lnTo>
                <a:lnTo>
                  <a:pt x="370" y="312"/>
                </a:lnTo>
                <a:lnTo>
                  <a:pt x="374" y="304"/>
                </a:lnTo>
                <a:lnTo>
                  <a:pt x="378" y="300"/>
                </a:lnTo>
                <a:lnTo>
                  <a:pt x="382" y="298"/>
                </a:lnTo>
                <a:lnTo>
                  <a:pt x="408" y="298"/>
                </a:lnTo>
                <a:lnTo>
                  <a:pt x="412" y="298"/>
                </a:lnTo>
                <a:lnTo>
                  <a:pt x="414" y="296"/>
                </a:lnTo>
                <a:lnTo>
                  <a:pt x="416" y="292"/>
                </a:lnTo>
                <a:lnTo>
                  <a:pt x="418" y="288"/>
                </a:lnTo>
                <a:lnTo>
                  <a:pt x="420" y="286"/>
                </a:lnTo>
                <a:lnTo>
                  <a:pt x="424" y="286"/>
                </a:lnTo>
                <a:lnTo>
                  <a:pt x="426" y="286"/>
                </a:lnTo>
                <a:lnTo>
                  <a:pt x="428" y="288"/>
                </a:lnTo>
                <a:lnTo>
                  <a:pt x="428" y="292"/>
                </a:lnTo>
                <a:lnTo>
                  <a:pt x="430" y="292"/>
                </a:lnTo>
                <a:close/>
              </a:path>
            </a:pathLst>
          </a:custGeom>
          <a:solidFill>
            <a:srgbClr val="FFFF99"/>
          </a:solidFill>
          <a:ln w="7938">
            <a:solidFill>
              <a:srgbClr val="000000"/>
            </a:solidFill>
            <a:prstDash val="solid"/>
            <a:round/>
            <a:headEnd/>
            <a:tailEnd/>
          </a:ln>
        </p:spPr>
        <p:txBody>
          <a:bodyPr/>
          <a:lstStyle/>
          <a:p>
            <a:endParaRPr lang="en-US"/>
          </a:p>
        </p:txBody>
      </p:sp>
      <p:sp>
        <p:nvSpPr>
          <p:cNvPr id="4147" name="Freeform 51"/>
          <p:cNvSpPr>
            <a:spLocks/>
          </p:cNvSpPr>
          <p:nvPr/>
        </p:nvSpPr>
        <p:spPr bwMode="auto">
          <a:xfrm>
            <a:off x="3613151" y="3421996"/>
            <a:ext cx="98425" cy="63500"/>
          </a:xfrm>
          <a:custGeom>
            <a:avLst/>
            <a:gdLst>
              <a:gd name="T0" fmla="*/ 0 w 62"/>
              <a:gd name="T1" fmla="*/ 34 h 40"/>
              <a:gd name="T2" fmla="*/ 0 w 62"/>
              <a:gd name="T3" fmla="*/ 28 h 40"/>
              <a:gd name="T4" fmla="*/ 2 w 62"/>
              <a:gd name="T5" fmla="*/ 18 h 40"/>
              <a:gd name="T6" fmla="*/ 2 w 62"/>
              <a:gd name="T7" fmla="*/ 6 h 40"/>
              <a:gd name="T8" fmla="*/ 4 w 62"/>
              <a:gd name="T9" fmla="*/ 4 h 40"/>
              <a:gd name="T10" fmla="*/ 4 w 62"/>
              <a:gd name="T11" fmla="*/ 0 h 40"/>
              <a:gd name="T12" fmla="*/ 16 w 62"/>
              <a:gd name="T13" fmla="*/ 2 h 40"/>
              <a:gd name="T14" fmla="*/ 28 w 62"/>
              <a:gd name="T15" fmla="*/ 2 h 40"/>
              <a:gd name="T16" fmla="*/ 28 w 62"/>
              <a:gd name="T17" fmla="*/ 4 h 40"/>
              <a:gd name="T18" fmla="*/ 30 w 62"/>
              <a:gd name="T19" fmla="*/ 4 h 40"/>
              <a:gd name="T20" fmla="*/ 36 w 62"/>
              <a:gd name="T21" fmla="*/ 4 h 40"/>
              <a:gd name="T22" fmla="*/ 38 w 62"/>
              <a:gd name="T23" fmla="*/ 4 h 40"/>
              <a:gd name="T24" fmla="*/ 40 w 62"/>
              <a:gd name="T25" fmla="*/ 6 h 40"/>
              <a:gd name="T26" fmla="*/ 42 w 62"/>
              <a:gd name="T27" fmla="*/ 10 h 40"/>
              <a:gd name="T28" fmla="*/ 44 w 62"/>
              <a:gd name="T29" fmla="*/ 10 h 40"/>
              <a:gd name="T30" fmla="*/ 44 w 62"/>
              <a:gd name="T31" fmla="*/ 12 h 40"/>
              <a:gd name="T32" fmla="*/ 46 w 62"/>
              <a:gd name="T33" fmla="*/ 14 h 40"/>
              <a:gd name="T34" fmla="*/ 52 w 62"/>
              <a:gd name="T35" fmla="*/ 16 h 40"/>
              <a:gd name="T36" fmla="*/ 56 w 62"/>
              <a:gd name="T37" fmla="*/ 18 h 40"/>
              <a:gd name="T38" fmla="*/ 58 w 62"/>
              <a:gd name="T39" fmla="*/ 20 h 40"/>
              <a:gd name="T40" fmla="*/ 62 w 62"/>
              <a:gd name="T41" fmla="*/ 28 h 40"/>
              <a:gd name="T42" fmla="*/ 56 w 62"/>
              <a:gd name="T43" fmla="*/ 30 h 40"/>
              <a:gd name="T44" fmla="*/ 54 w 62"/>
              <a:gd name="T45" fmla="*/ 34 h 40"/>
              <a:gd name="T46" fmla="*/ 52 w 62"/>
              <a:gd name="T47" fmla="*/ 32 h 40"/>
              <a:gd name="T48" fmla="*/ 50 w 62"/>
              <a:gd name="T49" fmla="*/ 30 h 40"/>
              <a:gd name="T50" fmla="*/ 32 w 62"/>
              <a:gd name="T51" fmla="*/ 30 h 40"/>
              <a:gd name="T52" fmla="*/ 30 w 62"/>
              <a:gd name="T53" fmla="*/ 32 h 40"/>
              <a:gd name="T54" fmla="*/ 28 w 62"/>
              <a:gd name="T55" fmla="*/ 32 h 40"/>
              <a:gd name="T56" fmla="*/ 20 w 62"/>
              <a:gd name="T57" fmla="*/ 32 h 40"/>
              <a:gd name="T58" fmla="*/ 14 w 62"/>
              <a:gd name="T59" fmla="*/ 32 h 40"/>
              <a:gd name="T60" fmla="*/ 12 w 62"/>
              <a:gd name="T61" fmla="*/ 36 h 40"/>
              <a:gd name="T62" fmla="*/ 8 w 62"/>
              <a:gd name="T63" fmla="*/ 38 h 40"/>
              <a:gd name="T64" fmla="*/ 2 w 62"/>
              <a:gd name="T65" fmla="*/ 40 h 40"/>
              <a:gd name="T66" fmla="*/ 2 w 62"/>
              <a:gd name="T67" fmla="*/ 38 h 40"/>
              <a:gd name="T68" fmla="*/ 2 w 62"/>
              <a:gd name="T69" fmla="*/ 36 h 40"/>
              <a:gd name="T70" fmla="*/ 0 w 62"/>
              <a:gd name="T71"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 h="40">
                <a:moveTo>
                  <a:pt x="0" y="34"/>
                </a:moveTo>
                <a:lnTo>
                  <a:pt x="0" y="28"/>
                </a:lnTo>
                <a:lnTo>
                  <a:pt x="2" y="18"/>
                </a:lnTo>
                <a:lnTo>
                  <a:pt x="2" y="6"/>
                </a:lnTo>
                <a:lnTo>
                  <a:pt x="4" y="4"/>
                </a:lnTo>
                <a:lnTo>
                  <a:pt x="4" y="0"/>
                </a:lnTo>
                <a:lnTo>
                  <a:pt x="16" y="2"/>
                </a:lnTo>
                <a:lnTo>
                  <a:pt x="28" y="2"/>
                </a:lnTo>
                <a:lnTo>
                  <a:pt x="28" y="4"/>
                </a:lnTo>
                <a:lnTo>
                  <a:pt x="30" y="4"/>
                </a:lnTo>
                <a:lnTo>
                  <a:pt x="36" y="4"/>
                </a:lnTo>
                <a:lnTo>
                  <a:pt x="38" y="4"/>
                </a:lnTo>
                <a:lnTo>
                  <a:pt x="40" y="6"/>
                </a:lnTo>
                <a:lnTo>
                  <a:pt x="42" y="10"/>
                </a:lnTo>
                <a:lnTo>
                  <a:pt x="44" y="10"/>
                </a:lnTo>
                <a:lnTo>
                  <a:pt x="44" y="12"/>
                </a:lnTo>
                <a:lnTo>
                  <a:pt x="46" y="14"/>
                </a:lnTo>
                <a:lnTo>
                  <a:pt x="52" y="16"/>
                </a:lnTo>
                <a:lnTo>
                  <a:pt x="56" y="18"/>
                </a:lnTo>
                <a:lnTo>
                  <a:pt x="58" y="20"/>
                </a:lnTo>
                <a:lnTo>
                  <a:pt x="62" y="28"/>
                </a:lnTo>
                <a:lnTo>
                  <a:pt x="56" y="30"/>
                </a:lnTo>
                <a:lnTo>
                  <a:pt x="54" y="34"/>
                </a:lnTo>
                <a:lnTo>
                  <a:pt x="52" y="32"/>
                </a:lnTo>
                <a:lnTo>
                  <a:pt x="50" y="30"/>
                </a:lnTo>
                <a:lnTo>
                  <a:pt x="32" y="30"/>
                </a:lnTo>
                <a:lnTo>
                  <a:pt x="30" y="32"/>
                </a:lnTo>
                <a:lnTo>
                  <a:pt x="28" y="32"/>
                </a:lnTo>
                <a:lnTo>
                  <a:pt x="20" y="32"/>
                </a:lnTo>
                <a:lnTo>
                  <a:pt x="14" y="32"/>
                </a:lnTo>
                <a:lnTo>
                  <a:pt x="12" y="36"/>
                </a:lnTo>
                <a:lnTo>
                  <a:pt x="8" y="38"/>
                </a:lnTo>
                <a:lnTo>
                  <a:pt x="2" y="40"/>
                </a:lnTo>
                <a:lnTo>
                  <a:pt x="2" y="38"/>
                </a:lnTo>
                <a:lnTo>
                  <a:pt x="2" y="36"/>
                </a:lnTo>
                <a:lnTo>
                  <a:pt x="0" y="34"/>
                </a:lnTo>
                <a:close/>
              </a:path>
            </a:pathLst>
          </a:custGeom>
          <a:solidFill>
            <a:srgbClr val="FFFF99"/>
          </a:solidFill>
          <a:ln w="7938">
            <a:solidFill>
              <a:srgbClr val="000000"/>
            </a:solidFill>
            <a:prstDash val="solid"/>
            <a:round/>
            <a:headEnd/>
            <a:tailEnd/>
          </a:ln>
        </p:spPr>
        <p:txBody>
          <a:bodyPr/>
          <a:lstStyle/>
          <a:p>
            <a:endParaRPr lang="en-US"/>
          </a:p>
        </p:txBody>
      </p:sp>
      <p:sp>
        <p:nvSpPr>
          <p:cNvPr id="4154" name="Freeform 58"/>
          <p:cNvSpPr>
            <a:spLocks/>
          </p:cNvSpPr>
          <p:nvPr/>
        </p:nvSpPr>
        <p:spPr bwMode="auto">
          <a:xfrm>
            <a:off x="3444876" y="3463271"/>
            <a:ext cx="53975" cy="25400"/>
          </a:xfrm>
          <a:custGeom>
            <a:avLst/>
            <a:gdLst>
              <a:gd name="T0" fmla="*/ 0 w 34"/>
              <a:gd name="T1" fmla="*/ 8 h 16"/>
              <a:gd name="T2" fmla="*/ 0 w 34"/>
              <a:gd name="T3" fmla="*/ 4 h 16"/>
              <a:gd name="T4" fmla="*/ 2 w 34"/>
              <a:gd name="T5" fmla="*/ 2 h 16"/>
              <a:gd name="T6" fmla="*/ 8 w 34"/>
              <a:gd name="T7" fmla="*/ 0 h 16"/>
              <a:gd name="T8" fmla="*/ 14 w 34"/>
              <a:gd name="T9" fmla="*/ 0 h 16"/>
              <a:gd name="T10" fmla="*/ 22 w 34"/>
              <a:gd name="T11" fmla="*/ 4 h 16"/>
              <a:gd name="T12" fmla="*/ 34 w 34"/>
              <a:gd name="T13" fmla="*/ 12 h 16"/>
              <a:gd name="T14" fmla="*/ 28 w 34"/>
              <a:gd name="T15" fmla="*/ 14 h 16"/>
              <a:gd name="T16" fmla="*/ 22 w 34"/>
              <a:gd name="T17" fmla="*/ 16 h 16"/>
              <a:gd name="T18" fmla="*/ 10 w 34"/>
              <a:gd name="T19" fmla="*/ 14 h 16"/>
              <a:gd name="T20" fmla="*/ 4 w 34"/>
              <a:gd name="T21" fmla="*/ 10 h 16"/>
              <a:gd name="T22" fmla="*/ 0 w 34"/>
              <a:gd name="T23" fmla="*/ 6 h 16"/>
              <a:gd name="T24" fmla="*/ 0 w 34"/>
              <a:gd name="T25"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16">
                <a:moveTo>
                  <a:pt x="0" y="8"/>
                </a:moveTo>
                <a:lnTo>
                  <a:pt x="0" y="4"/>
                </a:lnTo>
                <a:lnTo>
                  <a:pt x="2" y="2"/>
                </a:lnTo>
                <a:lnTo>
                  <a:pt x="8" y="0"/>
                </a:lnTo>
                <a:lnTo>
                  <a:pt x="14" y="0"/>
                </a:lnTo>
                <a:lnTo>
                  <a:pt x="22" y="4"/>
                </a:lnTo>
                <a:lnTo>
                  <a:pt x="34" y="12"/>
                </a:lnTo>
                <a:lnTo>
                  <a:pt x="28" y="14"/>
                </a:lnTo>
                <a:lnTo>
                  <a:pt x="22" y="16"/>
                </a:lnTo>
                <a:lnTo>
                  <a:pt x="10" y="14"/>
                </a:lnTo>
                <a:lnTo>
                  <a:pt x="4" y="10"/>
                </a:lnTo>
                <a:lnTo>
                  <a:pt x="0" y="6"/>
                </a:lnTo>
                <a:lnTo>
                  <a:pt x="0" y="8"/>
                </a:lnTo>
                <a:close/>
              </a:path>
            </a:pathLst>
          </a:custGeom>
          <a:solidFill>
            <a:srgbClr val="FFFF99"/>
          </a:solidFill>
          <a:ln w="7938">
            <a:solidFill>
              <a:srgbClr val="000000"/>
            </a:solidFill>
            <a:prstDash val="solid"/>
            <a:round/>
            <a:headEnd/>
            <a:tailEnd/>
          </a:ln>
        </p:spPr>
        <p:txBody>
          <a:bodyPr/>
          <a:lstStyle/>
          <a:p>
            <a:endParaRPr lang="en-US"/>
          </a:p>
        </p:txBody>
      </p:sp>
      <p:sp>
        <p:nvSpPr>
          <p:cNvPr id="4155" name="Freeform 59"/>
          <p:cNvSpPr>
            <a:spLocks/>
          </p:cNvSpPr>
          <p:nvPr/>
        </p:nvSpPr>
        <p:spPr bwMode="auto">
          <a:xfrm>
            <a:off x="3546475" y="3418822"/>
            <a:ext cx="165100" cy="66675"/>
          </a:xfrm>
          <a:custGeom>
            <a:avLst/>
            <a:gdLst>
              <a:gd name="T0" fmla="*/ 44 w 104"/>
              <a:gd name="T1" fmla="*/ 42 h 42"/>
              <a:gd name="T2" fmla="*/ 44 w 104"/>
              <a:gd name="T3" fmla="*/ 40 h 42"/>
              <a:gd name="T4" fmla="*/ 44 w 104"/>
              <a:gd name="T5" fmla="*/ 36 h 42"/>
              <a:gd name="T6" fmla="*/ 14 w 104"/>
              <a:gd name="T7" fmla="*/ 36 h 42"/>
              <a:gd name="T8" fmla="*/ 4 w 104"/>
              <a:gd name="T9" fmla="*/ 34 h 42"/>
              <a:gd name="T10" fmla="*/ 2 w 104"/>
              <a:gd name="T11" fmla="*/ 32 h 42"/>
              <a:gd name="T12" fmla="*/ 0 w 104"/>
              <a:gd name="T13" fmla="*/ 28 h 42"/>
              <a:gd name="T14" fmla="*/ 14 w 104"/>
              <a:gd name="T15" fmla="*/ 24 h 42"/>
              <a:gd name="T16" fmla="*/ 20 w 104"/>
              <a:gd name="T17" fmla="*/ 26 h 42"/>
              <a:gd name="T18" fmla="*/ 26 w 104"/>
              <a:gd name="T19" fmla="*/ 28 h 42"/>
              <a:gd name="T20" fmla="*/ 30 w 104"/>
              <a:gd name="T21" fmla="*/ 26 h 42"/>
              <a:gd name="T22" fmla="*/ 32 w 104"/>
              <a:gd name="T23" fmla="*/ 22 h 42"/>
              <a:gd name="T24" fmla="*/ 30 w 104"/>
              <a:gd name="T25" fmla="*/ 20 h 42"/>
              <a:gd name="T26" fmla="*/ 30 w 104"/>
              <a:gd name="T27" fmla="*/ 16 h 42"/>
              <a:gd name="T28" fmla="*/ 30 w 104"/>
              <a:gd name="T29" fmla="*/ 10 h 42"/>
              <a:gd name="T30" fmla="*/ 24 w 104"/>
              <a:gd name="T31" fmla="*/ 8 h 42"/>
              <a:gd name="T32" fmla="*/ 22 w 104"/>
              <a:gd name="T33" fmla="*/ 6 h 42"/>
              <a:gd name="T34" fmla="*/ 22 w 104"/>
              <a:gd name="T35" fmla="*/ 2 h 42"/>
              <a:gd name="T36" fmla="*/ 26 w 104"/>
              <a:gd name="T37" fmla="*/ 2 h 42"/>
              <a:gd name="T38" fmla="*/ 30 w 104"/>
              <a:gd name="T39" fmla="*/ 0 h 42"/>
              <a:gd name="T40" fmla="*/ 50 w 104"/>
              <a:gd name="T41" fmla="*/ 2 h 42"/>
              <a:gd name="T42" fmla="*/ 70 w 104"/>
              <a:gd name="T43" fmla="*/ 4 h 42"/>
              <a:gd name="T44" fmla="*/ 70 w 104"/>
              <a:gd name="T45" fmla="*/ 6 h 42"/>
              <a:gd name="T46" fmla="*/ 72 w 104"/>
              <a:gd name="T47" fmla="*/ 6 h 42"/>
              <a:gd name="T48" fmla="*/ 78 w 104"/>
              <a:gd name="T49" fmla="*/ 6 h 42"/>
              <a:gd name="T50" fmla="*/ 80 w 104"/>
              <a:gd name="T51" fmla="*/ 6 h 42"/>
              <a:gd name="T52" fmla="*/ 82 w 104"/>
              <a:gd name="T53" fmla="*/ 8 h 42"/>
              <a:gd name="T54" fmla="*/ 84 w 104"/>
              <a:gd name="T55" fmla="*/ 12 h 42"/>
              <a:gd name="T56" fmla="*/ 86 w 104"/>
              <a:gd name="T57" fmla="*/ 12 h 42"/>
              <a:gd name="T58" fmla="*/ 86 w 104"/>
              <a:gd name="T59" fmla="*/ 14 h 42"/>
              <a:gd name="T60" fmla="*/ 88 w 104"/>
              <a:gd name="T61" fmla="*/ 16 h 42"/>
              <a:gd name="T62" fmla="*/ 94 w 104"/>
              <a:gd name="T63" fmla="*/ 18 h 42"/>
              <a:gd name="T64" fmla="*/ 98 w 104"/>
              <a:gd name="T65" fmla="*/ 20 h 42"/>
              <a:gd name="T66" fmla="*/ 100 w 104"/>
              <a:gd name="T67" fmla="*/ 22 h 42"/>
              <a:gd name="T68" fmla="*/ 104 w 104"/>
              <a:gd name="T69" fmla="*/ 30 h 42"/>
              <a:gd name="T70" fmla="*/ 98 w 104"/>
              <a:gd name="T71" fmla="*/ 32 h 42"/>
              <a:gd name="T72" fmla="*/ 96 w 104"/>
              <a:gd name="T73" fmla="*/ 36 h 42"/>
              <a:gd name="T74" fmla="*/ 94 w 104"/>
              <a:gd name="T75" fmla="*/ 34 h 42"/>
              <a:gd name="T76" fmla="*/ 92 w 104"/>
              <a:gd name="T77" fmla="*/ 32 h 42"/>
              <a:gd name="T78" fmla="*/ 74 w 104"/>
              <a:gd name="T79" fmla="*/ 32 h 42"/>
              <a:gd name="T80" fmla="*/ 72 w 104"/>
              <a:gd name="T81" fmla="*/ 34 h 42"/>
              <a:gd name="T82" fmla="*/ 70 w 104"/>
              <a:gd name="T83" fmla="*/ 34 h 42"/>
              <a:gd name="T84" fmla="*/ 62 w 104"/>
              <a:gd name="T85" fmla="*/ 34 h 42"/>
              <a:gd name="T86" fmla="*/ 56 w 104"/>
              <a:gd name="T87" fmla="*/ 34 h 42"/>
              <a:gd name="T88" fmla="*/ 54 w 104"/>
              <a:gd name="T89" fmla="*/ 38 h 42"/>
              <a:gd name="T90" fmla="*/ 50 w 104"/>
              <a:gd name="T91" fmla="*/ 40 h 42"/>
              <a:gd name="T92" fmla="*/ 44 w 104"/>
              <a:gd name="T9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4" h="42">
                <a:moveTo>
                  <a:pt x="44" y="42"/>
                </a:moveTo>
                <a:lnTo>
                  <a:pt x="44" y="40"/>
                </a:lnTo>
                <a:lnTo>
                  <a:pt x="44" y="36"/>
                </a:lnTo>
                <a:lnTo>
                  <a:pt x="14" y="36"/>
                </a:lnTo>
                <a:lnTo>
                  <a:pt x="4" y="34"/>
                </a:lnTo>
                <a:lnTo>
                  <a:pt x="2" y="32"/>
                </a:lnTo>
                <a:lnTo>
                  <a:pt x="0" y="28"/>
                </a:lnTo>
                <a:lnTo>
                  <a:pt x="14" y="24"/>
                </a:lnTo>
                <a:lnTo>
                  <a:pt x="20" y="26"/>
                </a:lnTo>
                <a:lnTo>
                  <a:pt x="26" y="28"/>
                </a:lnTo>
                <a:lnTo>
                  <a:pt x="30" y="26"/>
                </a:lnTo>
                <a:lnTo>
                  <a:pt x="32" y="22"/>
                </a:lnTo>
                <a:lnTo>
                  <a:pt x="30" y="20"/>
                </a:lnTo>
                <a:lnTo>
                  <a:pt x="30" y="16"/>
                </a:lnTo>
                <a:lnTo>
                  <a:pt x="30" y="10"/>
                </a:lnTo>
                <a:lnTo>
                  <a:pt x="24" y="8"/>
                </a:lnTo>
                <a:lnTo>
                  <a:pt x="22" y="6"/>
                </a:lnTo>
                <a:lnTo>
                  <a:pt x="22" y="2"/>
                </a:lnTo>
                <a:lnTo>
                  <a:pt x="26" y="2"/>
                </a:lnTo>
                <a:lnTo>
                  <a:pt x="30" y="0"/>
                </a:lnTo>
                <a:lnTo>
                  <a:pt x="50" y="2"/>
                </a:lnTo>
                <a:lnTo>
                  <a:pt x="70" y="4"/>
                </a:lnTo>
                <a:lnTo>
                  <a:pt x="70" y="6"/>
                </a:lnTo>
                <a:lnTo>
                  <a:pt x="72" y="6"/>
                </a:lnTo>
                <a:lnTo>
                  <a:pt x="78" y="6"/>
                </a:lnTo>
                <a:lnTo>
                  <a:pt x="80" y="6"/>
                </a:lnTo>
                <a:lnTo>
                  <a:pt x="82" y="8"/>
                </a:lnTo>
                <a:lnTo>
                  <a:pt x="84" y="12"/>
                </a:lnTo>
                <a:lnTo>
                  <a:pt x="86" y="12"/>
                </a:lnTo>
                <a:lnTo>
                  <a:pt x="86" y="14"/>
                </a:lnTo>
                <a:lnTo>
                  <a:pt x="88" y="16"/>
                </a:lnTo>
                <a:lnTo>
                  <a:pt x="94" y="18"/>
                </a:lnTo>
                <a:lnTo>
                  <a:pt x="98" y="20"/>
                </a:lnTo>
                <a:lnTo>
                  <a:pt x="100" y="22"/>
                </a:lnTo>
                <a:lnTo>
                  <a:pt x="104" y="30"/>
                </a:lnTo>
                <a:lnTo>
                  <a:pt x="98" y="32"/>
                </a:lnTo>
                <a:lnTo>
                  <a:pt x="96" y="36"/>
                </a:lnTo>
                <a:lnTo>
                  <a:pt x="94" y="34"/>
                </a:lnTo>
                <a:lnTo>
                  <a:pt x="92" y="32"/>
                </a:lnTo>
                <a:lnTo>
                  <a:pt x="74" y="32"/>
                </a:lnTo>
                <a:lnTo>
                  <a:pt x="72" y="34"/>
                </a:lnTo>
                <a:lnTo>
                  <a:pt x="70" y="34"/>
                </a:lnTo>
                <a:lnTo>
                  <a:pt x="62" y="34"/>
                </a:lnTo>
                <a:lnTo>
                  <a:pt x="56" y="34"/>
                </a:lnTo>
                <a:lnTo>
                  <a:pt x="54" y="38"/>
                </a:lnTo>
                <a:lnTo>
                  <a:pt x="50" y="40"/>
                </a:lnTo>
                <a:lnTo>
                  <a:pt x="44" y="42"/>
                </a:lnTo>
                <a:close/>
              </a:path>
            </a:pathLst>
          </a:custGeom>
          <a:solidFill>
            <a:srgbClr val="FFFF99"/>
          </a:solidFill>
          <a:ln w="7938">
            <a:solidFill>
              <a:srgbClr val="000000"/>
            </a:solidFill>
            <a:prstDash val="solid"/>
            <a:round/>
            <a:headEnd/>
            <a:tailEnd/>
          </a:ln>
        </p:spPr>
        <p:txBody>
          <a:bodyPr/>
          <a:lstStyle/>
          <a:p>
            <a:endParaRPr lang="en-US"/>
          </a:p>
        </p:txBody>
      </p:sp>
      <p:sp>
        <p:nvSpPr>
          <p:cNvPr id="4156" name="Freeform 60"/>
          <p:cNvSpPr>
            <a:spLocks/>
          </p:cNvSpPr>
          <p:nvPr/>
        </p:nvSpPr>
        <p:spPr bwMode="auto">
          <a:xfrm>
            <a:off x="3736975" y="3463271"/>
            <a:ext cx="44450" cy="19050"/>
          </a:xfrm>
          <a:custGeom>
            <a:avLst/>
            <a:gdLst>
              <a:gd name="T0" fmla="*/ 10 w 28"/>
              <a:gd name="T1" fmla="*/ 2 h 12"/>
              <a:gd name="T2" fmla="*/ 24 w 28"/>
              <a:gd name="T3" fmla="*/ 0 h 12"/>
              <a:gd name="T4" fmla="*/ 26 w 28"/>
              <a:gd name="T5" fmla="*/ 2 h 12"/>
              <a:gd name="T6" fmla="*/ 28 w 28"/>
              <a:gd name="T7" fmla="*/ 6 h 12"/>
              <a:gd name="T8" fmla="*/ 26 w 28"/>
              <a:gd name="T9" fmla="*/ 8 h 12"/>
              <a:gd name="T10" fmla="*/ 22 w 28"/>
              <a:gd name="T11" fmla="*/ 10 h 12"/>
              <a:gd name="T12" fmla="*/ 12 w 28"/>
              <a:gd name="T13" fmla="*/ 12 h 12"/>
              <a:gd name="T14" fmla="*/ 4 w 28"/>
              <a:gd name="T15" fmla="*/ 10 h 12"/>
              <a:gd name="T16" fmla="*/ 0 w 28"/>
              <a:gd name="T17" fmla="*/ 8 h 12"/>
              <a:gd name="T18" fmla="*/ 0 w 28"/>
              <a:gd name="T19" fmla="*/ 2 h 12"/>
              <a:gd name="T20" fmla="*/ 10 w 28"/>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2">
                <a:moveTo>
                  <a:pt x="10" y="2"/>
                </a:moveTo>
                <a:lnTo>
                  <a:pt x="24" y="0"/>
                </a:lnTo>
                <a:lnTo>
                  <a:pt x="26" y="2"/>
                </a:lnTo>
                <a:lnTo>
                  <a:pt x="28" y="6"/>
                </a:lnTo>
                <a:lnTo>
                  <a:pt x="26" y="8"/>
                </a:lnTo>
                <a:lnTo>
                  <a:pt x="22" y="10"/>
                </a:lnTo>
                <a:lnTo>
                  <a:pt x="12" y="12"/>
                </a:lnTo>
                <a:lnTo>
                  <a:pt x="4" y="10"/>
                </a:lnTo>
                <a:lnTo>
                  <a:pt x="0" y="8"/>
                </a:lnTo>
                <a:lnTo>
                  <a:pt x="0" y="2"/>
                </a:lnTo>
                <a:lnTo>
                  <a:pt x="10" y="2"/>
                </a:lnTo>
                <a:close/>
              </a:path>
            </a:pathLst>
          </a:custGeom>
          <a:solidFill>
            <a:srgbClr val="FFFF99"/>
          </a:solidFill>
          <a:ln w="7938">
            <a:solidFill>
              <a:srgbClr val="000000"/>
            </a:solidFill>
            <a:prstDash val="solid"/>
            <a:round/>
            <a:headEnd/>
            <a:tailEnd/>
          </a:ln>
        </p:spPr>
        <p:txBody>
          <a:bodyPr/>
          <a:lstStyle/>
          <a:p>
            <a:endParaRPr lang="en-US"/>
          </a:p>
        </p:txBody>
      </p:sp>
      <p:sp>
        <p:nvSpPr>
          <p:cNvPr id="4157" name="Freeform 61"/>
          <p:cNvSpPr>
            <a:spLocks/>
          </p:cNvSpPr>
          <p:nvPr/>
        </p:nvSpPr>
        <p:spPr bwMode="auto">
          <a:xfrm>
            <a:off x="3108326" y="3599797"/>
            <a:ext cx="66675" cy="28575"/>
          </a:xfrm>
          <a:custGeom>
            <a:avLst/>
            <a:gdLst>
              <a:gd name="T0" fmla="*/ 40 w 42"/>
              <a:gd name="T1" fmla="*/ 18 h 18"/>
              <a:gd name="T2" fmla="*/ 42 w 42"/>
              <a:gd name="T3" fmla="*/ 18 h 18"/>
              <a:gd name="T4" fmla="*/ 26 w 42"/>
              <a:gd name="T5" fmla="*/ 18 h 18"/>
              <a:gd name="T6" fmla="*/ 12 w 42"/>
              <a:gd name="T7" fmla="*/ 14 h 18"/>
              <a:gd name="T8" fmla="*/ 4 w 42"/>
              <a:gd name="T9" fmla="*/ 12 h 18"/>
              <a:gd name="T10" fmla="*/ 0 w 42"/>
              <a:gd name="T11" fmla="*/ 8 h 18"/>
              <a:gd name="T12" fmla="*/ 6 w 42"/>
              <a:gd name="T13" fmla="*/ 6 h 18"/>
              <a:gd name="T14" fmla="*/ 8 w 42"/>
              <a:gd name="T15" fmla="*/ 0 h 18"/>
              <a:gd name="T16" fmla="*/ 14 w 42"/>
              <a:gd name="T17" fmla="*/ 0 h 18"/>
              <a:gd name="T18" fmla="*/ 18 w 42"/>
              <a:gd name="T19" fmla="*/ 2 h 18"/>
              <a:gd name="T20" fmla="*/ 22 w 42"/>
              <a:gd name="T21" fmla="*/ 4 h 18"/>
              <a:gd name="T22" fmla="*/ 26 w 42"/>
              <a:gd name="T23" fmla="*/ 8 h 18"/>
              <a:gd name="T24" fmla="*/ 32 w 42"/>
              <a:gd name="T25" fmla="*/ 10 h 18"/>
              <a:gd name="T26" fmla="*/ 36 w 42"/>
              <a:gd name="T27" fmla="*/ 10 h 18"/>
              <a:gd name="T28" fmla="*/ 38 w 42"/>
              <a:gd name="T29" fmla="*/ 12 h 18"/>
              <a:gd name="T30" fmla="*/ 40 w 42"/>
              <a:gd name="T31" fmla="*/ 16 h 18"/>
              <a:gd name="T32" fmla="*/ 40 w 42"/>
              <a:gd name="T3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8">
                <a:moveTo>
                  <a:pt x="40" y="18"/>
                </a:moveTo>
                <a:lnTo>
                  <a:pt x="42" y="18"/>
                </a:lnTo>
                <a:lnTo>
                  <a:pt x="26" y="18"/>
                </a:lnTo>
                <a:lnTo>
                  <a:pt x="12" y="14"/>
                </a:lnTo>
                <a:lnTo>
                  <a:pt x="4" y="12"/>
                </a:lnTo>
                <a:lnTo>
                  <a:pt x="0" y="8"/>
                </a:lnTo>
                <a:lnTo>
                  <a:pt x="6" y="6"/>
                </a:lnTo>
                <a:lnTo>
                  <a:pt x="8" y="0"/>
                </a:lnTo>
                <a:lnTo>
                  <a:pt x="14" y="0"/>
                </a:lnTo>
                <a:lnTo>
                  <a:pt x="18" y="2"/>
                </a:lnTo>
                <a:lnTo>
                  <a:pt x="22" y="4"/>
                </a:lnTo>
                <a:lnTo>
                  <a:pt x="26" y="8"/>
                </a:lnTo>
                <a:lnTo>
                  <a:pt x="32" y="10"/>
                </a:lnTo>
                <a:lnTo>
                  <a:pt x="36" y="10"/>
                </a:lnTo>
                <a:lnTo>
                  <a:pt x="38" y="12"/>
                </a:lnTo>
                <a:lnTo>
                  <a:pt x="40" y="16"/>
                </a:lnTo>
                <a:lnTo>
                  <a:pt x="40" y="18"/>
                </a:lnTo>
                <a:close/>
              </a:path>
            </a:pathLst>
          </a:custGeom>
          <a:solidFill>
            <a:srgbClr val="FFFF99"/>
          </a:solidFill>
          <a:ln w="7938">
            <a:solidFill>
              <a:srgbClr val="000000"/>
            </a:solidFill>
            <a:prstDash val="solid"/>
            <a:round/>
            <a:headEnd/>
            <a:tailEnd/>
          </a:ln>
        </p:spPr>
        <p:txBody>
          <a:bodyPr/>
          <a:lstStyle/>
          <a:p>
            <a:endParaRPr lang="en-US"/>
          </a:p>
        </p:txBody>
      </p:sp>
      <p:sp>
        <p:nvSpPr>
          <p:cNvPr id="4158" name="Freeform 62"/>
          <p:cNvSpPr>
            <a:spLocks/>
          </p:cNvSpPr>
          <p:nvPr/>
        </p:nvSpPr>
        <p:spPr bwMode="auto">
          <a:xfrm>
            <a:off x="3140076" y="3472797"/>
            <a:ext cx="41275" cy="73025"/>
          </a:xfrm>
          <a:custGeom>
            <a:avLst/>
            <a:gdLst>
              <a:gd name="T0" fmla="*/ 26 w 26"/>
              <a:gd name="T1" fmla="*/ 6 h 46"/>
              <a:gd name="T2" fmla="*/ 18 w 26"/>
              <a:gd name="T3" fmla="*/ 12 h 46"/>
              <a:gd name="T4" fmla="*/ 18 w 26"/>
              <a:gd name="T5" fmla="*/ 20 h 46"/>
              <a:gd name="T6" fmla="*/ 16 w 26"/>
              <a:gd name="T7" fmla="*/ 28 h 46"/>
              <a:gd name="T8" fmla="*/ 14 w 26"/>
              <a:gd name="T9" fmla="*/ 34 h 46"/>
              <a:gd name="T10" fmla="*/ 10 w 26"/>
              <a:gd name="T11" fmla="*/ 40 h 46"/>
              <a:gd name="T12" fmla="*/ 10 w 26"/>
              <a:gd name="T13" fmla="*/ 46 h 46"/>
              <a:gd name="T14" fmla="*/ 0 w 26"/>
              <a:gd name="T15" fmla="*/ 46 h 46"/>
              <a:gd name="T16" fmla="*/ 4 w 26"/>
              <a:gd name="T17" fmla="*/ 12 h 46"/>
              <a:gd name="T18" fmla="*/ 8 w 26"/>
              <a:gd name="T19" fmla="*/ 12 h 46"/>
              <a:gd name="T20" fmla="*/ 10 w 26"/>
              <a:gd name="T21" fmla="*/ 10 h 46"/>
              <a:gd name="T22" fmla="*/ 12 w 26"/>
              <a:gd name="T23" fmla="*/ 6 h 46"/>
              <a:gd name="T24" fmla="*/ 14 w 26"/>
              <a:gd name="T25" fmla="*/ 2 h 46"/>
              <a:gd name="T26" fmla="*/ 16 w 26"/>
              <a:gd name="T27" fmla="*/ 0 h 46"/>
              <a:gd name="T28" fmla="*/ 20 w 26"/>
              <a:gd name="T29" fmla="*/ 0 h 46"/>
              <a:gd name="T30" fmla="*/ 22 w 26"/>
              <a:gd name="T31" fmla="*/ 0 h 46"/>
              <a:gd name="T32" fmla="*/ 24 w 26"/>
              <a:gd name="T33" fmla="*/ 2 h 46"/>
              <a:gd name="T34" fmla="*/ 24 w 26"/>
              <a:gd name="T35" fmla="*/ 6 h 46"/>
              <a:gd name="T36" fmla="*/ 26 w 26"/>
              <a:gd name="T37" fmla="*/ 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46">
                <a:moveTo>
                  <a:pt x="26" y="6"/>
                </a:moveTo>
                <a:lnTo>
                  <a:pt x="18" y="12"/>
                </a:lnTo>
                <a:lnTo>
                  <a:pt x="18" y="20"/>
                </a:lnTo>
                <a:lnTo>
                  <a:pt x="16" y="28"/>
                </a:lnTo>
                <a:lnTo>
                  <a:pt x="14" y="34"/>
                </a:lnTo>
                <a:lnTo>
                  <a:pt x="10" y="40"/>
                </a:lnTo>
                <a:lnTo>
                  <a:pt x="10" y="46"/>
                </a:lnTo>
                <a:lnTo>
                  <a:pt x="0" y="46"/>
                </a:lnTo>
                <a:lnTo>
                  <a:pt x="4" y="12"/>
                </a:lnTo>
                <a:lnTo>
                  <a:pt x="8" y="12"/>
                </a:lnTo>
                <a:lnTo>
                  <a:pt x="10" y="10"/>
                </a:lnTo>
                <a:lnTo>
                  <a:pt x="12" y="6"/>
                </a:lnTo>
                <a:lnTo>
                  <a:pt x="14" y="2"/>
                </a:lnTo>
                <a:lnTo>
                  <a:pt x="16" y="0"/>
                </a:lnTo>
                <a:lnTo>
                  <a:pt x="20" y="0"/>
                </a:lnTo>
                <a:lnTo>
                  <a:pt x="22" y="0"/>
                </a:lnTo>
                <a:lnTo>
                  <a:pt x="24" y="2"/>
                </a:lnTo>
                <a:lnTo>
                  <a:pt x="24" y="6"/>
                </a:lnTo>
                <a:lnTo>
                  <a:pt x="26" y="6"/>
                </a:lnTo>
                <a:close/>
              </a:path>
            </a:pathLst>
          </a:custGeom>
          <a:solidFill>
            <a:srgbClr val="FFFF99"/>
          </a:solidFill>
          <a:ln w="7938">
            <a:solidFill>
              <a:srgbClr val="000000"/>
            </a:solidFill>
            <a:prstDash val="solid"/>
            <a:round/>
            <a:headEnd/>
            <a:tailEnd/>
          </a:ln>
        </p:spPr>
        <p:txBody>
          <a:bodyPr/>
          <a:lstStyle/>
          <a:p>
            <a:endParaRPr lang="en-US"/>
          </a:p>
        </p:txBody>
      </p:sp>
      <p:sp>
        <p:nvSpPr>
          <p:cNvPr id="4159" name="Freeform 63"/>
          <p:cNvSpPr>
            <a:spLocks/>
          </p:cNvSpPr>
          <p:nvPr/>
        </p:nvSpPr>
        <p:spPr bwMode="auto">
          <a:xfrm>
            <a:off x="3546476" y="3418822"/>
            <a:ext cx="73025" cy="60325"/>
          </a:xfrm>
          <a:custGeom>
            <a:avLst/>
            <a:gdLst>
              <a:gd name="T0" fmla="*/ 44 w 46"/>
              <a:gd name="T1" fmla="*/ 38 h 38"/>
              <a:gd name="T2" fmla="*/ 44 w 46"/>
              <a:gd name="T3" fmla="*/ 36 h 38"/>
              <a:gd name="T4" fmla="*/ 14 w 46"/>
              <a:gd name="T5" fmla="*/ 36 h 38"/>
              <a:gd name="T6" fmla="*/ 4 w 46"/>
              <a:gd name="T7" fmla="*/ 34 h 38"/>
              <a:gd name="T8" fmla="*/ 2 w 46"/>
              <a:gd name="T9" fmla="*/ 32 h 38"/>
              <a:gd name="T10" fmla="*/ 0 w 46"/>
              <a:gd name="T11" fmla="*/ 28 h 38"/>
              <a:gd name="T12" fmla="*/ 14 w 46"/>
              <a:gd name="T13" fmla="*/ 24 h 38"/>
              <a:gd name="T14" fmla="*/ 20 w 46"/>
              <a:gd name="T15" fmla="*/ 26 h 38"/>
              <a:gd name="T16" fmla="*/ 26 w 46"/>
              <a:gd name="T17" fmla="*/ 28 h 38"/>
              <a:gd name="T18" fmla="*/ 30 w 46"/>
              <a:gd name="T19" fmla="*/ 26 h 38"/>
              <a:gd name="T20" fmla="*/ 32 w 46"/>
              <a:gd name="T21" fmla="*/ 22 h 38"/>
              <a:gd name="T22" fmla="*/ 30 w 46"/>
              <a:gd name="T23" fmla="*/ 20 h 38"/>
              <a:gd name="T24" fmla="*/ 30 w 46"/>
              <a:gd name="T25" fmla="*/ 16 h 38"/>
              <a:gd name="T26" fmla="*/ 30 w 46"/>
              <a:gd name="T27" fmla="*/ 10 h 38"/>
              <a:gd name="T28" fmla="*/ 24 w 46"/>
              <a:gd name="T29" fmla="*/ 8 h 38"/>
              <a:gd name="T30" fmla="*/ 22 w 46"/>
              <a:gd name="T31" fmla="*/ 6 h 38"/>
              <a:gd name="T32" fmla="*/ 22 w 46"/>
              <a:gd name="T33" fmla="*/ 2 h 38"/>
              <a:gd name="T34" fmla="*/ 26 w 46"/>
              <a:gd name="T35" fmla="*/ 2 h 38"/>
              <a:gd name="T36" fmla="*/ 30 w 46"/>
              <a:gd name="T37" fmla="*/ 0 h 38"/>
              <a:gd name="T38" fmla="*/ 46 w 46"/>
              <a:gd name="T39" fmla="*/ 2 h 38"/>
              <a:gd name="T40" fmla="*/ 46 w 46"/>
              <a:gd name="T41" fmla="*/ 6 h 38"/>
              <a:gd name="T42" fmla="*/ 44 w 46"/>
              <a:gd name="T43" fmla="*/ 8 h 38"/>
              <a:gd name="T44" fmla="*/ 44 w 46"/>
              <a:gd name="T45" fmla="*/ 20 h 38"/>
              <a:gd name="T46" fmla="*/ 42 w 46"/>
              <a:gd name="T47" fmla="*/ 30 h 38"/>
              <a:gd name="T48" fmla="*/ 42 w 46"/>
              <a:gd name="T49" fmla="*/ 36 h 38"/>
              <a:gd name="T50" fmla="*/ 44 w 46"/>
              <a:gd name="T51"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 h="38">
                <a:moveTo>
                  <a:pt x="44" y="38"/>
                </a:moveTo>
                <a:lnTo>
                  <a:pt x="44" y="36"/>
                </a:lnTo>
                <a:lnTo>
                  <a:pt x="14" y="36"/>
                </a:lnTo>
                <a:lnTo>
                  <a:pt x="4" y="34"/>
                </a:lnTo>
                <a:lnTo>
                  <a:pt x="2" y="32"/>
                </a:lnTo>
                <a:lnTo>
                  <a:pt x="0" y="28"/>
                </a:lnTo>
                <a:lnTo>
                  <a:pt x="14" y="24"/>
                </a:lnTo>
                <a:lnTo>
                  <a:pt x="20" y="26"/>
                </a:lnTo>
                <a:lnTo>
                  <a:pt x="26" y="28"/>
                </a:lnTo>
                <a:lnTo>
                  <a:pt x="30" y="26"/>
                </a:lnTo>
                <a:lnTo>
                  <a:pt x="32" y="22"/>
                </a:lnTo>
                <a:lnTo>
                  <a:pt x="30" y="20"/>
                </a:lnTo>
                <a:lnTo>
                  <a:pt x="30" y="16"/>
                </a:lnTo>
                <a:lnTo>
                  <a:pt x="30" y="10"/>
                </a:lnTo>
                <a:lnTo>
                  <a:pt x="24" y="8"/>
                </a:lnTo>
                <a:lnTo>
                  <a:pt x="22" y="6"/>
                </a:lnTo>
                <a:lnTo>
                  <a:pt x="22" y="2"/>
                </a:lnTo>
                <a:lnTo>
                  <a:pt x="26" y="2"/>
                </a:lnTo>
                <a:lnTo>
                  <a:pt x="30" y="0"/>
                </a:lnTo>
                <a:lnTo>
                  <a:pt x="46" y="2"/>
                </a:lnTo>
                <a:lnTo>
                  <a:pt x="46" y="6"/>
                </a:lnTo>
                <a:lnTo>
                  <a:pt x="44" y="8"/>
                </a:lnTo>
                <a:lnTo>
                  <a:pt x="44" y="20"/>
                </a:lnTo>
                <a:lnTo>
                  <a:pt x="42" y="30"/>
                </a:lnTo>
                <a:lnTo>
                  <a:pt x="42" y="36"/>
                </a:lnTo>
                <a:lnTo>
                  <a:pt x="44" y="38"/>
                </a:lnTo>
                <a:close/>
              </a:path>
            </a:pathLst>
          </a:custGeom>
          <a:solidFill>
            <a:srgbClr val="FFFF99"/>
          </a:solidFill>
          <a:ln w="7938">
            <a:solidFill>
              <a:srgbClr val="000000"/>
            </a:solidFill>
            <a:prstDash val="solid"/>
            <a:round/>
            <a:headEnd/>
            <a:tailEnd/>
          </a:ln>
        </p:spPr>
        <p:txBody>
          <a:bodyPr/>
          <a:lstStyle/>
          <a:p>
            <a:endParaRPr lang="en-US"/>
          </a:p>
        </p:txBody>
      </p:sp>
      <p:sp>
        <p:nvSpPr>
          <p:cNvPr id="4160" name="Freeform 64"/>
          <p:cNvSpPr>
            <a:spLocks/>
          </p:cNvSpPr>
          <p:nvPr/>
        </p:nvSpPr>
        <p:spPr bwMode="auto">
          <a:xfrm>
            <a:off x="6694489" y="4406247"/>
            <a:ext cx="212725" cy="428625"/>
          </a:xfrm>
          <a:custGeom>
            <a:avLst/>
            <a:gdLst>
              <a:gd name="T0" fmla="*/ 32 w 134"/>
              <a:gd name="T1" fmla="*/ 90 h 270"/>
              <a:gd name="T2" fmla="*/ 40 w 134"/>
              <a:gd name="T3" fmla="*/ 82 h 270"/>
              <a:gd name="T4" fmla="*/ 48 w 134"/>
              <a:gd name="T5" fmla="*/ 74 h 270"/>
              <a:gd name="T6" fmla="*/ 60 w 134"/>
              <a:gd name="T7" fmla="*/ 74 h 270"/>
              <a:gd name="T8" fmla="*/ 70 w 134"/>
              <a:gd name="T9" fmla="*/ 70 h 270"/>
              <a:gd name="T10" fmla="*/ 94 w 134"/>
              <a:gd name="T11" fmla="*/ 34 h 270"/>
              <a:gd name="T12" fmla="*/ 100 w 134"/>
              <a:gd name="T13" fmla="*/ 30 h 270"/>
              <a:gd name="T14" fmla="*/ 108 w 134"/>
              <a:gd name="T15" fmla="*/ 28 h 270"/>
              <a:gd name="T16" fmla="*/ 112 w 134"/>
              <a:gd name="T17" fmla="*/ 14 h 270"/>
              <a:gd name="T18" fmla="*/ 118 w 134"/>
              <a:gd name="T19" fmla="*/ 0 h 270"/>
              <a:gd name="T20" fmla="*/ 120 w 134"/>
              <a:gd name="T21" fmla="*/ 18 h 270"/>
              <a:gd name="T22" fmla="*/ 132 w 134"/>
              <a:gd name="T23" fmla="*/ 56 h 270"/>
              <a:gd name="T24" fmla="*/ 134 w 134"/>
              <a:gd name="T25" fmla="*/ 74 h 270"/>
              <a:gd name="T26" fmla="*/ 130 w 134"/>
              <a:gd name="T27" fmla="*/ 80 h 270"/>
              <a:gd name="T28" fmla="*/ 126 w 134"/>
              <a:gd name="T29" fmla="*/ 76 h 270"/>
              <a:gd name="T30" fmla="*/ 120 w 134"/>
              <a:gd name="T31" fmla="*/ 74 h 270"/>
              <a:gd name="T32" fmla="*/ 118 w 134"/>
              <a:gd name="T33" fmla="*/ 84 h 270"/>
              <a:gd name="T34" fmla="*/ 120 w 134"/>
              <a:gd name="T35" fmla="*/ 92 h 270"/>
              <a:gd name="T36" fmla="*/ 122 w 134"/>
              <a:gd name="T37" fmla="*/ 98 h 270"/>
              <a:gd name="T38" fmla="*/ 114 w 134"/>
              <a:gd name="T39" fmla="*/ 114 h 270"/>
              <a:gd name="T40" fmla="*/ 88 w 134"/>
              <a:gd name="T41" fmla="*/ 174 h 270"/>
              <a:gd name="T42" fmla="*/ 76 w 134"/>
              <a:gd name="T43" fmla="*/ 222 h 270"/>
              <a:gd name="T44" fmla="*/ 68 w 134"/>
              <a:gd name="T45" fmla="*/ 240 h 270"/>
              <a:gd name="T46" fmla="*/ 62 w 134"/>
              <a:gd name="T47" fmla="*/ 258 h 270"/>
              <a:gd name="T48" fmla="*/ 46 w 134"/>
              <a:gd name="T49" fmla="*/ 264 h 270"/>
              <a:gd name="T50" fmla="*/ 30 w 134"/>
              <a:gd name="T51" fmla="*/ 270 h 270"/>
              <a:gd name="T52" fmla="*/ 16 w 134"/>
              <a:gd name="T53" fmla="*/ 262 h 270"/>
              <a:gd name="T54" fmla="*/ 8 w 134"/>
              <a:gd name="T55" fmla="*/ 246 h 270"/>
              <a:gd name="T56" fmla="*/ 0 w 134"/>
              <a:gd name="T57" fmla="*/ 206 h 270"/>
              <a:gd name="T58" fmla="*/ 6 w 134"/>
              <a:gd name="T59" fmla="*/ 188 h 270"/>
              <a:gd name="T60" fmla="*/ 14 w 134"/>
              <a:gd name="T61" fmla="*/ 176 h 270"/>
              <a:gd name="T62" fmla="*/ 26 w 134"/>
              <a:gd name="T63" fmla="*/ 156 h 270"/>
              <a:gd name="T64" fmla="*/ 26 w 134"/>
              <a:gd name="T65" fmla="*/ 138 h 270"/>
              <a:gd name="T66" fmla="*/ 20 w 134"/>
              <a:gd name="T67" fmla="*/ 124 h 270"/>
              <a:gd name="T68" fmla="*/ 28 w 134"/>
              <a:gd name="T69" fmla="*/ 9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4" h="270">
                <a:moveTo>
                  <a:pt x="28" y="90"/>
                </a:moveTo>
                <a:lnTo>
                  <a:pt x="32" y="90"/>
                </a:lnTo>
                <a:lnTo>
                  <a:pt x="34" y="88"/>
                </a:lnTo>
                <a:lnTo>
                  <a:pt x="40" y="82"/>
                </a:lnTo>
                <a:lnTo>
                  <a:pt x="44" y="76"/>
                </a:lnTo>
                <a:lnTo>
                  <a:pt x="48" y="74"/>
                </a:lnTo>
                <a:lnTo>
                  <a:pt x="52" y="74"/>
                </a:lnTo>
                <a:lnTo>
                  <a:pt x="60" y="74"/>
                </a:lnTo>
                <a:lnTo>
                  <a:pt x="66" y="72"/>
                </a:lnTo>
                <a:lnTo>
                  <a:pt x="70" y="70"/>
                </a:lnTo>
                <a:lnTo>
                  <a:pt x="80" y="60"/>
                </a:lnTo>
                <a:lnTo>
                  <a:pt x="94" y="34"/>
                </a:lnTo>
                <a:lnTo>
                  <a:pt x="96" y="32"/>
                </a:lnTo>
                <a:lnTo>
                  <a:pt x="100" y="30"/>
                </a:lnTo>
                <a:lnTo>
                  <a:pt x="104" y="28"/>
                </a:lnTo>
                <a:lnTo>
                  <a:pt x="108" y="28"/>
                </a:lnTo>
                <a:lnTo>
                  <a:pt x="112" y="20"/>
                </a:lnTo>
                <a:lnTo>
                  <a:pt x="112" y="14"/>
                </a:lnTo>
                <a:lnTo>
                  <a:pt x="114" y="8"/>
                </a:lnTo>
                <a:lnTo>
                  <a:pt x="118" y="0"/>
                </a:lnTo>
                <a:lnTo>
                  <a:pt x="118" y="10"/>
                </a:lnTo>
                <a:lnTo>
                  <a:pt x="120" y="18"/>
                </a:lnTo>
                <a:lnTo>
                  <a:pt x="126" y="36"/>
                </a:lnTo>
                <a:lnTo>
                  <a:pt x="132" y="56"/>
                </a:lnTo>
                <a:lnTo>
                  <a:pt x="134" y="64"/>
                </a:lnTo>
                <a:lnTo>
                  <a:pt x="134" y="74"/>
                </a:lnTo>
                <a:lnTo>
                  <a:pt x="132" y="78"/>
                </a:lnTo>
                <a:lnTo>
                  <a:pt x="130" y="80"/>
                </a:lnTo>
                <a:lnTo>
                  <a:pt x="126" y="78"/>
                </a:lnTo>
                <a:lnTo>
                  <a:pt x="126" y="76"/>
                </a:lnTo>
                <a:lnTo>
                  <a:pt x="124" y="70"/>
                </a:lnTo>
                <a:lnTo>
                  <a:pt x="120" y="74"/>
                </a:lnTo>
                <a:lnTo>
                  <a:pt x="118" y="76"/>
                </a:lnTo>
                <a:lnTo>
                  <a:pt x="118" y="84"/>
                </a:lnTo>
                <a:lnTo>
                  <a:pt x="118" y="88"/>
                </a:lnTo>
                <a:lnTo>
                  <a:pt x="120" y="92"/>
                </a:lnTo>
                <a:lnTo>
                  <a:pt x="122" y="94"/>
                </a:lnTo>
                <a:lnTo>
                  <a:pt x="122" y="98"/>
                </a:lnTo>
                <a:lnTo>
                  <a:pt x="120" y="104"/>
                </a:lnTo>
                <a:lnTo>
                  <a:pt x="114" y="114"/>
                </a:lnTo>
                <a:lnTo>
                  <a:pt x="106" y="128"/>
                </a:lnTo>
                <a:lnTo>
                  <a:pt x="88" y="174"/>
                </a:lnTo>
                <a:lnTo>
                  <a:pt x="80" y="196"/>
                </a:lnTo>
                <a:lnTo>
                  <a:pt x="76" y="222"/>
                </a:lnTo>
                <a:lnTo>
                  <a:pt x="72" y="232"/>
                </a:lnTo>
                <a:lnTo>
                  <a:pt x="68" y="240"/>
                </a:lnTo>
                <a:lnTo>
                  <a:pt x="64" y="248"/>
                </a:lnTo>
                <a:lnTo>
                  <a:pt x="62" y="258"/>
                </a:lnTo>
                <a:lnTo>
                  <a:pt x="52" y="260"/>
                </a:lnTo>
                <a:lnTo>
                  <a:pt x="46" y="264"/>
                </a:lnTo>
                <a:lnTo>
                  <a:pt x="40" y="268"/>
                </a:lnTo>
                <a:lnTo>
                  <a:pt x="30" y="270"/>
                </a:lnTo>
                <a:lnTo>
                  <a:pt x="22" y="268"/>
                </a:lnTo>
                <a:lnTo>
                  <a:pt x="16" y="262"/>
                </a:lnTo>
                <a:lnTo>
                  <a:pt x="12" y="256"/>
                </a:lnTo>
                <a:lnTo>
                  <a:pt x="8" y="246"/>
                </a:lnTo>
                <a:lnTo>
                  <a:pt x="2" y="226"/>
                </a:lnTo>
                <a:lnTo>
                  <a:pt x="0" y="206"/>
                </a:lnTo>
                <a:lnTo>
                  <a:pt x="2" y="196"/>
                </a:lnTo>
                <a:lnTo>
                  <a:pt x="6" y="188"/>
                </a:lnTo>
                <a:lnTo>
                  <a:pt x="10" y="182"/>
                </a:lnTo>
                <a:lnTo>
                  <a:pt x="14" y="176"/>
                </a:lnTo>
                <a:lnTo>
                  <a:pt x="24" y="164"/>
                </a:lnTo>
                <a:lnTo>
                  <a:pt x="26" y="156"/>
                </a:lnTo>
                <a:lnTo>
                  <a:pt x="28" y="146"/>
                </a:lnTo>
                <a:lnTo>
                  <a:pt x="26" y="138"/>
                </a:lnTo>
                <a:lnTo>
                  <a:pt x="22" y="130"/>
                </a:lnTo>
                <a:lnTo>
                  <a:pt x="20" y="124"/>
                </a:lnTo>
                <a:lnTo>
                  <a:pt x="18" y="116"/>
                </a:lnTo>
                <a:lnTo>
                  <a:pt x="28" y="90"/>
                </a:lnTo>
                <a:close/>
              </a:path>
            </a:pathLst>
          </a:custGeom>
          <a:solidFill>
            <a:srgbClr val="FFFF99"/>
          </a:solidFill>
          <a:ln w="7938">
            <a:solidFill>
              <a:srgbClr val="000000"/>
            </a:solidFill>
            <a:prstDash val="solid"/>
            <a:round/>
            <a:headEnd/>
            <a:tailEnd/>
          </a:ln>
        </p:spPr>
        <p:txBody>
          <a:bodyPr/>
          <a:lstStyle/>
          <a:p>
            <a:endParaRPr lang="en-US"/>
          </a:p>
        </p:txBody>
      </p:sp>
      <p:sp>
        <p:nvSpPr>
          <p:cNvPr id="4161" name="Freeform 65"/>
          <p:cNvSpPr>
            <a:spLocks/>
          </p:cNvSpPr>
          <p:nvPr/>
        </p:nvSpPr>
        <p:spPr bwMode="auto">
          <a:xfrm>
            <a:off x="8139114" y="3853797"/>
            <a:ext cx="301625" cy="352425"/>
          </a:xfrm>
          <a:custGeom>
            <a:avLst/>
            <a:gdLst>
              <a:gd name="T0" fmla="*/ 40 w 190"/>
              <a:gd name="T1" fmla="*/ 50 h 222"/>
              <a:gd name="T2" fmla="*/ 24 w 190"/>
              <a:gd name="T3" fmla="*/ 32 h 222"/>
              <a:gd name="T4" fmla="*/ 6 w 190"/>
              <a:gd name="T5" fmla="*/ 16 h 222"/>
              <a:gd name="T6" fmla="*/ 0 w 190"/>
              <a:gd name="T7" fmla="*/ 6 h 222"/>
              <a:gd name="T8" fmla="*/ 4 w 190"/>
              <a:gd name="T9" fmla="*/ 2 h 222"/>
              <a:gd name="T10" fmla="*/ 10 w 190"/>
              <a:gd name="T11" fmla="*/ 2 h 222"/>
              <a:gd name="T12" fmla="*/ 20 w 190"/>
              <a:gd name="T13" fmla="*/ 8 h 222"/>
              <a:gd name="T14" fmla="*/ 40 w 190"/>
              <a:gd name="T15" fmla="*/ 8 h 222"/>
              <a:gd name="T16" fmla="*/ 48 w 190"/>
              <a:gd name="T17" fmla="*/ 16 h 222"/>
              <a:gd name="T18" fmla="*/ 56 w 190"/>
              <a:gd name="T19" fmla="*/ 30 h 222"/>
              <a:gd name="T20" fmla="*/ 66 w 190"/>
              <a:gd name="T21" fmla="*/ 38 h 222"/>
              <a:gd name="T22" fmla="*/ 76 w 190"/>
              <a:gd name="T23" fmla="*/ 42 h 222"/>
              <a:gd name="T24" fmla="*/ 88 w 190"/>
              <a:gd name="T25" fmla="*/ 56 h 222"/>
              <a:gd name="T26" fmla="*/ 96 w 190"/>
              <a:gd name="T27" fmla="*/ 68 h 222"/>
              <a:gd name="T28" fmla="*/ 106 w 190"/>
              <a:gd name="T29" fmla="*/ 68 h 222"/>
              <a:gd name="T30" fmla="*/ 116 w 190"/>
              <a:gd name="T31" fmla="*/ 78 h 222"/>
              <a:gd name="T32" fmla="*/ 130 w 190"/>
              <a:gd name="T33" fmla="*/ 90 h 222"/>
              <a:gd name="T34" fmla="*/ 134 w 190"/>
              <a:gd name="T35" fmla="*/ 92 h 222"/>
              <a:gd name="T36" fmla="*/ 138 w 190"/>
              <a:gd name="T37" fmla="*/ 94 h 222"/>
              <a:gd name="T38" fmla="*/ 134 w 190"/>
              <a:gd name="T39" fmla="*/ 102 h 222"/>
              <a:gd name="T40" fmla="*/ 150 w 190"/>
              <a:gd name="T41" fmla="*/ 110 h 222"/>
              <a:gd name="T42" fmla="*/ 148 w 190"/>
              <a:gd name="T43" fmla="*/ 128 h 222"/>
              <a:gd name="T44" fmla="*/ 158 w 190"/>
              <a:gd name="T45" fmla="*/ 132 h 222"/>
              <a:gd name="T46" fmla="*/ 164 w 190"/>
              <a:gd name="T47" fmla="*/ 144 h 222"/>
              <a:gd name="T48" fmla="*/ 164 w 190"/>
              <a:gd name="T49" fmla="*/ 148 h 222"/>
              <a:gd name="T50" fmla="*/ 170 w 190"/>
              <a:gd name="T51" fmla="*/ 150 h 222"/>
              <a:gd name="T52" fmla="*/ 174 w 190"/>
              <a:gd name="T53" fmla="*/ 156 h 222"/>
              <a:gd name="T54" fmla="*/ 188 w 190"/>
              <a:gd name="T55" fmla="*/ 164 h 222"/>
              <a:gd name="T56" fmla="*/ 188 w 190"/>
              <a:gd name="T57" fmla="*/ 208 h 222"/>
              <a:gd name="T58" fmla="*/ 182 w 190"/>
              <a:gd name="T59" fmla="*/ 222 h 222"/>
              <a:gd name="T60" fmla="*/ 172 w 190"/>
              <a:gd name="T61" fmla="*/ 220 h 222"/>
              <a:gd name="T62" fmla="*/ 164 w 190"/>
              <a:gd name="T63" fmla="*/ 222 h 222"/>
              <a:gd name="T64" fmla="*/ 158 w 190"/>
              <a:gd name="T65" fmla="*/ 220 h 222"/>
              <a:gd name="T66" fmla="*/ 150 w 190"/>
              <a:gd name="T67" fmla="*/ 206 h 222"/>
              <a:gd name="T68" fmla="*/ 134 w 190"/>
              <a:gd name="T69" fmla="*/ 194 h 222"/>
              <a:gd name="T70" fmla="*/ 120 w 190"/>
              <a:gd name="T71" fmla="*/ 182 h 222"/>
              <a:gd name="T72" fmla="*/ 106 w 190"/>
              <a:gd name="T73" fmla="*/ 162 h 222"/>
              <a:gd name="T74" fmla="*/ 102 w 190"/>
              <a:gd name="T75" fmla="*/ 150 h 222"/>
              <a:gd name="T76" fmla="*/ 88 w 190"/>
              <a:gd name="T77" fmla="*/ 124 h 222"/>
              <a:gd name="T78" fmla="*/ 72 w 190"/>
              <a:gd name="T79" fmla="*/ 102 h 222"/>
              <a:gd name="T80" fmla="*/ 68 w 190"/>
              <a:gd name="T81" fmla="*/ 88 h 222"/>
              <a:gd name="T82" fmla="*/ 64 w 190"/>
              <a:gd name="T83" fmla="*/ 76 h 222"/>
              <a:gd name="T84" fmla="*/ 52 w 190"/>
              <a:gd name="T85" fmla="*/ 68 h 222"/>
              <a:gd name="T86" fmla="*/ 44 w 190"/>
              <a:gd name="T87" fmla="*/ 58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0" h="222">
                <a:moveTo>
                  <a:pt x="46" y="58"/>
                </a:moveTo>
                <a:lnTo>
                  <a:pt x="40" y="50"/>
                </a:lnTo>
                <a:lnTo>
                  <a:pt x="34" y="42"/>
                </a:lnTo>
                <a:lnTo>
                  <a:pt x="24" y="32"/>
                </a:lnTo>
                <a:lnTo>
                  <a:pt x="18" y="26"/>
                </a:lnTo>
                <a:lnTo>
                  <a:pt x="6" y="16"/>
                </a:lnTo>
                <a:lnTo>
                  <a:pt x="2" y="12"/>
                </a:lnTo>
                <a:lnTo>
                  <a:pt x="0" y="6"/>
                </a:lnTo>
                <a:lnTo>
                  <a:pt x="0" y="4"/>
                </a:lnTo>
                <a:lnTo>
                  <a:pt x="4" y="2"/>
                </a:lnTo>
                <a:lnTo>
                  <a:pt x="8" y="0"/>
                </a:lnTo>
                <a:lnTo>
                  <a:pt x="10" y="2"/>
                </a:lnTo>
                <a:lnTo>
                  <a:pt x="12" y="6"/>
                </a:lnTo>
                <a:lnTo>
                  <a:pt x="20" y="8"/>
                </a:lnTo>
                <a:lnTo>
                  <a:pt x="36" y="8"/>
                </a:lnTo>
                <a:lnTo>
                  <a:pt x="40" y="8"/>
                </a:lnTo>
                <a:lnTo>
                  <a:pt x="44" y="10"/>
                </a:lnTo>
                <a:lnTo>
                  <a:pt x="48" y="16"/>
                </a:lnTo>
                <a:lnTo>
                  <a:pt x="52" y="22"/>
                </a:lnTo>
                <a:lnTo>
                  <a:pt x="56" y="30"/>
                </a:lnTo>
                <a:lnTo>
                  <a:pt x="64" y="36"/>
                </a:lnTo>
                <a:lnTo>
                  <a:pt x="66" y="38"/>
                </a:lnTo>
                <a:lnTo>
                  <a:pt x="70" y="40"/>
                </a:lnTo>
                <a:lnTo>
                  <a:pt x="76" y="42"/>
                </a:lnTo>
                <a:lnTo>
                  <a:pt x="80" y="46"/>
                </a:lnTo>
                <a:lnTo>
                  <a:pt x="88" y="56"/>
                </a:lnTo>
                <a:lnTo>
                  <a:pt x="94" y="64"/>
                </a:lnTo>
                <a:lnTo>
                  <a:pt x="96" y="68"/>
                </a:lnTo>
                <a:lnTo>
                  <a:pt x="100" y="70"/>
                </a:lnTo>
                <a:lnTo>
                  <a:pt x="106" y="68"/>
                </a:lnTo>
                <a:lnTo>
                  <a:pt x="108" y="72"/>
                </a:lnTo>
                <a:lnTo>
                  <a:pt x="116" y="78"/>
                </a:lnTo>
                <a:lnTo>
                  <a:pt x="128" y="86"/>
                </a:lnTo>
                <a:lnTo>
                  <a:pt x="130" y="90"/>
                </a:lnTo>
                <a:lnTo>
                  <a:pt x="132" y="94"/>
                </a:lnTo>
                <a:lnTo>
                  <a:pt x="134" y="92"/>
                </a:lnTo>
                <a:lnTo>
                  <a:pt x="138" y="90"/>
                </a:lnTo>
                <a:lnTo>
                  <a:pt x="138" y="94"/>
                </a:lnTo>
                <a:lnTo>
                  <a:pt x="136" y="98"/>
                </a:lnTo>
                <a:lnTo>
                  <a:pt x="134" y="102"/>
                </a:lnTo>
                <a:lnTo>
                  <a:pt x="150" y="102"/>
                </a:lnTo>
                <a:lnTo>
                  <a:pt x="150" y="110"/>
                </a:lnTo>
                <a:lnTo>
                  <a:pt x="146" y="124"/>
                </a:lnTo>
                <a:lnTo>
                  <a:pt x="148" y="128"/>
                </a:lnTo>
                <a:lnTo>
                  <a:pt x="152" y="130"/>
                </a:lnTo>
                <a:lnTo>
                  <a:pt x="158" y="132"/>
                </a:lnTo>
                <a:lnTo>
                  <a:pt x="164" y="132"/>
                </a:lnTo>
                <a:lnTo>
                  <a:pt x="164" y="144"/>
                </a:lnTo>
                <a:lnTo>
                  <a:pt x="164" y="152"/>
                </a:lnTo>
                <a:lnTo>
                  <a:pt x="164" y="148"/>
                </a:lnTo>
                <a:lnTo>
                  <a:pt x="168" y="148"/>
                </a:lnTo>
                <a:lnTo>
                  <a:pt x="170" y="150"/>
                </a:lnTo>
                <a:lnTo>
                  <a:pt x="172" y="152"/>
                </a:lnTo>
                <a:lnTo>
                  <a:pt x="174" y="156"/>
                </a:lnTo>
                <a:lnTo>
                  <a:pt x="184" y="162"/>
                </a:lnTo>
                <a:lnTo>
                  <a:pt x="188" y="164"/>
                </a:lnTo>
                <a:lnTo>
                  <a:pt x="190" y="170"/>
                </a:lnTo>
                <a:lnTo>
                  <a:pt x="188" y="208"/>
                </a:lnTo>
                <a:lnTo>
                  <a:pt x="186" y="220"/>
                </a:lnTo>
                <a:lnTo>
                  <a:pt x="182" y="222"/>
                </a:lnTo>
                <a:lnTo>
                  <a:pt x="176" y="222"/>
                </a:lnTo>
                <a:lnTo>
                  <a:pt x="172" y="220"/>
                </a:lnTo>
                <a:lnTo>
                  <a:pt x="166" y="222"/>
                </a:lnTo>
                <a:lnTo>
                  <a:pt x="164" y="222"/>
                </a:lnTo>
                <a:lnTo>
                  <a:pt x="160" y="222"/>
                </a:lnTo>
                <a:lnTo>
                  <a:pt x="158" y="220"/>
                </a:lnTo>
                <a:lnTo>
                  <a:pt x="154" y="214"/>
                </a:lnTo>
                <a:lnTo>
                  <a:pt x="150" y="206"/>
                </a:lnTo>
                <a:lnTo>
                  <a:pt x="142" y="200"/>
                </a:lnTo>
                <a:lnTo>
                  <a:pt x="134" y="194"/>
                </a:lnTo>
                <a:lnTo>
                  <a:pt x="126" y="190"/>
                </a:lnTo>
                <a:lnTo>
                  <a:pt x="120" y="182"/>
                </a:lnTo>
                <a:lnTo>
                  <a:pt x="112" y="172"/>
                </a:lnTo>
                <a:lnTo>
                  <a:pt x="106" y="162"/>
                </a:lnTo>
                <a:lnTo>
                  <a:pt x="104" y="156"/>
                </a:lnTo>
                <a:lnTo>
                  <a:pt x="102" y="150"/>
                </a:lnTo>
                <a:lnTo>
                  <a:pt x="94" y="136"/>
                </a:lnTo>
                <a:lnTo>
                  <a:pt x="88" y="124"/>
                </a:lnTo>
                <a:lnTo>
                  <a:pt x="82" y="112"/>
                </a:lnTo>
                <a:lnTo>
                  <a:pt x="72" y="102"/>
                </a:lnTo>
                <a:lnTo>
                  <a:pt x="70" y="96"/>
                </a:lnTo>
                <a:lnTo>
                  <a:pt x="68" y="88"/>
                </a:lnTo>
                <a:lnTo>
                  <a:pt x="66" y="82"/>
                </a:lnTo>
                <a:lnTo>
                  <a:pt x="64" y="76"/>
                </a:lnTo>
                <a:lnTo>
                  <a:pt x="58" y="72"/>
                </a:lnTo>
                <a:lnTo>
                  <a:pt x="52" y="68"/>
                </a:lnTo>
                <a:lnTo>
                  <a:pt x="46" y="64"/>
                </a:lnTo>
                <a:lnTo>
                  <a:pt x="44" y="58"/>
                </a:lnTo>
                <a:lnTo>
                  <a:pt x="46" y="58"/>
                </a:lnTo>
                <a:close/>
              </a:path>
            </a:pathLst>
          </a:custGeom>
          <a:solidFill>
            <a:srgbClr val="FFFF99"/>
          </a:solidFill>
          <a:ln w="7938">
            <a:solidFill>
              <a:srgbClr val="000000"/>
            </a:solidFill>
            <a:prstDash val="solid"/>
            <a:round/>
            <a:headEnd/>
            <a:tailEnd/>
          </a:ln>
        </p:spPr>
        <p:txBody>
          <a:bodyPr/>
          <a:lstStyle/>
          <a:p>
            <a:endParaRPr lang="en-US"/>
          </a:p>
        </p:txBody>
      </p:sp>
      <p:sp>
        <p:nvSpPr>
          <p:cNvPr id="4162" name="Freeform 66"/>
          <p:cNvSpPr>
            <a:spLocks/>
          </p:cNvSpPr>
          <p:nvPr/>
        </p:nvSpPr>
        <p:spPr bwMode="auto">
          <a:xfrm>
            <a:off x="5384801" y="2212322"/>
            <a:ext cx="187325" cy="263525"/>
          </a:xfrm>
          <a:custGeom>
            <a:avLst/>
            <a:gdLst>
              <a:gd name="T0" fmla="*/ 82 w 118"/>
              <a:gd name="T1" fmla="*/ 88 h 166"/>
              <a:gd name="T2" fmla="*/ 94 w 118"/>
              <a:gd name="T3" fmla="*/ 98 h 166"/>
              <a:gd name="T4" fmla="*/ 96 w 118"/>
              <a:gd name="T5" fmla="*/ 108 h 166"/>
              <a:gd name="T6" fmla="*/ 96 w 118"/>
              <a:gd name="T7" fmla="*/ 116 h 166"/>
              <a:gd name="T8" fmla="*/ 112 w 118"/>
              <a:gd name="T9" fmla="*/ 112 h 166"/>
              <a:gd name="T10" fmla="*/ 118 w 118"/>
              <a:gd name="T11" fmla="*/ 122 h 166"/>
              <a:gd name="T12" fmla="*/ 112 w 118"/>
              <a:gd name="T13" fmla="*/ 132 h 166"/>
              <a:gd name="T14" fmla="*/ 102 w 118"/>
              <a:gd name="T15" fmla="*/ 140 h 166"/>
              <a:gd name="T16" fmla="*/ 112 w 118"/>
              <a:gd name="T17" fmla="*/ 144 h 166"/>
              <a:gd name="T18" fmla="*/ 106 w 118"/>
              <a:gd name="T19" fmla="*/ 152 h 166"/>
              <a:gd name="T20" fmla="*/ 88 w 118"/>
              <a:gd name="T21" fmla="*/ 156 h 166"/>
              <a:gd name="T22" fmla="*/ 54 w 118"/>
              <a:gd name="T23" fmla="*/ 156 h 166"/>
              <a:gd name="T24" fmla="*/ 44 w 118"/>
              <a:gd name="T25" fmla="*/ 160 h 166"/>
              <a:gd name="T26" fmla="*/ 36 w 118"/>
              <a:gd name="T27" fmla="*/ 164 h 166"/>
              <a:gd name="T28" fmla="*/ 20 w 118"/>
              <a:gd name="T29" fmla="*/ 166 h 166"/>
              <a:gd name="T30" fmla="*/ 16 w 118"/>
              <a:gd name="T31" fmla="*/ 160 h 166"/>
              <a:gd name="T32" fmla="*/ 26 w 118"/>
              <a:gd name="T33" fmla="*/ 152 h 166"/>
              <a:gd name="T34" fmla="*/ 46 w 118"/>
              <a:gd name="T35" fmla="*/ 146 h 166"/>
              <a:gd name="T36" fmla="*/ 54 w 118"/>
              <a:gd name="T37" fmla="*/ 138 h 166"/>
              <a:gd name="T38" fmla="*/ 26 w 118"/>
              <a:gd name="T39" fmla="*/ 134 h 166"/>
              <a:gd name="T40" fmla="*/ 28 w 118"/>
              <a:gd name="T41" fmla="*/ 122 h 166"/>
              <a:gd name="T42" fmla="*/ 38 w 118"/>
              <a:gd name="T43" fmla="*/ 112 h 166"/>
              <a:gd name="T44" fmla="*/ 40 w 118"/>
              <a:gd name="T45" fmla="*/ 106 h 166"/>
              <a:gd name="T46" fmla="*/ 52 w 118"/>
              <a:gd name="T47" fmla="*/ 96 h 166"/>
              <a:gd name="T48" fmla="*/ 44 w 118"/>
              <a:gd name="T49" fmla="*/ 86 h 166"/>
              <a:gd name="T50" fmla="*/ 44 w 118"/>
              <a:gd name="T51" fmla="*/ 76 h 166"/>
              <a:gd name="T52" fmla="*/ 42 w 118"/>
              <a:gd name="T53" fmla="*/ 68 h 166"/>
              <a:gd name="T54" fmla="*/ 16 w 118"/>
              <a:gd name="T55" fmla="*/ 62 h 166"/>
              <a:gd name="T56" fmla="*/ 12 w 118"/>
              <a:gd name="T57" fmla="*/ 54 h 166"/>
              <a:gd name="T58" fmla="*/ 6 w 118"/>
              <a:gd name="T59" fmla="*/ 50 h 166"/>
              <a:gd name="T60" fmla="*/ 6 w 118"/>
              <a:gd name="T61" fmla="*/ 34 h 166"/>
              <a:gd name="T62" fmla="*/ 10 w 118"/>
              <a:gd name="T63" fmla="*/ 22 h 166"/>
              <a:gd name="T64" fmla="*/ 40 w 118"/>
              <a:gd name="T65" fmla="*/ 4 h 166"/>
              <a:gd name="T66" fmla="*/ 52 w 118"/>
              <a:gd name="T67" fmla="*/ 8 h 166"/>
              <a:gd name="T68" fmla="*/ 46 w 118"/>
              <a:gd name="T69" fmla="*/ 18 h 166"/>
              <a:gd name="T70" fmla="*/ 50 w 118"/>
              <a:gd name="T71" fmla="*/ 24 h 166"/>
              <a:gd name="T72" fmla="*/ 64 w 118"/>
              <a:gd name="T73" fmla="*/ 26 h 166"/>
              <a:gd name="T74" fmla="*/ 62 w 118"/>
              <a:gd name="T75" fmla="*/ 40 h 166"/>
              <a:gd name="T76" fmla="*/ 58 w 118"/>
              <a:gd name="T77" fmla="*/ 50 h 166"/>
              <a:gd name="T78" fmla="*/ 66 w 118"/>
              <a:gd name="T79" fmla="*/ 70 h 166"/>
              <a:gd name="T80" fmla="*/ 76 w 118"/>
              <a:gd name="T81" fmla="*/ 8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8" h="166">
                <a:moveTo>
                  <a:pt x="76" y="80"/>
                </a:moveTo>
                <a:lnTo>
                  <a:pt x="82" y="88"/>
                </a:lnTo>
                <a:lnTo>
                  <a:pt x="88" y="92"/>
                </a:lnTo>
                <a:lnTo>
                  <a:pt x="94" y="98"/>
                </a:lnTo>
                <a:lnTo>
                  <a:pt x="96" y="102"/>
                </a:lnTo>
                <a:lnTo>
                  <a:pt x="96" y="108"/>
                </a:lnTo>
                <a:lnTo>
                  <a:pt x="96" y="112"/>
                </a:lnTo>
                <a:lnTo>
                  <a:pt x="96" y="116"/>
                </a:lnTo>
                <a:lnTo>
                  <a:pt x="102" y="114"/>
                </a:lnTo>
                <a:lnTo>
                  <a:pt x="112" y="112"/>
                </a:lnTo>
                <a:lnTo>
                  <a:pt x="116" y="118"/>
                </a:lnTo>
                <a:lnTo>
                  <a:pt x="118" y="122"/>
                </a:lnTo>
                <a:lnTo>
                  <a:pt x="116" y="128"/>
                </a:lnTo>
                <a:lnTo>
                  <a:pt x="112" y="132"/>
                </a:lnTo>
                <a:lnTo>
                  <a:pt x="100" y="138"/>
                </a:lnTo>
                <a:lnTo>
                  <a:pt x="102" y="140"/>
                </a:lnTo>
                <a:lnTo>
                  <a:pt x="106" y="142"/>
                </a:lnTo>
                <a:lnTo>
                  <a:pt x="112" y="144"/>
                </a:lnTo>
                <a:lnTo>
                  <a:pt x="110" y="148"/>
                </a:lnTo>
                <a:lnTo>
                  <a:pt x="106" y="152"/>
                </a:lnTo>
                <a:lnTo>
                  <a:pt x="98" y="156"/>
                </a:lnTo>
                <a:lnTo>
                  <a:pt x="88" y="156"/>
                </a:lnTo>
                <a:lnTo>
                  <a:pt x="70" y="156"/>
                </a:lnTo>
                <a:lnTo>
                  <a:pt x="54" y="156"/>
                </a:lnTo>
                <a:lnTo>
                  <a:pt x="44" y="156"/>
                </a:lnTo>
                <a:lnTo>
                  <a:pt x="44" y="160"/>
                </a:lnTo>
                <a:lnTo>
                  <a:pt x="44" y="164"/>
                </a:lnTo>
                <a:lnTo>
                  <a:pt x="36" y="164"/>
                </a:lnTo>
                <a:lnTo>
                  <a:pt x="28" y="166"/>
                </a:lnTo>
                <a:lnTo>
                  <a:pt x="20" y="166"/>
                </a:lnTo>
                <a:lnTo>
                  <a:pt x="14" y="166"/>
                </a:lnTo>
                <a:lnTo>
                  <a:pt x="16" y="160"/>
                </a:lnTo>
                <a:lnTo>
                  <a:pt x="20" y="154"/>
                </a:lnTo>
                <a:lnTo>
                  <a:pt x="26" y="152"/>
                </a:lnTo>
                <a:lnTo>
                  <a:pt x="32" y="150"/>
                </a:lnTo>
                <a:lnTo>
                  <a:pt x="46" y="146"/>
                </a:lnTo>
                <a:lnTo>
                  <a:pt x="50" y="142"/>
                </a:lnTo>
                <a:lnTo>
                  <a:pt x="54" y="138"/>
                </a:lnTo>
                <a:lnTo>
                  <a:pt x="34" y="136"/>
                </a:lnTo>
                <a:lnTo>
                  <a:pt x="26" y="134"/>
                </a:lnTo>
                <a:lnTo>
                  <a:pt x="20" y="132"/>
                </a:lnTo>
                <a:lnTo>
                  <a:pt x="28" y="122"/>
                </a:lnTo>
                <a:lnTo>
                  <a:pt x="38" y="116"/>
                </a:lnTo>
                <a:lnTo>
                  <a:pt x="38" y="112"/>
                </a:lnTo>
                <a:lnTo>
                  <a:pt x="38" y="108"/>
                </a:lnTo>
                <a:lnTo>
                  <a:pt x="40" y="106"/>
                </a:lnTo>
                <a:lnTo>
                  <a:pt x="42" y="102"/>
                </a:lnTo>
                <a:lnTo>
                  <a:pt x="52" y="96"/>
                </a:lnTo>
                <a:lnTo>
                  <a:pt x="46" y="90"/>
                </a:lnTo>
                <a:lnTo>
                  <a:pt x="44" y="86"/>
                </a:lnTo>
                <a:lnTo>
                  <a:pt x="42" y="82"/>
                </a:lnTo>
                <a:lnTo>
                  <a:pt x="44" y="76"/>
                </a:lnTo>
                <a:lnTo>
                  <a:pt x="46" y="74"/>
                </a:lnTo>
                <a:lnTo>
                  <a:pt x="42" y="68"/>
                </a:lnTo>
                <a:lnTo>
                  <a:pt x="40" y="62"/>
                </a:lnTo>
                <a:lnTo>
                  <a:pt x="16" y="62"/>
                </a:lnTo>
                <a:lnTo>
                  <a:pt x="12" y="60"/>
                </a:lnTo>
                <a:lnTo>
                  <a:pt x="12" y="54"/>
                </a:lnTo>
                <a:lnTo>
                  <a:pt x="10" y="52"/>
                </a:lnTo>
                <a:lnTo>
                  <a:pt x="6" y="50"/>
                </a:lnTo>
                <a:lnTo>
                  <a:pt x="12" y="38"/>
                </a:lnTo>
                <a:lnTo>
                  <a:pt x="6" y="34"/>
                </a:lnTo>
                <a:lnTo>
                  <a:pt x="0" y="30"/>
                </a:lnTo>
                <a:lnTo>
                  <a:pt x="10" y="22"/>
                </a:lnTo>
                <a:lnTo>
                  <a:pt x="24" y="12"/>
                </a:lnTo>
                <a:lnTo>
                  <a:pt x="40" y="4"/>
                </a:lnTo>
                <a:lnTo>
                  <a:pt x="54" y="0"/>
                </a:lnTo>
                <a:lnTo>
                  <a:pt x="52" y="8"/>
                </a:lnTo>
                <a:lnTo>
                  <a:pt x="50" y="14"/>
                </a:lnTo>
                <a:lnTo>
                  <a:pt x="46" y="18"/>
                </a:lnTo>
                <a:lnTo>
                  <a:pt x="40" y="22"/>
                </a:lnTo>
                <a:lnTo>
                  <a:pt x="50" y="24"/>
                </a:lnTo>
                <a:lnTo>
                  <a:pt x="58" y="24"/>
                </a:lnTo>
                <a:lnTo>
                  <a:pt x="64" y="26"/>
                </a:lnTo>
                <a:lnTo>
                  <a:pt x="70" y="28"/>
                </a:lnTo>
                <a:lnTo>
                  <a:pt x="62" y="40"/>
                </a:lnTo>
                <a:lnTo>
                  <a:pt x="58" y="44"/>
                </a:lnTo>
                <a:lnTo>
                  <a:pt x="58" y="50"/>
                </a:lnTo>
                <a:lnTo>
                  <a:pt x="60" y="60"/>
                </a:lnTo>
                <a:lnTo>
                  <a:pt x="66" y="70"/>
                </a:lnTo>
                <a:lnTo>
                  <a:pt x="80" y="88"/>
                </a:lnTo>
                <a:lnTo>
                  <a:pt x="76" y="80"/>
                </a:lnTo>
                <a:close/>
              </a:path>
            </a:pathLst>
          </a:custGeom>
          <a:solidFill>
            <a:srgbClr val="FFFF99"/>
          </a:solidFill>
          <a:ln w="7938">
            <a:solidFill>
              <a:srgbClr val="000000"/>
            </a:solidFill>
            <a:prstDash val="solid"/>
            <a:round/>
            <a:headEnd/>
            <a:tailEnd/>
          </a:ln>
        </p:spPr>
        <p:txBody>
          <a:bodyPr/>
          <a:lstStyle/>
          <a:p>
            <a:endParaRPr lang="en-US"/>
          </a:p>
        </p:txBody>
      </p:sp>
      <p:sp>
        <p:nvSpPr>
          <p:cNvPr id="4163" name="Freeform 67"/>
          <p:cNvSpPr>
            <a:spLocks/>
          </p:cNvSpPr>
          <p:nvPr/>
        </p:nvSpPr>
        <p:spPr bwMode="auto">
          <a:xfrm>
            <a:off x="5302250" y="2326621"/>
            <a:ext cx="101600" cy="107950"/>
          </a:xfrm>
          <a:custGeom>
            <a:avLst/>
            <a:gdLst>
              <a:gd name="T0" fmla="*/ 34 w 64"/>
              <a:gd name="T1" fmla="*/ 20 h 68"/>
              <a:gd name="T2" fmla="*/ 34 w 64"/>
              <a:gd name="T3" fmla="*/ 4 h 68"/>
              <a:gd name="T4" fmla="*/ 34 w 64"/>
              <a:gd name="T5" fmla="*/ 2 h 68"/>
              <a:gd name="T6" fmla="*/ 38 w 64"/>
              <a:gd name="T7" fmla="*/ 0 h 68"/>
              <a:gd name="T8" fmla="*/ 48 w 64"/>
              <a:gd name="T9" fmla="*/ 0 h 68"/>
              <a:gd name="T10" fmla="*/ 60 w 64"/>
              <a:gd name="T11" fmla="*/ 0 h 68"/>
              <a:gd name="T12" fmla="*/ 64 w 64"/>
              <a:gd name="T13" fmla="*/ 2 h 68"/>
              <a:gd name="T14" fmla="*/ 64 w 64"/>
              <a:gd name="T15" fmla="*/ 6 h 68"/>
              <a:gd name="T16" fmla="*/ 62 w 64"/>
              <a:gd name="T17" fmla="*/ 14 h 68"/>
              <a:gd name="T18" fmla="*/ 58 w 64"/>
              <a:gd name="T19" fmla="*/ 18 h 68"/>
              <a:gd name="T20" fmla="*/ 54 w 64"/>
              <a:gd name="T21" fmla="*/ 20 h 68"/>
              <a:gd name="T22" fmla="*/ 52 w 64"/>
              <a:gd name="T23" fmla="*/ 24 h 68"/>
              <a:gd name="T24" fmla="*/ 54 w 64"/>
              <a:gd name="T25" fmla="*/ 28 h 68"/>
              <a:gd name="T26" fmla="*/ 56 w 64"/>
              <a:gd name="T27" fmla="*/ 32 h 68"/>
              <a:gd name="T28" fmla="*/ 58 w 64"/>
              <a:gd name="T29" fmla="*/ 34 h 68"/>
              <a:gd name="T30" fmla="*/ 60 w 64"/>
              <a:gd name="T31" fmla="*/ 38 h 68"/>
              <a:gd name="T32" fmla="*/ 58 w 64"/>
              <a:gd name="T33" fmla="*/ 44 h 68"/>
              <a:gd name="T34" fmla="*/ 54 w 64"/>
              <a:gd name="T35" fmla="*/ 48 h 68"/>
              <a:gd name="T36" fmla="*/ 42 w 64"/>
              <a:gd name="T37" fmla="*/ 58 h 68"/>
              <a:gd name="T38" fmla="*/ 26 w 64"/>
              <a:gd name="T39" fmla="*/ 66 h 68"/>
              <a:gd name="T40" fmla="*/ 18 w 64"/>
              <a:gd name="T41" fmla="*/ 68 h 68"/>
              <a:gd name="T42" fmla="*/ 12 w 64"/>
              <a:gd name="T43" fmla="*/ 68 h 68"/>
              <a:gd name="T44" fmla="*/ 8 w 64"/>
              <a:gd name="T45" fmla="*/ 68 h 68"/>
              <a:gd name="T46" fmla="*/ 4 w 64"/>
              <a:gd name="T47" fmla="*/ 66 h 68"/>
              <a:gd name="T48" fmla="*/ 0 w 64"/>
              <a:gd name="T49" fmla="*/ 60 h 68"/>
              <a:gd name="T50" fmla="*/ 2 w 64"/>
              <a:gd name="T51" fmla="*/ 54 h 68"/>
              <a:gd name="T52" fmla="*/ 6 w 64"/>
              <a:gd name="T53" fmla="*/ 50 h 68"/>
              <a:gd name="T54" fmla="*/ 16 w 64"/>
              <a:gd name="T55" fmla="*/ 42 h 68"/>
              <a:gd name="T56" fmla="*/ 8 w 64"/>
              <a:gd name="T57" fmla="*/ 36 h 68"/>
              <a:gd name="T58" fmla="*/ 2 w 64"/>
              <a:gd name="T59" fmla="*/ 32 h 68"/>
              <a:gd name="T60" fmla="*/ 6 w 64"/>
              <a:gd name="T61" fmla="*/ 28 h 68"/>
              <a:gd name="T62" fmla="*/ 4 w 64"/>
              <a:gd name="T63" fmla="*/ 20 h 68"/>
              <a:gd name="T64" fmla="*/ 12 w 64"/>
              <a:gd name="T65" fmla="*/ 18 h 68"/>
              <a:gd name="T66" fmla="*/ 22 w 64"/>
              <a:gd name="T67" fmla="*/ 16 h 68"/>
              <a:gd name="T68" fmla="*/ 28 w 64"/>
              <a:gd name="T69" fmla="*/ 18 h 68"/>
              <a:gd name="T70" fmla="*/ 34 w 64"/>
              <a:gd name="T71"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 h="68">
                <a:moveTo>
                  <a:pt x="34" y="20"/>
                </a:moveTo>
                <a:lnTo>
                  <a:pt x="34" y="4"/>
                </a:lnTo>
                <a:lnTo>
                  <a:pt x="34" y="2"/>
                </a:lnTo>
                <a:lnTo>
                  <a:pt x="38" y="0"/>
                </a:lnTo>
                <a:lnTo>
                  <a:pt x="48" y="0"/>
                </a:lnTo>
                <a:lnTo>
                  <a:pt x="60" y="0"/>
                </a:lnTo>
                <a:lnTo>
                  <a:pt x="64" y="2"/>
                </a:lnTo>
                <a:lnTo>
                  <a:pt x="64" y="6"/>
                </a:lnTo>
                <a:lnTo>
                  <a:pt x="62" y="14"/>
                </a:lnTo>
                <a:lnTo>
                  <a:pt x="58" y="18"/>
                </a:lnTo>
                <a:lnTo>
                  <a:pt x="54" y="20"/>
                </a:lnTo>
                <a:lnTo>
                  <a:pt x="52" y="24"/>
                </a:lnTo>
                <a:lnTo>
                  <a:pt x="54" y="28"/>
                </a:lnTo>
                <a:lnTo>
                  <a:pt x="56" y="32"/>
                </a:lnTo>
                <a:lnTo>
                  <a:pt x="58" y="34"/>
                </a:lnTo>
                <a:lnTo>
                  <a:pt x="60" y="38"/>
                </a:lnTo>
                <a:lnTo>
                  <a:pt x="58" y="44"/>
                </a:lnTo>
                <a:lnTo>
                  <a:pt x="54" y="48"/>
                </a:lnTo>
                <a:lnTo>
                  <a:pt x="42" y="58"/>
                </a:lnTo>
                <a:lnTo>
                  <a:pt x="26" y="66"/>
                </a:lnTo>
                <a:lnTo>
                  <a:pt x="18" y="68"/>
                </a:lnTo>
                <a:lnTo>
                  <a:pt x="12" y="68"/>
                </a:lnTo>
                <a:lnTo>
                  <a:pt x="8" y="68"/>
                </a:lnTo>
                <a:lnTo>
                  <a:pt x="4" y="66"/>
                </a:lnTo>
                <a:lnTo>
                  <a:pt x="0" y="60"/>
                </a:lnTo>
                <a:lnTo>
                  <a:pt x="2" y="54"/>
                </a:lnTo>
                <a:lnTo>
                  <a:pt x="6" y="50"/>
                </a:lnTo>
                <a:lnTo>
                  <a:pt x="16" y="42"/>
                </a:lnTo>
                <a:lnTo>
                  <a:pt x="8" y="36"/>
                </a:lnTo>
                <a:lnTo>
                  <a:pt x="2" y="32"/>
                </a:lnTo>
                <a:lnTo>
                  <a:pt x="6" y="28"/>
                </a:lnTo>
                <a:lnTo>
                  <a:pt x="4" y="20"/>
                </a:lnTo>
                <a:lnTo>
                  <a:pt x="12" y="18"/>
                </a:lnTo>
                <a:lnTo>
                  <a:pt x="22" y="16"/>
                </a:lnTo>
                <a:lnTo>
                  <a:pt x="28" y="18"/>
                </a:lnTo>
                <a:lnTo>
                  <a:pt x="34" y="20"/>
                </a:lnTo>
                <a:close/>
              </a:path>
            </a:pathLst>
          </a:custGeom>
          <a:solidFill>
            <a:srgbClr val="FFFF99"/>
          </a:solidFill>
          <a:ln w="7938">
            <a:solidFill>
              <a:srgbClr val="000000"/>
            </a:solidFill>
            <a:prstDash val="solid"/>
            <a:round/>
            <a:headEnd/>
            <a:tailEnd/>
          </a:ln>
        </p:spPr>
        <p:txBody>
          <a:bodyPr/>
          <a:lstStyle/>
          <a:p>
            <a:endParaRPr lang="en-US"/>
          </a:p>
        </p:txBody>
      </p:sp>
      <p:sp>
        <p:nvSpPr>
          <p:cNvPr id="4164" name="Freeform 68"/>
          <p:cNvSpPr>
            <a:spLocks/>
          </p:cNvSpPr>
          <p:nvPr/>
        </p:nvSpPr>
        <p:spPr bwMode="auto">
          <a:xfrm>
            <a:off x="8269288" y="3304521"/>
            <a:ext cx="254000" cy="457200"/>
          </a:xfrm>
          <a:custGeom>
            <a:avLst/>
            <a:gdLst>
              <a:gd name="T0" fmla="*/ 74 w 160"/>
              <a:gd name="T1" fmla="*/ 244 h 288"/>
              <a:gd name="T2" fmla="*/ 102 w 160"/>
              <a:gd name="T3" fmla="*/ 236 h 288"/>
              <a:gd name="T4" fmla="*/ 96 w 160"/>
              <a:gd name="T5" fmla="*/ 230 h 288"/>
              <a:gd name="T6" fmla="*/ 120 w 160"/>
              <a:gd name="T7" fmla="*/ 214 h 288"/>
              <a:gd name="T8" fmla="*/ 124 w 160"/>
              <a:gd name="T9" fmla="*/ 208 h 288"/>
              <a:gd name="T10" fmla="*/ 122 w 160"/>
              <a:gd name="T11" fmla="*/ 198 h 288"/>
              <a:gd name="T12" fmla="*/ 120 w 160"/>
              <a:gd name="T13" fmla="*/ 188 h 288"/>
              <a:gd name="T14" fmla="*/ 114 w 160"/>
              <a:gd name="T15" fmla="*/ 156 h 288"/>
              <a:gd name="T16" fmla="*/ 92 w 160"/>
              <a:gd name="T17" fmla="*/ 126 h 288"/>
              <a:gd name="T18" fmla="*/ 82 w 160"/>
              <a:gd name="T19" fmla="*/ 114 h 288"/>
              <a:gd name="T20" fmla="*/ 72 w 160"/>
              <a:gd name="T21" fmla="*/ 108 h 288"/>
              <a:gd name="T22" fmla="*/ 64 w 160"/>
              <a:gd name="T23" fmla="*/ 98 h 288"/>
              <a:gd name="T24" fmla="*/ 46 w 160"/>
              <a:gd name="T25" fmla="*/ 84 h 288"/>
              <a:gd name="T26" fmla="*/ 34 w 160"/>
              <a:gd name="T27" fmla="*/ 68 h 288"/>
              <a:gd name="T28" fmla="*/ 40 w 160"/>
              <a:gd name="T29" fmla="*/ 62 h 288"/>
              <a:gd name="T30" fmla="*/ 44 w 160"/>
              <a:gd name="T31" fmla="*/ 50 h 288"/>
              <a:gd name="T32" fmla="*/ 14 w 160"/>
              <a:gd name="T33" fmla="*/ 40 h 288"/>
              <a:gd name="T34" fmla="*/ 4 w 160"/>
              <a:gd name="T35" fmla="*/ 32 h 288"/>
              <a:gd name="T36" fmla="*/ 0 w 160"/>
              <a:gd name="T37" fmla="*/ 18 h 288"/>
              <a:gd name="T38" fmla="*/ 10 w 160"/>
              <a:gd name="T39" fmla="*/ 14 h 288"/>
              <a:gd name="T40" fmla="*/ 28 w 160"/>
              <a:gd name="T41" fmla="*/ 12 h 288"/>
              <a:gd name="T42" fmla="*/ 46 w 160"/>
              <a:gd name="T43" fmla="*/ 2 h 288"/>
              <a:gd name="T44" fmla="*/ 60 w 160"/>
              <a:gd name="T45" fmla="*/ 2 h 288"/>
              <a:gd name="T46" fmla="*/ 70 w 160"/>
              <a:gd name="T47" fmla="*/ 6 h 288"/>
              <a:gd name="T48" fmla="*/ 78 w 160"/>
              <a:gd name="T49" fmla="*/ 12 h 288"/>
              <a:gd name="T50" fmla="*/ 88 w 160"/>
              <a:gd name="T51" fmla="*/ 24 h 288"/>
              <a:gd name="T52" fmla="*/ 104 w 160"/>
              <a:gd name="T53" fmla="*/ 32 h 288"/>
              <a:gd name="T54" fmla="*/ 100 w 160"/>
              <a:gd name="T55" fmla="*/ 44 h 288"/>
              <a:gd name="T56" fmla="*/ 90 w 160"/>
              <a:gd name="T57" fmla="*/ 44 h 288"/>
              <a:gd name="T58" fmla="*/ 88 w 160"/>
              <a:gd name="T59" fmla="*/ 50 h 288"/>
              <a:gd name="T60" fmla="*/ 82 w 160"/>
              <a:gd name="T61" fmla="*/ 60 h 288"/>
              <a:gd name="T62" fmla="*/ 76 w 160"/>
              <a:gd name="T63" fmla="*/ 74 h 288"/>
              <a:gd name="T64" fmla="*/ 82 w 160"/>
              <a:gd name="T65" fmla="*/ 94 h 288"/>
              <a:gd name="T66" fmla="*/ 92 w 160"/>
              <a:gd name="T67" fmla="*/ 102 h 288"/>
              <a:gd name="T68" fmla="*/ 118 w 160"/>
              <a:gd name="T69" fmla="*/ 132 h 288"/>
              <a:gd name="T70" fmla="*/ 148 w 160"/>
              <a:gd name="T71" fmla="*/ 158 h 288"/>
              <a:gd name="T72" fmla="*/ 152 w 160"/>
              <a:gd name="T73" fmla="*/ 182 h 288"/>
              <a:gd name="T74" fmla="*/ 156 w 160"/>
              <a:gd name="T75" fmla="*/ 212 h 288"/>
              <a:gd name="T76" fmla="*/ 156 w 160"/>
              <a:gd name="T77" fmla="*/ 224 h 288"/>
              <a:gd name="T78" fmla="*/ 148 w 160"/>
              <a:gd name="T79" fmla="*/ 236 h 288"/>
              <a:gd name="T80" fmla="*/ 128 w 160"/>
              <a:gd name="T81" fmla="*/ 248 h 288"/>
              <a:gd name="T82" fmla="*/ 112 w 160"/>
              <a:gd name="T83" fmla="*/ 258 h 288"/>
              <a:gd name="T84" fmla="*/ 94 w 160"/>
              <a:gd name="T85" fmla="*/ 284 h 288"/>
              <a:gd name="T86" fmla="*/ 84 w 160"/>
              <a:gd name="T87" fmla="*/ 288 h 288"/>
              <a:gd name="T88" fmla="*/ 80 w 160"/>
              <a:gd name="T89" fmla="*/ 286 h 288"/>
              <a:gd name="T90" fmla="*/ 80 w 160"/>
              <a:gd name="T91" fmla="*/ 270 h 288"/>
              <a:gd name="T92" fmla="*/ 82 w 160"/>
              <a:gd name="T93" fmla="*/ 258 h 288"/>
              <a:gd name="T94" fmla="*/ 74 w 160"/>
              <a:gd name="T95" fmla="*/ 252 h 288"/>
              <a:gd name="T96" fmla="*/ 66 w 160"/>
              <a:gd name="T97" fmla="*/ 250 h 288"/>
              <a:gd name="T98" fmla="*/ 68 w 160"/>
              <a:gd name="T99" fmla="*/ 24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0" h="288">
                <a:moveTo>
                  <a:pt x="68" y="248"/>
                </a:moveTo>
                <a:lnTo>
                  <a:pt x="74" y="244"/>
                </a:lnTo>
                <a:lnTo>
                  <a:pt x="84" y="242"/>
                </a:lnTo>
                <a:lnTo>
                  <a:pt x="102" y="236"/>
                </a:lnTo>
                <a:lnTo>
                  <a:pt x="98" y="232"/>
                </a:lnTo>
                <a:lnTo>
                  <a:pt x="96" y="230"/>
                </a:lnTo>
                <a:lnTo>
                  <a:pt x="94" y="228"/>
                </a:lnTo>
                <a:lnTo>
                  <a:pt x="120" y="214"/>
                </a:lnTo>
                <a:lnTo>
                  <a:pt x="122" y="212"/>
                </a:lnTo>
                <a:lnTo>
                  <a:pt x="124" y="208"/>
                </a:lnTo>
                <a:lnTo>
                  <a:pt x="122" y="204"/>
                </a:lnTo>
                <a:lnTo>
                  <a:pt x="122" y="198"/>
                </a:lnTo>
                <a:lnTo>
                  <a:pt x="122" y="194"/>
                </a:lnTo>
                <a:lnTo>
                  <a:pt x="120" y="188"/>
                </a:lnTo>
                <a:lnTo>
                  <a:pt x="120" y="170"/>
                </a:lnTo>
                <a:lnTo>
                  <a:pt x="114" y="156"/>
                </a:lnTo>
                <a:lnTo>
                  <a:pt x="108" y="146"/>
                </a:lnTo>
                <a:lnTo>
                  <a:pt x="92" y="126"/>
                </a:lnTo>
                <a:lnTo>
                  <a:pt x="88" y="120"/>
                </a:lnTo>
                <a:lnTo>
                  <a:pt x="82" y="114"/>
                </a:lnTo>
                <a:lnTo>
                  <a:pt x="76" y="112"/>
                </a:lnTo>
                <a:lnTo>
                  <a:pt x="72" y="108"/>
                </a:lnTo>
                <a:lnTo>
                  <a:pt x="70" y="102"/>
                </a:lnTo>
                <a:lnTo>
                  <a:pt x="64" y="98"/>
                </a:lnTo>
                <a:lnTo>
                  <a:pt x="56" y="92"/>
                </a:lnTo>
                <a:lnTo>
                  <a:pt x="46" y="84"/>
                </a:lnTo>
                <a:lnTo>
                  <a:pt x="36" y="74"/>
                </a:lnTo>
                <a:lnTo>
                  <a:pt x="34" y="68"/>
                </a:lnTo>
                <a:lnTo>
                  <a:pt x="32" y="64"/>
                </a:lnTo>
                <a:lnTo>
                  <a:pt x="40" y="62"/>
                </a:lnTo>
                <a:lnTo>
                  <a:pt x="44" y="58"/>
                </a:lnTo>
                <a:lnTo>
                  <a:pt x="44" y="50"/>
                </a:lnTo>
                <a:lnTo>
                  <a:pt x="28" y="46"/>
                </a:lnTo>
                <a:lnTo>
                  <a:pt x="14" y="40"/>
                </a:lnTo>
                <a:lnTo>
                  <a:pt x="8" y="36"/>
                </a:lnTo>
                <a:lnTo>
                  <a:pt x="4" y="32"/>
                </a:lnTo>
                <a:lnTo>
                  <a:pt x="0" y="26"/>
                </a:lnTo>
                <a:lnTo>
                  <a:pt x="0" y="18"/>
                </a:lnTo>
                <a:lnTo>
                  <a:pt x="0" y="14"/>
                </a:lnTo>
                <a:lnTo>
                  <a:pt x="10" y="14"/>
                </a:lnTo>
                <a:lnTo>
                  <a:pt x="18" y="14"/>
                </a:lnTo>
                <a:lnTo>
                  <a:pt x="28" y="12"/>
                </a:lnTo>
                <a:lnTo>
                  <a:pt x="36" y="6"/>
                </a:lnTo>
                <a:lnTo>
                  <a:pt x="46" y="2"/>
                </a:lnTo>
                <a:lnTo>
                  <a:pt x="54" y="0"/>
                </a:lnTo>
                <a:lnTo>
                  <a:pt x="60" y="2"/>
                </a:lnTo>
                <a:lnTo>
                  <a:pt x="64" y="4"/>
                </a:lnTo>
                <a:lnTo>
                  <a:pt x="70" y="6"/>
                </a:lnTo>
                <a:lnTo>
                  <a:pt x="76" y="6"/>
                </a:lnTo>
                <a:lnTo>
                  <a:pt x="78" y="12"/>
                </a:lnTo>
                <a:lnTo>
                  <a:pt x="80" y="16"/>
                </a:lnTo>
                <a:lnTo>
                  <a:pt x="88" y="24"/>
                </a:lnTo>
                <a:lnTo>
                  <a:pt x="96" y="30"/>
                </a:lnTo>
                <a:lnTo>
                  <a:pt x="104" y="32"/>
                </a:lnTo>
                <a:lnTo>
                  <a:pt x="102" y="38"/>
                </a:lnTo>
                <a:lnTo>
                  <a:pt x="100" y="44"/>
                </a:lnTo>
                <a:lnTo>
                  <a:pt x="96" y="44"/>
                </a:lnTo>
                <a:lnTo>
                  <a:pt x="90" y="44"/>
                </a:lnTo>
                <a:lnTo>
                  <a:pt x="88" y="44"/>
                </a:lnTo>
                <a:lnTo>
                  <a:pt x="88" y="50"/>
                </a:lnTo>
                <a:lnTo>
                  <a:pt x="86" y="56"/>
                </a:lnTo>
                <a:lnTo>
                  <a:pt x="82" y="60"/>
                </a:lnTo>
                <a:lnTo>
                  <a:pt x="78" y="68"/>
                </a:lnTo>
                <a:lnTo>
                  <a:pt x="76" y="74"/>
                </a:lnTo>
                <a:lnTo>
                  <a:pt x="78" y="90"/>
                </a:lnTo>
                <a:lnTo>
                  <a:pt x="82" y="94"/>
                </a:lnTo>
                <a:lnTo>
                  <a:pt x="84" y="98"/>
                </a:lnTo>
                <a:lnTo>
                  <a:pt x="92" y="102"/>
                </a:lnTo>
                <a:lnTo>
                  <a:pt x="106" y="118"/>
                </a:lnTo>
                <a:lnTo>
                  <a:pt x="118" y="132"/>
                </a:lnTo>
                <a:lnTo>
                  <a:pt x="130" y="146"/>
                </a:lnTo>
                <a:lnTo>
                  <a:pt x="148" y="158"/>
                </a:lnTo>
                <a:lnTo>
                  <a:pt x="148" y="166"/>
                </a:lnTo>
                <a:lnTo>
                  <a:pt x="152" y="182"/>
                </a:lnTo>
                <a:lnTo>
                  <a:pt x="160" y="206"/>
                </a:lnTo>
                <a:lnTo>
                  <a:pt x="156" y="212"/>
                </a:lnTo>
                <a:lnTo>
                  <a:pt x="156" y="218"/>
                </a:lnTo>
                <a:lnTo>
                  <a:pt x="156" y="224"/>
                </a:lnTo>
                <a:lnTo>
                  <a:pt x="154" y="228"/>
                </a:lnTo>
                <a:lnTo>
                  <a:pt x="148" y="236"/>
                </a:lnTo>
                <a:lnTo>
                  <a:pt x="138" y="244"/>
                </a:lnTo>
                <a:lnTo>
                  <a:pt x="128" y="248"/>
                </a:lnTo>
                <a:lnTo>
                  <a:pt x="120" y="250"/>
                </a:lnTo>
                <a:lnTo>
                  <a:pt x="112" y="258"/>
                </a:lnTo>
                <a:lnTo>
                  <a:pt x="104" y="272"/>
                </a:lnTo>
                <a:lnTo>
                  <a:pt x="94" y="284"/>
                </a:lnTo>
                <a:lnTo>
                  <a:pt x="90" y="288"/>
                </a:lnTo>
                <a:lnTo>
                  <a:pt x="84" y="288"/>
                </a:lnTo>
                <a:lnTo>
                  <a:pt x="82" y="288"/>
                </a:lnTo>
                <a:lnTo>
                  <a:pt x="80" y="286"/>
                </a:lnTo>
                <a:lnTo>
                  <a:pt x="80" y="278"/>
                </a:lnTo>
                <a:lnTo>
                  <a:pt x="80" y="270"/>
                </a:lnTo>
                <a:lnTo>
                  <a:pt x="82" y="264"/>
                </a:lnTo>
                <a:lnTo>
                  <a:pt x="82" y="258"/>
                </a:lnTo>
                <a:lnTo>
                  <a:pt x="80" y="252"/>
                </a:lnTo>
                <a:lnTo>
                  <a:pt x="74" y="252"/>
                </a:lnTo>
                <a:lnTo>
                  <a:pt x="70" y="250"/>
                </a:lnTo>
                <a:lnTo>
                  <a:pt x="66" y="250"/>
                </a:lnTo>
                <a:lnTo>
                  <a:pt x="64" y="250"/>
                </a:lnTo>
                <a:lnTo>
                  <a:pt x="68" y="248"/>
                </a:lnTo>
                <a:close/>
              </a:path>
            </a:pathLst>
          </a:custGeom>
          <a:solidFill>
            <a:srgbClr val="FFFF99"/>
          </a:solidFill>
          <a:ln w="7938">
            <a:solidFill>
              <a:srgbClr val="000000"/>
            </a:solidFill>
            <a:prstDash val="solid"/>
            <a:round/>
            <a:headEnd/>
            <a:tailEnd/>
          </a:ln>
        </p:spPr>
        <p:txBody>
          <a:bodyPr/>
          <a:lstStyle/>
          <a:p>
            <a:endParaRPr lang="en-US"/>
          </a:p>
        </p:txBody>
      </p:sp>
      <p:sp>
        <p:nvSpPr>
          <p:cNvPr id="4165" name="Freeform 69"/>
          <p:cNvSpPr>
            <a:spLocks/>
          </p:cNvSpPr>
          <p:nvPr/>
        </p:nvSpPr>
        <p:spPr bwMode="auto">
          <a:xfrm>
            <a:off x="8320088" y="3574397"/>
            <a:ext cx="146050" cy="130175"/>
          </a:xfrm>
          <a:custGeom>
            <a:avLst/>
            <a:gdLst>
              <a:gd name="T0" fmla="*/ 86 w 92"/>
              <a:gd name="T1" fmla="*/ 0 h 82"/>
              <a:gd name="T2" fmla="*/ 84 w 92"/>
              <a:gd name="T3" fmla="*/ 2 h 82"/>
              <a:gd name="T4" fmla="*/ 80 w 92"/>
              <a:gd name="T5" fmla="*/ 4 h 82"/>
              <a:gd name="T6" fmla="*/ 76 w 92"/>
              <a:gd name="T7" fmla="*/ 2 h 82"/>
              <a:gd name="T8" fmla="*/ 70 w 92"/>
              <a:gd name="T9" fmla="*/ 2 h 82"/>
              <a:gd name="T10" fmla="*/ 66 w 92"/>
              <a:gd name="T11" fmla="*/ 2 h 82"/>
              <a:gd name="T12" fmla="*/ 64 w 92"/>
              <a:gd name="T13" fmla="*/ 6 h 82"/>
              <a:gd name="T14" fmla="*/ 62 w 92"/>
              <a:gd name="T15" fmla="*/ 12 h 82"/>
              <a:gd name="T16" fmla="*/ 56 w 92"/>
              <a:gd name="T17" fmla="*/ 8 h 82"/>
              <a:gd name="T18" fmla="*/ 50 w 92"/>
              <a:gd name="T19" fmla="*/ 6 h 82"/>
              <a:gd name="T20" fmla="*/ 42 w 92"/>
              <a:gd name="T21" fmla="*/ 4 h 82"/>
              <a:gd name="T22" fmla="*/ 32 w 92"/>
              <a:gd name="T23" fmla="*/ 4 h 82"/>
              <a:gd name="T24" fmla="*/ 20 w 92"/>
              <a:gd name="T25" fmla="*/ 4 h 82"/>
              <a:gd name="T26" fmla="*/ 10 w 92"/>
              <a:gd name="T27" fmla="*/ 8 h 82"/>
              <a:gd name="T28" fmla="*/ 6 w 92"/>
              <a:gd name="T29" fmla="*/ 12 h 82"/>
              <a:gd name="T30" fmla="*/ 2 w 92"/>
              <a:gd name="T31" fmla="*/ 16 h 82"/>
              <a:gd name="T32" fmla="*/ 2 w 92"/>
              <a:gd name="T33" fmla="*/ 22 h 82"/>
              <a:gd name="T34" fmla="*/ 0 w 92"/>
              <a:gd name="T35" fmla="*/ 28 h 82"/>
              <a:gd name="T36" fmla="*/ 2 w 92"/>
              <a:gd name="T37" fmla="*/ 34 h 82"/>
              <a:gd name="T38" fmla="*/ 4 w 92"/>
              <a:gd name="T39" fmla="*/ 40 h 82"/>
              <a:gd name="T40" fmla="*/ 6 w 92"/>
              <a:gd name="T41" fmla="*/ 44 h 82"/>
              <a:gd name="T42" fmla="*/ 8 w 92"/>
              <a:gd name="T43" fmla="*/ 50 h 82"/>
              <a:gd name="T44" fmla="*/ 10 w 92"/>
              <a:gd name="T45" fmla="*/ 56 h 82"/>
              <a:gd name="T46" fmla="*/ 10 w 92"/>
              <a:gd name="T47" fmla="*/ 58 h 82"/>
              <a:gd name="T48" fmla="*/ 14 w 92"/>
              <a:gd name="T49" fmla="*/ 64 h 82"/>
              <a:gd name="T50" fmla="*/ 16 w 92"/>
              <a:gd name="T51" fmla="*/ 68 h 82"/>
              <a:gd name="T52" fmla="*/ 20 w 92"/>
              <a:gd name="T53" fmla="*/ 72 h 82"/>
              <a:gd name="T54" fmla="*/ 26 w 92"/>
              <a:gd name="T55" fmla="*/ 72 h 82"/>
              <a:gd name="T56" fmla="*/ 26 w 92"/>
              <a:gd name="T57" fmla="*/ 82 h 82"/>
              <a:gd name="T58" fmla="*/ 32 w 92"/>
              <a:gd name="T59" fmla="*/ 80 h 82"/>
              <a:gd name="T60" fmla="*/ 36 w 92"/>
              <a:gd name="T61" fmla="*/ 78 h 82"/>
              <a:gd name="T62" fmla="*/ 42 w 92"/>
              <a:gd name="T63" fmla="*/ 74 h 82"/>
              <a:gd name="T64" fmla="*/ 52 w 92"/>
              <a:gd name="T65" fmla="*/ 72 h 82"/>
              <a:gd name="T66" fmla="*/ 70 w 92"/>
              <a:gd name="T67" fmla="*/ 66 h 82"/>
              <a:gd name="T68" fmla="*/ 66 w 92"/>
              <a:gd name="T69" fmla="*/ 62 h 82"/>
              <a:gd name="T70" fmla="*/ 64 w 92"/>
              <a:gd name="T71" fmla="*/ 60 h 82"/>
              <a:gd name="T72" fmla="*/ 62 w 92"/>
              <a:gd name="T73" fmla="*/ 58 h 82"/>
              <a:gd name="T74" fmla="*/ 88 w 92"/>
              <a:gd name="T75" fmla="*/ 44 h 82"/>
              <a:gd name="T76" fmla="*/ 90 w 92"/>
              <a:gd name="T77" fmla="*/ 42 h 82"/>
              <a:gd name="T78" fmla="*/ 92 w 92"/>
              <a:gd name="T79" fmla="*/ 38 h 82"/>
              <a:gd name="T80" fmla="*/ 90 w 92"/>
              <a:gd name="T81" fmla="*/ 34 h 82"/>
              <a:gd name="T82" fmla="*/ 90 w 92"/>
              <a:gd name="T83" fmla="*/ 28 h 82"/>
              <a:gd name="T84" fmla="*/ 90 w 92"/>
              <a:gd name="T85" fmla="*/ 24 h 82"/>
              <a:gd name="T86" fmla="*/ 88 w 92"/>
              <a:gd name="T87" fmla="*/ 18 h 82"/>
              <a:gd name="T88" fmla="*/ 88 w 92"/>
              <a:gd name="T89" fmla="*/ 0 h 82"/>
              <a:gd name="T90" fmla="*/ 86 w 92"/>
              <a:gd name="T9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2" h="82">
                <a:moveTo>
                  <a:pt x="86" y="0"/>
                </a:moveTo>
                <a:lnTo>
                  <a:pt x="84" y="2"/>
                </a:lnTo>
                <a:lnTo>
                  <a:pt x="80" y="4"/>
                </a:lnTo>
                <a:lnTo>
                  <a:pt x="76" y="2"/>
                </a:lnTo>
                <a:lnTo>
                  <a:pt x="70" y="2"/>
                </a:lnTo>
                <a:lnTo>
                  <a:pt x="66" y="2"/>
                </a:lnTo>
                <a:lnTo>
                  <a:pt x="64" y="6"/>
                </a:lnTo>
                <a:lnTo>
                  <a:pt x="62" y="12"/>
                </a:lnTo>
                <a:lnTo>
                  <a:pt x="56" y="8"/>
                </a:lnTo>
                <a:lnTo>
                  <a:pt x="50" y="6"/>
                </a:lnTo>
                <a:lnTo>
                  <a:pt x="42" y="4"/>
                </a:lnTo>
                <a:lnTo>
                  <a:pt x="32" y="4"/>
                </a:lnTo>
                <a:lnTo>
                  <a:pt x="20" y="4"/>
                </a:lnTo>
                <a:lnTo>
                  <a:pt x="10" y="8"/>
                </a:lnTo>
                <a:lnTo>
                  <a:pt x="6" y="12"/>
                </a:lnTo>
                <a:lnTo>
                  <a:pt x="2" y="16"/>
                </a:lnTo>
                <a:lnTo>
                  <a:pt x="2" y="22"/>
                </a:lnTo>
                <a:lnTo>
                  <a:pt x="0" y="28"/>
                </a:lnTo>
                <a:lnTo>
                  <a:pt x="2" y="34"/>
                </a:lnTo>
                <a:lnTo>
                  <a:pt x="4" y="40"/>
                </a:lnTo>
                <a:lnTo>
                  <a:pt x="6" y="44"/>
                </a:lnTo>
                <a:lnTo>
                  <a:pt x="8" y="50"/>
                </a:lnTo>
                <a:lnTo>
                  <a:pt x="10" y="56"/>
                </a:lnTo>
                <a:lnTo>
                  <a:pt x="10" y="58"/>
                </a:lnTo>
                <a:lnTo>
                  <a:pt x="14" y="64"/>
                </a:lnTo>
                <a:lnTo>
                  <a:pt x="16" y="68"/>
                </a:lnTo>
                <a:lnTo>
                  <a:pt x="20" y="72"/>
                </a:lnTo>
                <a:lnTo>
                  <a:pt x="26" y="72"/>
                </a:lnTo>
                <a:lnTo>
                  <a:pt x="26" y="82"/>
                </a:lnTo>
                <a:lnTo>
                  <a:pt x="32" y="80"/>
                </a:lnTo>
                <a:lnTo>
                  <a:pt x="36" y="78"/>
                </a:lnTo>
                <a:lnTo>
                  <a:pt x="42" y="74"/>
                </a:lnTo>
                <a:lnTo>
                  <a:pt x="52" y="72"/>
                </a:lnTo>
                <a:lnTo>
                  <a:pt x="70" y="66"/>
                </a:lnTo>
                <a:lnTo>
                  <a:pt x="66" y="62"/>
                </a:lnTo>
                <a:lnTo>
                  <a:pt x="64" y="60"/>
                </a:lnTo>
                <a:lnTo>
                  <a:pt x="62" y="58"/>
                </a:lnTo>
                <a:lnTo>
                  <a:pt x="88" y="44"/>
                </a:lnTo>
                <a:lnTo>
                  <a:pt x="90" y="42"/>
                </a:lnTo>
                <a:lnTo>
                  <a:pt x="92" y="38"/>
                </a:lnTo>
                <a:lnTo>
                  <a:pt x="90" y="34"/>
                </a:lnTo>
                <a:lnTo>
                  <a:pt x="90" y="28"/>
                </a:lnTo>
                <a:lnTo>
                  <a:pt x="90" y="24"/>
                </a:lnTo>
                <a:lnTo>
                  <a:pt x="88" y="18"/>
                </a:lnTo>
                <a:lnTo>
                  <a:pt x="88" y="0"/>
                </a:lnTo>
                <a:lnTo>
                  <a:pt x="86" y="0"/>
                </a:lnTo>
                <a:close/>
              </a:path>
            </a:pathLst>
          </a:custGeom>
          <a:solidFill>
            <a:srgbClr val="FFFF99"/>
          </a:solidFill>
          <a:ln w="7938">
            <a:solidFill>
              <a:srgbClr val="000000"/>
            </a:solidFill>
            <a:prstDash val="solid"/>
            <a:round/>
            <a:headEnd/>
            <a:tailEnd/>
          </a:ln>
        </p:spPr>
        <p:txBody>
          <a:bodyPr/>
          <a:lstStyle/>
          <a:p>
            <a:endParaRPr lang="en-US"/>
          </a:p>
        </p:txBody>
      </p:sp>
      <p:sp>
        <p:nvSpPr>
          <p:cNvPr id="4166" name="Freeform 70"/>
          <p:cNvSpPr>
            <a:spLocks/>
          </p:cNvSpPr>
          <p:nvPr/>
        </p:nvSpPr>
        <p:spPr bwMode="auto">
          <a:xfrm>
            <a:off x="8221664" y="3326746"/>
            <a:ext cx="238125" cy="266700"/>
          </a:xfrm>
          <a:custGeom>
            <a:avLst/>
            <a:gdLst>
              <a:gd name="T0" fmla="*/ 110 w 150"/>
              <a:gd name="T1" fmla="*/ 134 h 168"/>
              <a:gd name="T2" fmla="*/ 100 w 150"/>
              <a:gd name="T3" fmla="*/ 124 h 168"/>
              <a:gd name="T4" fmla="*/ 94 w 150"/>
              <a:gd name="T5" fmla="*/ 110 h 168"/>
              <a:gd name="T6" fmla="*/ 92 w 150"/>
              <a:gd name="T7" fmla="*/ 102 h 168"/>
              <a:gd name="T8" fmla="*/ 80 w 150"/>
              <a:gd name="T9" fmla="*/ 90 h 168"/>
              <a:gd name="T10" fmla="*/ 70 w 150"/>
              <a:gd name="T11" fmla="*/ 82 h 168"/>
              <a:gd name="T12" fmla="*/ 62 w 150"/>
              <a:gd name="T13" fmla="*/ 88 h 168"/>
              <a:gd name="T14" fmla="*/ 56 w 150"/>
              <a:gd name="T15" fmla="*/ 94 h 168"/>
              <a:gd name="T16" fmla="*/ 52 w 150"/>
              <a:gd name="T17" fmla="*/ 90 h 168"/>
              <a:gd name="T18" fmla="*/ 46 w 150"/>
              <a:gd name="T19" fmla="*/ 86 h 168"/>
              <a:gd name="T20" fmla="*/ 38 w 150"/>
              <a:gd name="T21" fmla="*/ 90 h 168"/>
              <a:gd name="T22" fmla="*/ 28 w 150"/>
              <a:gd name="T23" fmla="*/ 76 h 168"/>
              <a:gd name="T24" fmla="*/ 28 w 150"/>
              <a:gd name="T25" fmla="*/ 62 h 168"/>
              <a:gd name="T26" fmla="*/ 20 w 150"/>
              <a:gd name="T27" fmla="*/ 60 h 168"/>
              <a:gd name="T28" fmla="*/ 12 w 150"/>
              <a:gd name="T29" fmla="*/ 60 h 168"/>
              <a:gd name="T30" fmla="*/ 6 w 150"/>
              <a:gd name="T31" fmla="*/ 48 h 168"/>
              <a:gd name="T32" fmla="*/ 0 w 150"/>
              <a:gd name="T33" fmla="*/ 40 h 168"/>
              <a:gd name="T34" fmla="*/ 10 w 150"/>
              <a:gd name="T35" fmla="*/ 30 h 168"/>
              <a:gd name="T36" fmla="*/ 12 w 150"/>
              <a:gd name="T37" fmla="*/ 22 h 168"/>
              <a:gd name="T38" fmla="*/ 22 w 150"/>
              <a:gd name="T39" fmla="*/ 24 h 168"/>
              <a:gd name="T40" fmla="*/ 28 w 150"/>
              <a:gd name="T41" fmla="*/ 22 h 168"/>
              <a:gd name="T42" fmla="*/ 22 w 150"/>
              <a:gd name="T43" fmla="*/ 8 h 168"/>
              <a:gd name="T44" fmla="*/ 24 w 150"/>
              <a:gd name="T45" fmla="*/ 2 h 168"/>
              <a:gd name="T46" fmla="*/ 30 w 150"/>
              <a:gd name="T47" fmla="*/ 4 h 168"/>
              <a:gd name="T48" fmla="*/ 34 w 150"/>
              <a:gd name="T49" fmla="*/ 18 h 168"/>
              <a:gd name="T50" fmla="*/ 44 w 150"/>
              <a:gd name="T51" fmla="*/ 26 h 168"/>
              <a:gd name="T52" fmla="*/ 74 w 150"/>
              <a:gd name="T53" fmla="*/ 36 h 168"/>
              <a:gd name="T54" fmla="*/ 70 w 150"/>
              <a:gd name="T55" fmla="*/ 48 h 168"/>
              <a:gd name="T56" fmla="*/ 64 w 150"/>
              <a:gd name="T57" fmla="*/ 54 h 168"/>
              <a:gd name="T58" fmla="*/ 76 w 150"/>
              <a:gd name="T59" fmla="*/ 70 h 168"/>
              <a:gd name="T60" fmla="*/ 94 w 150"/>
              <a:gd name="T61" fmla="*/ 84 h 168"/>
              <a:gd name="T62" fmla="*/ 102 w 150"/>
              <a:gd name="T63" fmla="*/ 94 h 168"/>
              <a:gd name="T64" fmla="*/ 112 w 150"/>
              <a:gd name="T65" fmla="*/ 100 h 168"/>
              <a:gd name="T66" fmla="*/ 122 w 150"/>
              <a:gd name="T67" fmla="*/ 112 h 168"/>
              <a:gd name="T68" fmla="*/ 144 w 150"/>
              <a:gd name="T69" fmla="*/ 142 h 168"/>
              <a:gd name="T70" fmla="*/ 148 w 150"/>
              <a:gd name="T71" fmla="*/ 156 h 168"/>
              <a:gd name="T72" fmla="*/ 142 w 150"/>
              <a:gd name="T73" fmla="*/ 160 h 168"/>
              <a:gd name="T74" fmla="*/ 132 w 150"/>
              <a:gd name="T75" fmla="*/ 158 h 168"/>
              <a:gd name="T76" fmla="*/ 126 w 150"/>
              <a:gd name="T77" fmla="*/ 162 h 168"/>
              <a:gd name="T78" fmla="*/ 118 w 150"/>
              <a:gd name="T79" fmla="*/ 16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0" h="168">
                <a:moveTo>
                  <a:pt x="112" y="162"/>
                </a:moveTo>
                <a:lnTo>
                  <a:pt x="110" y="134"/>
                </a:lnTo>
                <a:lnTo>
                  <a:pt x="106" y="130"/>
                </a:lnTo>
                <a:lnTo>
                  <a:pt x="100" y="124"/>
                </a:lnTo>
                <a:lnTo>
                  <a:pt x="96" y="116"/>
                </a:lnTo>
                <a:lnTo>
                  <a:pt x="94" y="110"/>
                </a:lnTo>
                <a:lnTo>
                  <a:pt x="94" y="106"/>
                </a:lnTo>
                <a:lnTo>
                  <a:pt x="92" y="102"/>
                </a:lnTo>
                <a:lnTo>
                  <a:pt x="86" y="96"/>
                </a:lnTo>
                <a:lnTo>
                  <a:pt x="80" y="90"/>
                </a:lnTo>
                <a:lnTo>
                  <a:pt x="76" y="82"/>
                </a:lnTo>
                <a:lnTo>
                  <a:pt x="70" y="82"/>
                </a:lnTo>
                <a:lnTo>
                  <a:pt x="66" y="84"/>
                </a:lnTo>
                <a:lnTo>
                  <a:pt x="62" y="88"/>
                </a:lnTo>
                <a:lnTo>
                  <a:pt x="60" y="92"/>
                </a:lnTo>
                <a:lnTo>
                  <a:pt x="56" y="94"/>
                </a:lnTo>
                <a:lnTo>
                  <a:pt x="54" y="92"/>
                </a:lnTo>
                <a:lnTo>
                  <a:pt x="52" y="90"/>
                </a:lnTo>
                <a:lnTo>
                  <a:pt x="50" y="88"/>
                </a:lnTo>
                <a:lnTo>
                  <a:pt x="46" y="86"/>
                </a:lnTo>
                <a:lnTo>
                  <a:pt x="42" y="86"/>
                </a:lnTo>
                <a:lnTo>
                  <a:pt x="38" y="90"/>
                </a:lnTo>
                <a:lnTo>
                  <a:pt x="30" y="96"/>
                </a:lnTo>
                <a:lnTo>
                  <a:pt x="28" y="76"/>
                </a:lnTo>
                <a:lnTo>
                  <a:pt x="28" y="68"/>
                </a:lnTo>
                <a:lnTo>
                  <a:pt x="28" y="62"/>
                </a:lnTo>
                <a:lnTo>
                  <a:pt x="24" y="60"/>
                </a:lnTo>
                <a:lnTo>
                  <a:pt x="20" y="60"/>
                </a:lnTo>
                <a:lnTo>
                  <a:pt x="16" y="60"/>
                </a:lnTo>
                <a:lnTo>
                  <a:pt x="12" y="60"/>
                </a:lnTo>
                <a:lnTo>
                  <a:pt x="8" y="56"/>
                </a:lnTo>
                <a:lnTo>
                  <a:pt x="6" y="48"/>
                </a:lnTo>
                <a:lnTo>
                  <a:pt x="4" y="44"/>
                </a:lnTo>
                <a:lnTo>
                  <a:pt x="0" y="40"/>
                </a:lnTo>
                <a:lnTo>
                  <a:pt x="8" y="34"/>
                </a:lnTo>
                <a:lnTo>
                  <a:pt x="10" y="30"/>
                </a:lnTo>
                <a:lnTo>
                  <a:pt x="10" y="26"/>
                </a:lnTo>
                <a:lnTo>
                  <a:pt x="12" y="22"/>
                </a:lnTo>
                <a:lnTo>
                  <a:pt x="16" y="20"/>
                </a:lnTo>
                <a:lnTo>
                  <a:pt x="22" y="24"/>
                </a:lnTo>
                <a:lnTo>
                  <a:pt x="24" y="24"/>
                </a:lnTo>
                <a:lnTo>
                  <a:pt x="28" y="22"/>
                </a:lnTo>
                <a:lnTo>
                  <a:pt x="24" y="16"/>
                </a:lnTo>
                <a:lnTo>
                  <a:pt x="22" y="8"/>
                </a:lnTo>
                <a:lnTo>
                  <a:pt x="22" y="4"/>
                </a:lnTo>
                <a:lnTo>
                  <a:pt x="24" y="2"/>
                </a:lnTo>
                <a:lnTo>
                  <a:pt x="30" y="0"/>
                </a:lnTo>
                <a:lnTo>
                  <a:pt x="30" y="4"/>
                </a:lnTo>
                <a:lnTo>
                  <a:pt x="30" y="12"/>
                </a:lnTo>
                <a:lnTo>
                  <a:pt x="34" y="18"/>
                </a:lnTo>
                <a:lnTo>
                  <a:pt x="38" y="22"/>
                </a:lnTo>
                <a:lnTo>
                  <a:pt x="44" y="26"/>
                </a:lnTo>
                <a:lnTo>
                  <a:pt x="58" y="32"/>
                </a:lnTo>
                <a:lnTo>
                  <a:pt x="74" y="36"/>
                </a:lnTo>
                <a:lnTo>
                  <a:pt x="74" y="44"/>
                </a:lnTo>
                <a:lnTo>
                  <a:pt x="70" y="48"/>
                </a:lnTo>
                <a:lnTo>
                  <a:pt x="62" y="50"/>
                </a:lnTo>
                <a:lnTo>
                  <a:pt x="64" y="54"/>
                </a:lnTo>
                <a:lnTo>
                  <a:pt x="66" y="60"/>
                </a:lnTo>
                <a:lnTo>
                  <a:pt x="76" y="70"/>
                </a:lnTo>
                <a:lnTo>
                  <a:pt x="86" y="78"/>
                </a:lnTo>
                <a:lnTo>
                  <a:pt x="94" y="84"/>
                </a:lnTo>
                <a:lnTo>
                  <a:pt x="100" y="88"/>
                </a:lnTo>
                <a:lnTo>
                  <a:pt x="102" y="94"/>
                </a:lnTo>
                <a:lnTo>
                  <a:pt x="106" y="98"/>
                </a:lnTo>
                <a:lnTo>
                  <a:pt x="112" y="100"/>
                </a:lnTo>
                <a:lnTo>
                  <a:pt x="118" y="106"/>
                </a:lnTo>
                <a:lnTo>
                  <a:pt x="122" y="112"/>
                </a:lnTo>
                <a:lnTo>
                  <a:pt x="138" y="132"/>
                </a:lnTo>
                <a:lnTo>
                  <a:pt x="144" y="142"/>
                </a:lnTo>
                <a:lnTo>
                  <a:pt x="150" y="156"/>
                </a:lnTo>
                <a:lnTo>
                  <a:pt x="148" y="156"/>
                </a:lnTo>
                <a:lnTo>
                  <a:pt x="146" y="158"/>
                </a:lnTo>
                <a:lnTo>
                  <a:pt x="142" y="160"/>
                </a:lnTo>
                <a:lnTo>
                  <a:pt x="138" y="158"/>
                </a:lnTo>
                <a:lnTo>
                  <a:pt x="132" y="158"/>
                </a:lnTo>
                <a:lnTo>
                  <a:pt x="128" y="158"/>
                </a:lnTo>
                <a:lnTo>
                  <a:pt x="126" y="162"/>
                </a:lnTo>
                <a:lnTo>
                  <a:pt x="124" y="168"/>
                </a:lnTo>
                <a:lnTo>
                  <a:pt x="118" y="166"/>
                </a:lnTo>
                <a:lnTo>
                  <a:pt x="112" y="162"/>
                </a:lnTo>
                <a:close/>
              </a:path>
            </a:pathLst>
          </a:custGeom>
          <a:solidFill>
            <a:srgbClr val="FFFF99"/>
          </a:solidFill>
          <a:ln w="7938">
            <a:solidFill>
              <a:srgbClr val="000000"/>
            </a:solidFill>
            <a:prstDash val="solid"/>
            <a:round/>
            <a:headEnd/>
            <a:tailEnd/>
          </a:ln>
        </p:spPr>
        <p:txBody>
          <a:bodyPr/>
          <a:lstStyle/>
          <a:p>
            <a:endParaRPr lang="en-US"/>
          </a:p>
        </p:txBody>
      </p:sp>
      <p:sp>
        <p:nvSpPr>
          <p:cNvPr id="4167" name="Freeform 71"/>
          <p:cNvSpPr>
            <a:spLocks/>
          </p:cNvSpPr>
          <p:nvPr/>
        </p:nvSpPr>
        <p:spPr bwMode="auto">
          <a:xfrm>
            <a:off x="8167689" y="3390247"/>
            <a:ext cx="231775" cy="466725"/>
          </a:xfrm>
          <a:custGeom>
            <a:avLst/>
            <a:gdLst>
              <a:gd name="T0" fmla="*/ 102 w 146"/>
              <a:gd name="T1" fmla="*/ 286 h 294"/>
              <a:gd name="T2" fmla="*/ 98 w 146"/>
              <a:gd name="T3" fmla="*/ 294 h 294"/>
              <a:gd name="T4" fmla="*/ 90 w 146"/>
              <a:gd name="T5" fmla="*/ 294 h 294"/>
              <a:gd name="T6" fmla="*/ 82 w 146"/>
              <a:gd name="T7" fmla="*/ 284 h 294"/>
              <a:gd name="T8" fmla="*/ 72 w 146"/>
              <a:gd name="T9" fmla="*/ 274 h 294"/>
              <a:gd name="T10" fmla="*/ 54 w 146"/>
              <a:gd name="T11" fmla="*/ 254 h 294"/>
              <a:gd name="T12" fmla="*/ 40 w 146"/>
              <a:gd name="T13" fmla="*/ 244 h 294"/>
              <a:gd name="T14" fmla="*/ 34 w 146"/>
              <a:gd name="T15" fmla="*/ 246 h 294"/>
              <a:gd name="T16" fmla="*/ 32 w 146"/>
              <a:gd name="T17" fmla="*/ 222 h 294"/>
              <a:gd name="T18" fmla="*/ 40 w 146"/>
              <a:gd name="T19" fmla="*/ 186 h 294"/>
              <a:gd name="T20" fmla="*/ 46 w 146"/>
              <a:gd name="T21" fmla="*/ 174 h 294"/>
              <a:gd name="T22" fmla="*/ 46 w 146"/>
              <a:gd name="T23" fmla="*/ 158 h 294"/>
              <a:gd name="T24" fmla="*/ 36 w 146"/>
              <a:gd name="T25" fmla="*/ 134 h 294"/>
              <a:gd name="T26" fmla="*/ 18 w 146"/>
              <a:gd name="T27" fmla="*/ 114 h 294"/>
              <a:gd name="T28" fmla="*/ 22 w 146"/>
              <a:gd name="T29" fmla="*/ 102 h 294"/>
              <a:gd name="T30" fmla="*/ 24 w 146"/>
              <a:gd name="T31" fmla="*/ 88 h 294"/>
              <a:gd name="T32" fmla="*/ 20 w 146"/>
              <a:gd name="T33" fmla="*/ 74 h 294"/>
              <a:gd name="T34" fmla="*/ 4 w 146"/>
              <a:gd name="T35" fmla="*/ 54 h 294"/>
              <a:gd name="T36" fmla="*/ 0 w 146"/>
              <a:gd name="T37" fmla="*/ 38 h 294"/>
              <a:gd name="T38" fmla="*/ 4 w 146"/>
              <a:gd name="T39" fmla="*/ 24 h 294"/>
              <a:gd name="T40" fmla="*/ 12 w 146"/>
              <a:gd name="T41" fmla="*/ 14 h 294"/>
              <a:gd name="T42" fmla="*/ 34 w 146"/>
              <a:gd name="T43" fmla="*/ 0 h 294"/>
              <a:gd name="T44" fmla="*/ 40 w 146"/>
              <a:gd name="T45" fmla="*/ 8 h 294"/>
              <a:gd name="T46" fmla="*/ 46 w 146"/>
              <a:gd name="T47" fmla="*/ 20 h 294"/>
              <a:gd name="T48" fmla="*/ 54 w 146"/>
              <a:gd name="T49" fmla="*/ 20 h 294"/>
              <a:gd name="T50" fmla="*/ 62 w 146"/>
              <a:gd name="T51" fmla="*/ 22 h 294"/>
              <a:gd name="T52" fmla="*/ 62 w 146"/>
              <a:gd name="T53" fmla="*/ 36 h 294"/>
              <a:gd name="T54" fmla="*/ 72 w 146"/>
              <a:gd name="T55" fmla="*/ 50 h 294"/>
              <a:gd name="T56" fmla="*/ 80 w 146"/>
              <a:gd name="T57" fmla="*/ 46 h 294"/>
              <a:gd name="T58" fmla="*/ 86 w 146"/>
              <a:gd name="T59" fmla="*/ 50 h 294"/>
              <a:gd name="T60" fmla="*/ 90 w 146"/>
              <a:gd name="T61" fmla="*/ 54 h 294"/>
              <a:gd name="T62" fmla="*/ 96 w 146"/>
              <a:gd name="T63" fmla="*/ 48 h 294"/>
              <a:gd name="T64" fmla="*/ 104 w 146"/>
              <a:gd name="T65" fmla="*/ 42 h 294"/>
              <a:gd name="T66" fmla="*/ 114 w 146"/>
              <a:gd name="T67" fmla="*/ 50 h 294"/>
              <a:gd name="T68" fmla="*/ 126 w 146"/>
              <a:gd name="T69" fmla="*/ 62 h 294"/>
              <a:gd name="T70" fmla="*/ 128 w 146"/>
              <a:gd name="T71" fmla="*/ 70 h 294"/>
              <a:gd name="T72" fmla="*/ 134 w 146"/>
              <a:gd name="T73" fmla="*/ 84 h 294"/>
              <a:gd name="T74" fmla="*/ 144 w 146"/>
              <a:gd name="T75" fmla="*/ 94 h 294"/>
              <a:gd name="T76" fmla="*/ 138 w 146"/>
              <a:gd name="T77" fmla="*/ 120 h 294"/>
              <a:gd name="T78" fmla="*/ 116 w 146"/>
              <a:gd name="T79" fmla="*/ 120 h 294"/>
              <a:gd name="T80" fmla="*/ 102 w 146"/>
              <a:gd name="T81" fmla="*/ 128 h 294"/>
              <a:gd name="T82" fmla="*/ 98 w 146"/>
              <a:gd name="T83" fmla="*/ 138 h 294"/>
              <a:gd name="T84" fmla="*/ 98 w 146"/>
              <a:gd name="T85" fmla="*/ 150 h 294"/>
              <a:gd name="T86" fmla="*/ 102 w 146"/>
              <a:gd name="T87" fmla="*/ 160 h 294"/>
              <a:gd name="T88" fmla="*/ 98 w 146"/>
              <a:gd name="T89" fmla="*/ 164 h 294"/>
              <a:gd name="T90" fmla="*/ 82 w 146"/>
              <a:gd name="T91" fmla="*/ 156 h 294"/>
              <a:gd name="T92" fmla="*/ 64 w 146"/>
              <a:gd name="T93" fmla="*/ 138 h 294"/>
              <a:gd name="T94" fmla="*/ 56 w 146"/>
              <a:gd name="T95" fmla="*/ 162 h 294"/>
              <a:gd name="T96" fmla="*/ 52 w 146"/>
              <a:gd name="T97" fmla="*/ 180 h 294"/>
              <a:gd name="T98" fmla="*/ 48 w 146"/>
              <a:gd name="T99" fmla="*/ 202 h 294"/>
              <a:gd name="T100" fmla="*/ 52 w 146"/>
              <a:gd name="T101" fmla="*/ 216 h 294"/>
              <a:gd name="T102" fmla="*/ 64 w 146"/>
              <a:gd name="T103" fmla="*/ 222 h 294"/>
              <a:gd name="T104" fmla="*/ 66 w 146"/>
              <a:gd name="T105" fmla="*/ 238 h 294"/>
              <a:gd name="T106" fmla="*/ 70 w 146"/>
              <a:gd name="T107" fmla="*/ 252 h 294"/>
              <a:gd name="T108" fmla="*/ 74 w 146"/>
              <a:gd name="T109" fmla="*/ 258 h 294"/>
              <a:gd name="T110" fmla="*/ 90 w 146"/>
              <a:gd name="T111" fmla="*/ 268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6" h="294">
                <a:moveTo>
                  <a:pt x="112" y="286"/>
                </a:moveTo>
                <a:lnTo>
                  <a:pt x="102" y="286"/>
                </a:lnTo>
                <a:lnTo>
                  <a:pt x="100" y="292"/>
                </a:lnTo>
                <a:lnTo>
                  <a:pt x="98" y="294"/>
                </a:lnTo>
                <a:lnTo>
                  <a:pt x="94" y="294"/>
                </a:lnTo>
                <a:lnTo>
                  <a:pt x="90" y="294"/>
                </a:lnTo>
                <a:lnTo>
                  <a:pt x="88" y="292"/>
                </a:lnTo>
                <a:lnTo>
                  <a:pt x="82" y="284"/>
                </a:lnTo>
                <a:lnTo>
                  <a:pt x="76" y="278"/>
                </a:lnTo>
                <a:lnTo>
                  <a:pt x="72" y="274"/>
                </a:lnTo>
                <a:lnTo>
                  <a:pt x="66" y="274"/>
                </a:lnTo>
                <a:lnTo>
                  <a:pt x="54" y="254"/>
                </a:lnTo>
                <a:lnTo>
                  <a:pt x="46" y="248"/>
                </a:lnTo>
                <a:lnTo>
                  <a:pt x="40" y="244"/>
                </a:lnTo>
                <a:lnTo>
                  <a:pt x="36" y="250"/>
                </a:lnTo>
                <a:lnTo>
                  <a:pt x="34" y="246"/>
                </a:lnTo>
                <a:lnTo>
                  <a:pt x="32" y="238"/>
                </a:lnTo>
                <a:lnTo>
                  <a:pt x="32" y="222"/>
                </a:lnTo>
                <a:lnTo>
                  <a:pt x="34" y="186"/>
                </a:lnTo>
                <a:lnTo>
                  <a:pt x="40" y="186"/>
                </a:lnTo>
                <a:lnTo>
                  <a:pt x="44" y="180"/>
                </a:lnTo>
                <a:lnTo>
                  <a:pt x="46" y="174"/>
                </a:lnTo>
                <a:lnTo>
                  <a:pt x="46" y="168"/>
                </a:lnTo>
                <a:lnTo>
                  <a:pt x="46" y="158"/>
                </a:lnTo>
                <a:lnTo>
                  <a:pt x="42" y="144"/>
                </a:lnTo>
                <a:lnTo>
                  <a:pt x="36" y="134"/>
                </a:lnTo>
                <a:lnTo>
                  <a:pt x="32" y="126"/>
                </a:lnTo>
                <a:lnTo>
                  <a:pt x="18" y="114"/>
                </a:lnTo>
                <a:lnTo>
                  <a:pt x="20" y="108"/>
                </a:lnTo>
                <a:lnTo>
                  <a:pt x="22" y="102"/>
                </a:lnTo>
                <a:lnTo>
                  <a:pt x="24" y="96"/>
                </a:lnTo>
                <a:lnTo>
                  <a:pt x="24" y="88"/>
                </a:lnTo>
                <a:lnTo>
                  <a:pt x="24" y="80"/>
                </a:lnTo>
                <a:lnTo>
                  <a:pt x="20" y="74"/>
                </a:lnTo>
                <a:lnTo>
                  <a:pt x="12" y="64"/>
                </a:lnTo>
                <a:lnTo>
                  <a:pt x="4" y="54"/>
                </a:lnTo>
                <a:lnTo>
                  <a:pt x="2" y="48"/>
                </a:lnTo>
                <a:lnTo>
                  <a:pt x="0" y="38"/>
                </a:lnTo>
                <a:lnTo>
                  <a:pt x="2" y="30"/>
                </a:lnTo>
                <a:lnTo>
                  <a:pt x="4" y="24"/>
                </a:lnTo>
                <a:lnTo>
                  <a:pt x="8" y="18"/>
                </a:lnTo>
                <a:lnTo>
                  <a:pt x="12" y="14"/>
                </a:lnTo>
                <a:lnTo>
                  <a:pt x="24" y="8"/>
                </a:lnTo>
                <a:lnTo>
                  <a:pt x="34" y="0"/>
                </a:lnTo>
                <a:lnTo>
                  <a:pt x="38" y="4"/>
                </a:lnTo>
                <a:lnTo>
                  <a:pt x="40" y="8"/>
                </a:lnTo>
                <a:lnTo>
                  <a:pt x="42" y="16"/>
                </a:lnTo>
                <a:lnTo>
                  <a:pt x="46" y="20"/>
                </a:lnTo>
                <a:lnTo>
                  <a:pt x="50" y="20"/>
                </a:lnTo>
                <a:lnTo>
                  <a:pt x="54" y="20"/>
                </a:lnTo>
                <a:lnTo>
                  <a:pt x="58" y="20"/>
                </a:lnTo>
                <a:lnTo>
                  <a:pt x="62" y="22"/>
                </a:lnTo>
                <a:lnTo>
                  <a:pt x="62" y="28"/>
                </a:lnTo>
                <a:lnTo>
                  <a:pt x="62" y="36"/>
                </a:lnTo>
                <a:lnTo>
                  <a:pt x="64" y="56"/>
                </a:lnTo>
                <a:lnTo>
                  <a:pt x="72" y="50"/>
                </a:lnTo>
                <a:lnTo>
                  <a:pt x="76" y="46"/>
                </a:lnTo>
                <a:lnTo>
                  <a:pt x="80" y="46"/>
                </a:lnTo>
                <a:lnTo>
                  <a:pt x="84" y="48"/>
                </a:lnTo>
                <a:lnTo>
                  <a:pt x="86" y="50"/>
                </a:lnTo>
                <a:lnTo>
                  <a:pt x="88" y="52"/>
                </a:lnTo>
                <a:lnTo>
                  <a:pt x="90" y="54"/>
                </a:lnTo>
                <a:lnTo>
                  <a:pt x="94" y="52"/>
                </a:lnTo>
                <a:lnTo>
                  <a:pt x="96" y="48"/>
                </a:lnTo>
                <a:lnTo>
                  <a:pt x="100" y="44"/>
                </a:lnTo>
                <a:lnTo>
                  <a:pt x="104" y="42"/>
                </a:lnTo>
                <a:lnTo>
                  <a:pt x="110" y="42"/>
                </a:lnTo>
                <a:lnTo>
                  <a:pt x="114" y="50"/>
                </a:lnTo>
                <a:lnTo>
                  <a:pt x="120" y="56"/>
                </a:lnTo>
                <a:lnTo>
                  <a:pt x="126" y="62"/>
                </a:lnTo>
                <a:lnTo>
                  <a:pt x="128" y="66"/>
                </a:lnTo>
                <a:lnTo>
                  <a:pt x="128" y="70"/>
                </a:lnTo>
                <a:lnTo>
                  <a:pt x="130" y="76"/>
                </a:lnTo>
                <a:lnTo>
                  <a:pt x="134" y="84"/>
                </a:lnTo>
                <a:lnTo>
                  <a:pt x="140" y="90"/>
                </a:lnTo>
                <a:lnTo>
                  <a:pt x="144" y="94"/>
                </a:lnTo>
                <a:lnTo>
                  <a:pt x="146" y="122"/>
                </a:lnTo>
                <a:lnTo>
                  <a:pt x="138" y="120"/>
                </a:lnTo>
                <a:lnTo>
                  <a:pt x="128" y="120"/>
                </a:lnTo>
                <a:lnTo>
                  <a:pt x="116" y="120"/>
                </a:lnTo>
                <a:lnTo>
                  <a:pt x="106" y="124"/>
                </a:lnTo>
                <a:lnTo>
                  <a:pt x="102" y="128"/>
                </a:lnTo>
                <a:lnTo>
                  <a:pt x="98" y="132"/>
                </a:lnTo>
                <a:lnTo>
                  <a:pt x="98" y="138"/>
                </a:lnTo>
                <a:lnTo>
                  <a:pt x="96" y="144"/>
                </a:lnTo>
                <a:lnTo>
                  <a:pt x="98" y="150"/>
                </a:lnTo>
                <a:lnTo>
                  <a:pt x="100" y="156"/>
                </a:lnTo>
                <a:lnTo>
                  <a:pt x="102" y="160"/>
                </a:lnTo>
                <a:lnTo>
                  <a:pt x="104" y="166"/>
                </a:lnTo>
                <a:lnTo>
                  <a:pt x="98" y="164"/>
                </a:lnTo>
                <a:lnTo>
                  <a:pt x="92" y="162"/>
                </a:lnTo>
                <a:lnTo>
                  <a:pt x="82" y="156"/>
                </a:lnTo>
                <a:lnTo>
                  <a:pt x="72" y="146"/>
                </a:lnTo>
                <a:lnTo>
                  <a:pt x="64" y="138"/>
                </a:lnTo>
                <a:lnTo>
                  <a:pt x="56" y="138"/>
                </a:lnTo>
                <a:lnTo>
                  <a:pt x="56" y="162"/>
                </a:lnTo>
                <a:lnTo>
                  <a:pt x="54" y="170"/>
                </a:lnTo>
                <a:lnTo>
                  <a:pt x="52" y="180"/>
                </a:lnTo>
                <a:lnTo>
                  <a:pt x="50" y="190"/>
                </a:lnTo>
                <a:lnTo>
                  <a:pt x="48" y="202"/>
                </a:lnTo>
                <a:lnTo>
                  <a:pt x="50" y="208"/>
                </a:lnTo>
                <a:lnTo>
                  <a:pt x="52" y="216"/>
                </a:lnTo>
                <a:lnTo>
                  <a:pt x="56" y="220"/>
                </a:lnTo>
                <a:lnTo>
                  <a:pt x="64" y="222"/>
                </a:lnTo>
                <a:lnTo>
                  <a:pt x="64" y="232"/>
                </a:lnTo>
                <a:lnTo>
                  <a:pt x="66" y="238"/>
                </a:lnTo>
                <a:lnTo>
                  <a:pt x="70" y="242"/>
                </a:lnTo>
                <a:lnTo>
                  <a:pt x="70" y="252"/>
                </a:lnTo>
                <a:lnTo>
                  <a:pt x="72" y="256"/>
                </a:lnTo>
                <a:lnTo>
                  <a:pt x="74" y="258"/>
                </a:lnTo>
                <a:lnTo>
                  <a:pt x="78" y="262"/>
                </a:lnTo>
                <a:lnTo>
                  <a:pt x="90" y="268"/>
                </a:lnTo>
                <a:lnTo>
                  <a:pt x="112" y="286"/>
                </a:lnTo>
                <a:close/>
              </a:path>
            </a:pathLst>
          </a:custGeom>
          <a:solidFill>
            <a:srgbClr val="FFFF99"/>
          </a:solidFill>
          <a:ln w="7938">
            <a:solidFill>
              <a:srgbClr val="000000"/>
            </a:solidFill>
            <a:prstDash val="solid"/>
            <a:round/>
            <a:headEnd/>
            <a:tailEnd/>
          </a:ln>
        </p:spPr>
        <p:txBody>
          <a:bodyPr/>
          <a:lstStyle/>
          <a:p>
            <a:endParaRPr lang="en-US"/>
          </a:p>
        </p:txBody>
      </p:sp>
      <p:sp>
        <p:nvSpPr>
          <p:cNvPr id="4168" name="Freeform 72"/>
          <p:cNvSpPr>
            <a:spLocks/>
          </p:cNvSpPr>
          <p:nvPr/>
        </p:nvSpPr>
        <p:spPr bwMode="auto">
          <a:xfrm>
            <a:off x="7881939" y="3209272"/>
            <a:ext cx="149225" cy="161925"/>
          </a:xfrm>
          <a:custGeom>
            <a:avLst/>
            <a:gdLst>
              <a:gd name="T0" fmla="*/ 90 w 94"/>
              <a:gd name="T1" fmla="*/ 86 h 102"/>
              <a:gd name="T2" fmla="*/ 82 w 94"/>
              <a:gd name="T3" fmla="*/ 102 h 102"/>
              <a:gd name="T4" fmla="*/ 76 w 94"/>
              <a:gd name="T5" fmla="*/ 86 h 102"/>
              <a:gd name="T6" fmla="*/ 68 w 94"/>
              <a:gd name="T7" fmla="*/ 74 h 102"/>
              <a:gd name="T8" fmla="*/ 54 w 94"/>
              <a:gd name="T9" fmla="*/ 76 h 102"/>
              <a:gd name="T10" fmla="*/ 50 w 94"/>
              <a:gd name="T11" fmla="*/ 72 h 102"/>
              <a:gd name="T12" fmla="*/ 46 w 94"/>
              <a:gd name="T13" fmla="*/ 78 h 102"/>
              <a:gd name="T14" fmla="*/ 36 w 94"/>
              <a:gd name="T15" fmla="*/ 88 h 102"/>
              <a:gd name="T16" fmla="*/ 24 w 94"/>
              <a:gd name="T17" fmla="*/ 80 h 102"/>
              <a:gd name="T18" fmla="*/ 22 w 94"/>
              <a:gd name="T19" fmla="*/ 66 h 102"/>
              <a:gd name="T20" fmla="*/ 18 w 94"/>
              <a:gd name="T21" fmla="*/ 58 h 102"/>
              <a:gd name="T22" fmla="*/ 14 w 94"/>
              <a:gd name="T23" fmla="*/ 52 h 102"/>
              <a:gd name="T24" fmla="*/ 10 w 94"/>
              <a:gd name="T25" fmla="*/ 38 h 102"/>
              <a:gd name="T26" fmla="*/ 6 w 94"/>
              <a:gd name="T27" fmla="*/ 32 h 102"/>
              <a:gd name="T28" fmla="*/ 8 w 94"/>
              <a:gd name="T29" fmla="*/ 28 h 102"/>
              <a:gd name="T30" fmla="*/ 12 w 94"/>
              <a:gd name="T31" fmla="*/ 22 h 102"/>
              <a:gd name="T32" fmla="*/ 6 w 94"/>
              <a:gd name="T33" fmla="*/ 14 h 102"/>
              <a:gd name="T34" fmla="*/ 0 w 94"/>
              <a:gd name="T35" fmla="*/ 6 h 102"/>
              <a:gd name="T36" fmla="*/ 2 w 94"/>
              <a:gd name="T37" fmla="*/ 2 h 102"/>
              <a:gd name="T38" fmla="*/ 20 w 94"/>
              <a:gd name="T39" fmla="*/ 6 h 102"/>
              <a:gd name="T40" fmla="*/ 30 w 94"/>
              <a:gd name="T41" fmla="*/ 12 h 102"/>
              <a:gd name="T42" fmla="*/ 30 w 94"/>
              <a:gd name="T43" fmla="*/ 20 h 102"/>
              <a:gd name="T44" fmla="*/ 32 w 94"/>
              <a:gd name="T45" fmla="*/ 24 h 102"/>
              <a:gd name="T46" fmla="*/ 40 w 94"/>
              <a:gd name="T47" fmla="*/ 26 h 102"/>
              <a:gd name="T48" fmla="*/ 74 w 94"/>
              <a:gd name="T49" fmla="*/ 26 h 102"/>
              <a:gd name="T50" fmla="*/ 56 w 94"/>
              <a:gd name="T51" fmla="*/ 52 h 102"/>
              <a:gd name="T52" fmla="*/ 64 w 94"/>
              <a:gd name="T53" fmla="*/ 64 h 102"/>
              <a:gd name="T54" fmla="*/ 70 w 94"/>
              <a:gd name="T55" fmla="*/ 64 h 102"/>
              <a:gd name="T56" fmla="*/ 72 w 94"/>
              <a:gd name="T57" fmla="*/ 54 h 102"/>
              <a:gd name="T58" fmla="*/ 78 w 94"/>
              <a:gd name="T59" fmla="*/ 60 h 102"/>
              <a:gd name="T60" fmla="*/ 84 w 94"/>
              <a:gd name="T61" fmla="*/ 80 h 102"/>
              <a:gd name="T62" fmla="*/ 94 w 94"/>
              <a:gd name="T63" fmla="*/ 8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2">
                <a:moveTo>
                  <a:pt x="94" y="84"/>
                </a:moveTo>
                <a:lnTo>
                  <a:pt x="90" y="86"/>
                </a:lnTo>
                <a:lnTo>
                  <a:pt x="86" y="92"/>
                </a:lnTo>
                <a:lnTo>
                  <a:pt x="82" y="102"/>
                </a:lnTo>
                <a:lnTo>
                  <a:pt x="78" y="94"/>
                </a:lnTo>
                <a:lnTo>
                  <a:pt x="76" y="86"/>
                </a:lnTo>
                <a:lnTo>
                  <a:pt x="74" y="80"/>
                </a:lnTo>
                <a:lnTo>
                  <a:pt x="68" y="74"/>
                </a:lnTo>
                <a:lnTo>
                  <a:pt x="62" y="76"/>
                </a:lnTo>
                <a:lnTo>
                  <a:pt x="54" y="76"/>
                </a:lnTo>
                <a:lnTo>
                  <a:pt x="52" y="74"/>
                </a:lnTo>
                <a:lnTo>
                  <a:pt x="50" y="72"/>
                </a:lnTo>
                <a:lnTo>
                  <a:pt x="48" y="70"/>
                </a:lnTo>
                <a:lnTo>
                  <a:pt x="46" y="78"/>
                </a:lnTo>
                <a:lnTo>
                  <a:pt x="42" y="84"/>
                </a:lnTo>
                <a:lnTo>
                  <a:pt x="36" y="88"/>
                </a:lnTo>
                <a:lnTo>
                  <a:pt x="28" y="92"/>
                </a:lnTo>
                <a:lnTo>
                  <a:pt x="24" y="80"/>
                </a:lnTo>
                <a:lnTo>
                  <a:pt x="22" y="74"/>
                </a:lnTo>
                <a:lnTo>
                  <a:pt x="22" y="66"/>
                </a:lnTo>
                <a:lnTo>
                  <a:pt x="20" y="62"/>
                </a:lnTo>
                <a:lnTo>
                  <a:pt x="18" y="58"/>
                </a:lnTo>
                <a:lnTo>
                  <a:pt x="14" y="54"/>
                </a:lnTo>
                <a:lnTo>
                  <a:pt x="14" y="52"/>
                </a:lnTo>
                <a:lnTo>
                  <a:pt x="16" y="42"/>
                </a:lnTo>
                <a:lnTo>
                  <a:pt x="10" y="38"/>
                </a:lnTo>
                <a:lnTo>
                  <a:pt x="8" y="36"/>
                </a:lnTo>
                <a:lnTo>
                  <a:pt x="6" y="32"/>
                </a:lnTo>
                <a:lnTo>
                  <a:pt x="6" y="30"/>
                </a:lnTo>
                <a:lnTo>
                  <a:pt x="8" y="28"/>
                </a:lnTo>
                <a:lnTo>
                  <a:pt x="10" y="26"/>
                </a:lnTo>
                <a:lnTo>
                  <a:pt x="12" y="22"/>
                </a:lnTo>
                <a:lnTo>
                  <a:pt x="10" y="18"/>
                </a:lnTo>
                <a:lnTo>
                  <a:pt x="6" y="14"/>
                </a:lnTo>
                <a:lnTo>
                  <a:pt x="2" y="10"/>
                </a:lnTo>
                <a:lnTo>
                  <a:pt x="0" y="6"/>
                </a:lnTo>
                <a:lnTo>
                  <a:pt x="0" y="4"/>
                </a:lnTo>
                <a:lnTo>
                  <a:pt x="2" y="2"/>
                </a:lnTo>
                <a:lnTo>
                  <a:pt x="6" y="0"/>
                </a:lnTo>
                <a:lnTo>
                  <a:pt x="20" y="6"/>
                </a:lnTo>
                <a:lnTo>
                  <a:pt x="26" y="10"/>
                </a:lnTo>
                <a:lnTo>
                  <a:pt x="30" y="12"/>
                </a:lnTo>
                <a:lnTo>
                  <a:pt x="30" y="16"/>
                </a:lnTo>
                <a:lnTo>
                  <a:pt x="30" y="20"/>
                </a:lnTo>
                <a:lnTo>
                  <a:pt x="30" y="22"/>
                </a:lnTo>
                <a:lnTo>
                  <a:pt x="32" y="24"/>
                </a:lnTo>
                <a:lnTo>
                  <a:pt x="36" y="26"/>
                </a:lnTo>
                <a:lnTo>
                  <a:pt x="40" y="26"/>
                </a:lnTo>
                <a:lnTo>
                  <a:pt x="48" y="26"/>
                </a:lnTo>
                <a:lnTo>
                  <a:pt x="74" y="26"/>
                </a:lnTo>
                <a:lnTo>
                  <a:pt x="74" y="32"/>
                </a:lnTo>
                <a:lnTo>
                  <a:pt x="56" y="52"/>
                </a:lnTo>
                <a:lnTo>
                  <a:pt x="60" y="60"/>
                </a:lnTo>
                <a:lnTo>
                  <a:pt x="64" y="64"/>
                </a:lnTo>
                <a:lnTo>
                  <a:pt x="66" y="66"/>
                </a:lnTo>
                <a:lnTo>
                  <a:pt x="70" y="64"/>
                </a:lnTo>
                <a:lnTo>
                  <a:pt x="72" y="60"/>
                </a:lnTo>
                <a:lnTo>
                  <a:pt x="72" y="54"/>
                </a:lnTo>
                <a:lnTo>
                  <a:pt x="74" y="52"/>
                </a:lnTo>
                <a:lnTo>
                  <a:pt x="78" y="60"/>
                </a:lnTo>
                <a:lnTo>
                  <a:pt x="82" y="70"/>
                </a:lnTo>
                <a:lnTo>
                  <a:pt x="84" y="80"/>
                </a:lnTo>
                <a:lnTo>
                  <a:pt x="88" y="86"/>
                </a:lnTo>
                <a:lnTo>
                  <a:pt x="94" y="84"/>
                </a:lnTo>
                <a:close/>
              </a:path>
            </a:pathLst>
          </a:custGeom>
          <a:solidFill>
            <a:srgbClr val="FFFF99"/>
          </a:solidFill>
          <a:ln w="7938">
            <a:solidFill>
              <a:srgbClr val="000000"/>
            </a:solidFill>
            <a:prstDash val="solid"/>
            <a:round/>
            <a:headEnd/>
            <a:tailEnd/>
          </a:ln>
        </p:spPr>
        <p:txBody>
          <a:bodyPr/>
          <a:lstStyle/>
          <a:p>
            <a:endParaRPr lang="en-US"/>
          </a:p>
        </p:txBody>
      </p:sp>
      <p:sp>
        <p:nvSpPr>
          <p:cNvPr id="4169" name="Freeform 73"/>
          <p:cNvSpPr>
            <a:spLocks/>
          </p:cNvSpPr>
          <p:nvPr/>
        </p:nvSpPr>
        <p:spPr bwMode="auto">
          <a:xfrm>
            <a:off x="7370764" y="2917171"/>
            <a:ext cx="739775" cy="857250"/>
          </a:xfrm>
          <a:custGeom>
            <a:avLst/>
            <a:gdLst>
              <a:gd name="T0" fmla="*/ 458 w 466"/>
              <a:gd name="T1" fmla="*/ 164 h 540"/>
              <a:gd name="T2" fmla="*/ 438 w 466"/>
              <a:gd name="T3" fmla="*/ 186 h 540"/>
              <a:gd name="T4" fmla="*/ 436 w 466"/>
              <a:gd name="T5" fmla="*/ 210 h 540"/>
              <a:gd name="T6" fmla="*/ 424 w 466"/>
              <a:gd name="T7" fmla="*/ 232 h 540"/>
              <a:gd name="T8" fmla="*/ 418 w 466"/>
              <a:gd name="T9" fmla="*/ 244 h 540"/>
              <a:gd name="T10" fmla="*/ 404 w 466"/>
              <a:gd name="T11" fmla="*/ 254 h 540"/>
              <a:gd name="T12" fmla="*/ 392 w 466"/>
              <a:gd name="T13" fmla="*/ 248 h 540"/>
              <a:gd name="T14" fmla="*/ 396 w 466"/>
              <a:gd name="T15" fmla="*/ 216 h 540"/>
              <a:gd name="T16" fmla="*/ 354 w 466"/>
              <a:gd name="T17" fmla="*/ 208 h 540"/>
              <a:gd name="T18" fmla="*/ 348 w 466"/>
              <a:gd name="T19" fmla="*/ 194 h 540"/>
              <a:gd name="T20" fmla="*/ 322 w 466"/>
              <a:gd name="T21" fmla="*/ 190 h 540"/>
              <a:gd name="T22" fmla="*/ 332 w 466"/>
              <a:gd name="T23" fmla="*/ 210 h 540"/>
              <a:gd name="T24" fmla="*/ 332 w 466"/>
              <a:gd name="T25" fmla="*/ 222 h 540"/>
              <a:gd name="T26" fmla="*/ 342 w 466"/>
              <a:gd name="T27" fmla="*/ 246 h 540"/>
              <a:gd name="T28" fmla="*/ 340 w 466"/>
              <a:gd name="T29" fmla="*/ 276 h 540"/>
              <a:gd name="T30" fmla="*/ 316 w 466"/>
              <a:gd name="T31" fmla="*/ 304 h 540"/>
              <a:gd name="T32" fmla="*/ 288 w 466"/>
              <a:gd name="T33" fmla="*/ 322 h 540"/>
              <a:gd name="T34" fmla="*/ 242 w 466"/>
              <a:gd name="T35" fmla="*/ 384 h 540"/>
              <a:gd name="T36" fmla="*/ 214 w 466"/>
              <a:gd name="T37" fmla="*/ 404 h 540"/>
              <a:gd name="T38" fmla="*/ 222 w 466"/>
              <a:gd name="T39" fmla="*/ 448 h 540"/>
              <a:gd name="T40" fmla="*/ 216 w 466"/>
              <a:gd name="T41" fmla="*/ 480 h 540"/>
              <a:gd name="T42" fmla="*/ 212 w 466"/>
              <a:gd name="T43" fmla="*/ 502 h 540"/>
              <a:gd name="T44" fmla="*/ 202 w 466"/>
              <a:gd name="T45" fmla="*/ 524 h 540"/>
              <a:gd name="T46" fmla="*/ 186 w 466"/>
              <a:gd name="T47" fmla="*/ 540 h 540"/>
              <a:gd name="T48" fmla="*/ 160 w 466"/>
              <a:gd name="T49" fmla="*/ 518 h 540"/>
              <a:gd name="T50" fmla="*/ 126 w 466"/>
              <a:gd name="T51" fmla="*/ 434 h 540"/>
              <a:gd name="T52" fmla="*/ 84 w 466"/>
              <a:gd name="T53" fmla="*/ 324 h 540"/>
              <a:gd name="T54" fmla="*/ 72 w 466"/>
              <a:gd name="T55" fmla="*/ 266 h 540"/>
              <a:gd name="T56" fmla="*/ 52 w 466"/>
              <a:gd name="T57" fmla="*/ 298 h 540"/>
              <a:gd name="T58" fmla="*/ 14 w 466"/>
              <a:gd name="T59" fmla="*/ 266 h 540"/>
              <a:gd name="T60" fmla="*/ 26 w 466"/>
              <a:gd name="T61" fmla="*/ 256 h 540"/>
              <a:gd name="T62" fmla="*/ 2 w 466"/>
              <a:gd name="T63" fmla="*/ 242 h 540"/>
              <a:gd name="T64" fmla="*/ 8 w 466"/>
              <a:gd name="T65" fmla="*/ 226 h 540"/>
              <a:gd name="T66" fmla="*/ 38 w 466"/>
              <a:gd name="T67" fmla="*/ 224 h 540"/>
              <a:gd name="T68" fmla="*/ 22 w 466"/>
              <a:gd name="T69" fmla="*/ 196 h 540"/>
              <a:gd name="T70" fmla="*/ 10 w 466"/>
              <a:gd name="T71" fmla="*/ 176 h 540"/>
              <a:gd name="T72" fmla="*/ 22 w 466"/>
              <a:gd name="T73" fmla="*/ 154 h 540"/>
              <a:gd name="T74" fmla="*/ 46 w 466"/>
              <a:gd name="T75" fmla="*/ 146 h 540"/>
              <a:gd name="T76" fmla="*/ 70 w 466"/>
              <a:gd name="T77" fmla="*/ 106 h 540"/>
              <a:gd name="T78" fmla="*/ 82 w 466"/>
              <a:gd name="T79" fmla="*/ 74 h 540"/>
              <a:gd name="T80" fmla="*/ 58 w 466"/>
              <a:gd name="T81" fmla="*/ 42 h 540"/>
              <a:gd name="T82" fmla="*/ 58 w 466"/>
              <a:gd name="T83" fmla="*/ 24 h 540"/>
              <a:gd name="T84" fmla="*/ 76 w 466"/>
              <a:gd name="T85" fmla="*/ 26 h 540"/>
              <a:gd name="T86" fmla="*/ 122 w 466"/>
              <a:gd name="T87" fmla="*/ 0 h 540"/>
              <a:gd name="T88" fmla="*/ 152 w 466"/>
              <a:gd name="T89" fmla="*/ 8 h 540"/>
              <a:gd name="T90" fmla="*/ 138 w 466"/>
              <a:gd name="T91" fmla="*/ 42 h 540"/>
              <a:gd name="T92" fmla="*/ 148 w 466"/>
              <a:gd name="T93" fmla="*/ 64 h 540"/>
              <a:gd name="T94" fmla="*/ 148 w 466"/>
              <a:gd name="T95" fmla="*/ 86 h 540"/>
              <a:gd name="T96" fmla="*/ 180 w 466"/>
              <a:gd name="T97" fmla="*/ 120 h 540"/>
              <a:gd name="T98" fmla="*/ 212 w 466"/>
              <a:gd name="T99" fmla="*/ 154 h 540"/>
              <a:gd name="T100" fmla="*/ 254 w 466"/>
              <a:gd name="T101" fmla="*/ 164 h 540"/>
              <a:gd name="T102" fmla="*/ 308 w 466"/>
              <a:gd name="T103" fmla="*/ 184 h 540"/>
              <a:gd name="T104" fmla="*/ 316 w 466"/>
              <a:gd name="T105" fmla="*/ 170 h 540"/>
              <a:gd name="T106" fmla="*/ 326 w 466"/>
              <a:gd name="T107" fmla="*/ 152 h 540"/>
              <a:gd name="T108" fmla="*/ 344 w 466"/>
              <a:gd name="T109" fmla="*/ 178 h 540"/>
              <a:gd name="T110" fmla="*/ 384 w 466"/>
              <a:gd name="T111" fmla="*/ 170 h 540"/>
              <a:gd name="T112" fmla="*/ 410 w 466"/>
              <a:gd name="T113" fmla="*/ 132 h 540"/>
              <a:gd name="T114" fmla="*/ 430 w 466"/>
              <a:gd name="T115" fmla="*/ 130 h 540"/>
              <a:gd name="T116" fmla="*/ 450 w 466"/>
              <a:gd name="T117" fmla="*/ 138 h 540"/>
              <a:gd name="T118" fmla="*/ 466 w 466"/>
              <a:gd name="T119" fmla="*/ 142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6" h="540">
                <a:moveTo>
                  <a:pt x="466" y="142"/>
                </a:moveTo>
                <a:lnTo>
                  <a:pt x="464" y="150"/>
                </a:lnTo>
                <a:lnTo>
                  <a:pt x="462" y="158"/>
                </a:lnTo>
                <a:lnTo>
                  <a:pt x="466" y="164"/>
                </a:lnTo>
                <a:lnTo>
                  <a:pt x="458" y="164"/>
                </a:lnTo>
                <a:lnTo>
                  <a:pt x="452" y="166"/>
                </a:lnTo>
                <a:lnTo>
                  <a:pt x="444" y="172"/>
                </a:lnTo>
                <a:lnTo>
                  <a:pt x="438" y="178"/>
                </a:lnTo>
                <a:lnTo>
                  <a:pt x="436" y="182"/>
                </a:lnTo>
                <a:lnTo>
                  <a:pt x="438" y="186"/>
                </a:lnTo>
                <a:lnTo>
                  <a:pt x="440" y="188"/>
                </a:lnTo>
                <a:lnTo>
                  <a:pt x="432" y="206"/>
                </a:lnTo>
                <a:lnTo>
                  <a:pt x="432" y="208"/>
                </a:lnTo>
                <a:lnTo>
                  <a:pt x="434" y="210"/>
                </a:lnTo>
                <a:lnTo>
                  <a:pt x="436" y="210"/>
                </a:lnTo>
                <a:lnTo>
                  <a:pt x="438" y="212"/>
                </a:lnTo>
                <a:lnTo>
                  <a:pt x="436" y="218"/>
                </a:lnTo>
                <a:lnTo>
                  <a:pt x="432" y="222"/>
                </a:lnTo>
                <a:lnTo>
                  <a:pt x="426" y="232"/>
                </a:lnTo>
                <a:lnTo>
                  <a:pt x="424" y="232"/>
                </a:lnTo>
                <a:lnTo>
                  <a:pt x="422" y="230"/>
                </a:lnTo>
                <a:lnTo>
                  <a:pt x="418" y="234"/>
                </a:lnTo>
                <a:lnTo>
                  <a:pt x="416" y="234"/>
                </a:lnTo>
                <a:lnTo>
                  <a:pt x="418" y="240"/>
                </a:lnTo>
                <a:lnTo>
                  <a:pt x="418" y="244"/>
                </a:lnTo>
                <a:lnTo>
                  <a:pt x="418" y="256"/>
                </a:lnTo>
                <a:lnTo>
                  <a:pt x="414" y="264"/>
                </a:lnTo>
                <a:lnTo>
                  <a:pt x="412" y="270"/>
                </a:lnTo>
                <a:lnTo>
                  <a:pt x="408" y="264"/>
                </a:lnTo>
                <a:lnTo>
                  <a:pt x="404" y="254"/>
                </a:lnTo>
                <a:lnTo>
                  <a:pt x="400" y="244"/>
                </a:lnTo>
                <a:lnTo>
                  <a:pt x="396" y="236"/>
                </a:lnTo>
                <a:lnTo>
                  <a:pt x="394" y="238"/>
                </a:lnTo>
                <a:lnTo>
                  <a:pt x="394" y="244"/>
                </a:lnTo>
                <a:lnTo>
                  <a:pt x="392" y="248"/>
                </a:lnTo>
                <a:lnTo>
                  <a:pt x="388" y="250"/>
                </a:lnTo>
                <a:lnTo>
                  <a:pt x="386" y="248"/>
                </a:lnTo>
                <a:lnTo>
                  <a:pt x="382" y="244"/>
                </a:lnTo>
                <a:lnTo>
                  <a:pt x="378" y="236"/>
                </a:lnTo>
                <a:lnTo>
                  <a:pt x="396" y="216"/>
                </a:lnTo>
                <a:lnTo>
                  <a:pt x="396" y="210"/>
                </a:lnTo>
                <a:lnTo>
                  <a:pt x="370" y="210"/>
                </a:lnTo>
                <a:lnTo>
                  <a:pt x="362" y="210"/>
                </a:lnTo>
                <a:lnTo>
                  <a:pt x="358" y="210"/>
                </a:lnTo>
                <a:lnTo>
                  <a:pt x="354" y="208"/>
                </a:lnTo>
                <a:lnTo>
                  <a:pt x="352" y="206"/>
                </a:lnTo>
                <a:lnTo>
                  <a:pt x="352" y="204"/>
                </a:lnTo>
                <a:lnTo>
                  <a:pt x="352" y="200"/>
                </a:lnTo>
                <a:lnTo>
                  <a:pt x="352" y="196"/>
                </a:lnTo>
                <a:lnTo>
                  <a:pt x="348" y="194"/>
                </a:lnTo>
                <a:lnTo>
                  <a:pt x="342" y="190"/>
                </a:lnTo>
                <a:lnTo>
                  <a:pt x="328" y="184"/>
                </a:lnTo>
                <a:lnTo>
                  <a:pt x="324" y="186"/>
                </a:lnTo>
                <a:lnTo>
                  <a:pt x="322" y="188"/>
                </a:lnTo>
                <a:lnTo>
                  <a:pt x="322" y="190"/>
                </a:lnTo>
                <a:lnTo>
                  <a:pt x="324" y="194"/>
                </a:lnTo>
                <a:lnTo>
                  <a:pt x="328" y="198"/>
                </a:lnTo>
                <a:lnTo>
                  <a:pt x="332" y="202"/>
                </a:lnTo>
                <a:lnTo>
                  <a:pt x="334" y="206"/>
                </a:lnTo>
                <a:lnTo>
                  <a:pt x="332" y="210"/>
                </a:lnTo>
                <a:lnTo>
                  <a:pt x="330" y="212"/>
                </a:lnTo>
                <a:lnTo>
                  <a:pt x="328" y="214"/>
                </a:lnTo>
                <a:lnTo>
                  <a:pt x="328" y="216"/>
                </a:lnTo>
                <a:lnTo>
                  <a:pt x="330" y="220"/>
                </a:lnTo>
                <a:lnTo>
                  <a:pt x="332" y="222"/>
                </a:lnTo>
                <a:lnTo>
                  <a:pt x="338" y="226"/>
                </a:lnTo>
                <a:lnTo>
                  <a:pt x="336" y="236"/>
                </a:lnTo>
                <a:lnTo>
                  <a:pt x="336" y="238"/>
                </a:lnTo>
                <a:lnTo>
                  <a:pt x="340" y="242"/>
                </a:lnTo>
                <a:lnTo>
                  <a:pt x="342" y="246"/>
                </a:lnTo>
                <a:lnTo>
                  <a:pt x="344" y="250"/>
                </a:lnTo>
                <a:lnTo>
                  <a:pt x="344" y="258"/>
                </a:lnTo>
                <a:lnTo>
                  <a:pt x="346" y="264"/>
                </a:lnTo>
                <a:lnTo>
                  <a:pt x="350" y="276"/>
                </a:lnTo>
                <a:lnTo>
                  <a:pt x="340" y="276"/>
                </a:lnTo>
                <a:lnTo>
                  <a:pt x="332" y="276"/>
                </a:lnTo>
                <a:lnTo>
                  <a:pt x="334" y="276"/>
                </a:lnTo>
                <a:lnTo>
                  <a:pt x="324" y="280"/>
                </a:lnTo>
                <a:lnTo>
                  <a:pt x="320" y="286"/>
                </a:lnTo>
                <a:lnTo>
                  <a:pt x="316" y="304"/>
                </a:lnTo>
                <a:lnTo>
                  <a:pt x="312" y="310"/>
                </a:lnTo>
                <a:lnTo>
                  <a:pt x="306" y="312"/>
                </a:lnTo>
                <a:lnTo>
                  <a:pt x="300" y="314"/>
                </a:lnTo>
                <a:lnTo>
                  <a:pt x="292" y="318"/>
                </a:lnTo>
                <a:lnTo>
                  <a:pt x="288" y="322"/>
                </a:lnTo>
                <a:lnTo>
                  <a:pt x="284" y="330"/>
                </a:lnTo>
                <a:lnTo>
                  <a:pt x="278" y="342"/>
                </a:lnTo>
                <a:lnTo>
                  <a:pt x="264" y="360"/>
                </a:lnTo>
                <a:lnTo>
                  <a:pt x="248" y="378"/>
                </a:lnTo>
                <a:lnTo>
                  <a:pt x="242" y="384"/>
                </a:lnTo>
                <a:lnTo>
                  <a:pt x="238" y="386"/>
                </a:lnTo>
                <a:lnTo>
                  <a:pt x="226" y="392"/>
                </a:lnTo>
                <a:lnTo>
                  <a:pt x="220" y="394"/>
                </a:lnTo>
                <a:lnTo>
                  <a:pt x="216" y="398"/>
                </a:lnTo>
                <a:lnTo>
                  <a:pt x="214" y="404"/>
                </a:lnTo>
                <a:lnTo>
                  <a:pt x="212" y="410"/>
                </a:lnTo>
                <a:lnTo>
                  <a:pt x="214" y="418"/>
                </a:lnTo>
                <a:lnTo>
                  <a:pt x="216" y="428"/>
                </a:lnTo>
                <a:lnTo>
                  <a:pt x="220" y="436"/>
                </a:lnTo>
                <a:lnTo>
                  <a:pt x="222" y="448"/>
                </a:lnTo>
                <a:lnTo>
                  <a:pt x="220" y="458"/>
                </a:lnTo>
                <a:lnTo>
                  <a:pt x="218" y="464"/>
                </a:lnTo>
                <a:lnTo>
                  <a:pt x="216" y="468"/>
                </a:lnTo>
                <a:lnTo>
                  <a:pt x="216" y="476"/>
                </a:lnTo>
                <a:lnTo>
                  <a:pt x="216" y="480"/>
                </a:lnTo>
                <a:lnTo>
                  <a:pt x="218" y="484"/>
                </a:lnTo>
                <a:lnTo>
                  <a:pt x="220" y="486"/>
                </a:lnTo>
                <a:lnTo>
                  <a:pt x="220" y="490"/>
                </a:lnTo>
                <a:lnTo>
                  <a:pt x="218" y="498"/>
                </a:lnTo>
                <a:lnTo>
                  <a:pt x="212" y="502"/>
                </a:lnTo>
                <a:lnTo>
                  <a:pt x="208" y="508"/>
                </a:lnTo>
                <a:lnTo>
                  <a:pt x="206" y="514"/>
                </a:lnTo>
                <a:lnTo>
                  <a:pt x="208" y="520"/>
                </a:lnTo>
                <a:lnTo>
                  <a:pt x="210" y="522"/>
                </a:lnTo>
                <a:lnTo>
                  <a:pt x="202" y="524"/>
                </a:lnTo>
                <a:lnTo>
                  <a:pt x="198" y="526"/>
                </a:lnTo>
                <a:lnTo>
                  <a:pt x="196" y="528"/>
                </a:lnTo>
                <a:lnTo>
                  <a:pt x="194" y="532"/>
                </a:lnTo>
                <a:lnTo>
                  <a:pt x="190" y="538"/>
                </a:lnTo>
                <a:lnTo>
                  <a:pt x="186" y="540"/>
                </a:lnTo>
                <a:lnTo>
                  <a:pt x="182" y="540"/>
                </a:lnTo>
                <a:lnTo>
                  <a:pt x="176" y="538"/>
                </a:lnTo>
                <a:lnTo>
                  <a:pt x="170" y="534"/>
                </a:lnTo>
                <a:lnTo>
                  <a:pt x="164" y="526"/>
                </a:lnTo>
                <a:lnTo>
                  <a:pt x="160" y="518"/>
                </a:lnTo>
                <a:lnTo>
                  <a:pt x="152" y="500"/>
                </a:lnTo>
                <a:lnTo>
                  <a:pt x="148" y="484"/>
                </a:lnTo>
                <a:lnTo>
                  <a:pt x="144" y="470"/>
                </a:lnTo>
                <a:lnTo>
                  <a:pt x="134" y="452"/>
                </a:lnTo>
                <a:lnTo>
                  <a:pt x="126" y="434"/>
                </a:lnTo>
                <a:lnTo>
                  <a:pt x="118" y="418"/>
                </a:lnTo>
                <a:lnTo>
                  <a:pt x="106" y="388"/>
                </a:lnTo>
                <a:lnTo>
                  <a:pt x="92" y="358"/>
                </a:lnTo>
                <a:lnTo>
                  <a:pt x="88" y="340"/>
                </a:lnTo>
                <a:lnTo>
                  <a:pt x="84" y="324"/>
                </a:lnTo>
                <a:lnTo>
                  <a:pt x="80" y="306"/>
                </a:lnTo>
                <a:lnTo>
                  <a:pt x="80" y="288"/>
                </a:lnTo>
                <a:lnTo>
                  <a:pt x="78" y="280"/>
                </a:lnTo>
                <a:lnTo>
                  <a:pt x="76" y="276"/>
                </a:lnTo>
                <a:lnTo>
                  <a:pt x="72" y="266"/>
                </a:lnTo>
                <a:lnTo>
                  <a:pt x="70" y="278"/>
                </a:lnTo>
                <a:lnTo>
                  <a:pt x="66" y="288"/>
                </a:lnTo>
                <a:lnTo>
                  <a:pt x="62" y="296"/>
                </a:lnTo>
                <a:lnTo>
                  <a:pt x="58" y="298"/>
                </a:lnTo>
                <a:lnTo>
                  <a:pt x="52" y="298"/>
                </a:lnTo>
                <a:lnTo>
                  <a:pt x="46" y="296"/>
                </a:lnTo>
                <a:lnTo>
                  <a:pt x="40" y="294"/>
                </a:lnTo>
                <a:lnTo>
                  <a:pt x="30" y="286"/>
                </a:lnTo>
                <a:lnTo>
                  <a:pt x="20" y="276"/>
                </a:lnTo>
                <a:lnTo>
                  <a:pt x="14" y="266"/>
                </a:lnTo>
                <a:lnTo>
                  <a:pt x="20" y="264"/>
                </a:lnTo>
                <a:lnTo>
                  <a:pt x="26" y="262"/>
                </a:lnTo>
                <a:lnTo>
                  <a:pt x="32" y="258"/>
                </a:lnTo>
                <a:lnTo>
                  <a:pt x="34" y="252"/>
                </a:lnTo>
                <a:lnTo>
                  <a:pt x="26" y="256"/>
                </a:lnTo>
                <a:lnTo>
                  <a:pt x="24" y="258"/>
                </a:lnTo>
                <a:lnTo>
                  <a:pt x="20" y="260"/>
                </a:lnTo>
                <a:lnTo>
                  <a:pt x="14" y="256"/>
                </a:lnTo>
                <a:lnTo>
                  <a:pt x="8" y="250"/>
                </a:lnTo>
                <a:lnTo>
                  <a:pt x="2" y="242"/>
                </a:lnTo>
                <a:lnTo>
                  <a:pt x="0" y="236"/>
                </a:lnTo>
                <a:lnTo>
                  <a:pt x="0" y="230"/>
                </a:lnTo>
                <a:lnTo>
                  <a:pt x="2" y="228"/>
                </a:lnTo>
                <a:lnTo>
                  <a:pt x="4" y="226"/>
                </a:lnTo>
                <a:lnTo>
                  <a:pt x="8" y="226"/>
                </a:lnTo>
                <a:lnTo>
                  <a:pt x="12" y="226"/>
                </a:lnTo>
                <a:lnTo>
                  <a:pt x="16" y="228"/>
                </a:lnTo>
                <a:lnTo>
                  <a:pt x="20" y="230"/>
                </a:lnTo>
                <a:lnTo>
                  <a:pt x="32" y="228"/>
                </a:lnTo>
                <a:lnTo>
                  <a:pt x="38" y="224"/>
                </a:lnTo>
                <a:lnTo>
                  <a:pt x="40" y="220"/>
                </a:lnTo>
                <a:lnTo>
                  <a:pt x="38" y="212"/>
                </a:lnTo>
                <a:lnTo>
                  <a:pt x="34" y="206"/>
                </a:lnTo>
                <a:lnTo>
                  <a:pt x="24" y="198"/>
                </a:lnTo>
                <a:lnTo>
                  <a:pt x="22" y="196"/>
                </a:lnTo>
                <a:lnTo>
                  <a:pt x="20" y="192"/>
                </a:lnTo>
                <a:lnTo>
                  <a:pt x="20" y="184"/>
                </a:lnTo>
                <a:lnTo>
                  <a:pt x="18" y="182"/>
                </a:lnTo>
                <a:lnTo>
                  <a:pt x="14" y="180"/>
                </a:lnTo>
                <a:lnTo>
                  <a:pt x="10" y="176"/>
                </a:lnTo>
                <a:lnTo>
                  <a:pt x="8" y="172"/>
                </a:lnTo>
                <a:lnTo>
                  <a:pt x="10" y="168"/>
                </a:lnTo>
                <a:lnTo>
                  <a:pt x="14" y="162"/>
                </a:lnTo>
                <a:lnTo>
                  <a:pt x="18" y="156"/>
                </a:lnTo>
                <a:lnTo>
                  <a:pt x="22" y="154"/>
                </a:lnTo>
                <a:lnTo>
                  <a:pt x="28" y="156"/>
                </a:lnTo>
                <a:lnTo>
                  <a:pt x="32" y="158"/>
                </a:lnTo>
                <a:lnTo>
                  <a:pt x="36" y="158"/>
                </a:lnTo>
                <a:lnTo>
                  <a:pt x="40" y="154"/>
                </a:lnTo>
                <a:lnTo>
                  <a:pt x="46" y="146"/>
                </a:lnTo>
                <a:lnTo>
                  <a:pt x="56" y="134"/>
                </a:lnTo>
                <a:lnTo>
                  <a:pt x="60" y="128"/>
                </a:lnTo>
                <a:lnTo>
                  <a:pt x="62" y="118"/>
                </a:lnTo>
                <a:lnTo>
                  <a:pt x="66" y="112"/>
                </a:lnTo>
                <a:lnTo>
                  <a:pt x="70" y="106"/>
                </a:lnTo>
                <a:lnTo>
                  <a:pt x="72" y="100"/>
                </a:lnTo>
                <a:lnTo>
                  <a:pt x="76" y="96"/>
                </a:lnTo>
                <a:lnTo>
                  <a:pt x="76" y="80"/>
                </a:lnTo>
                <a:lnTo>
                  <a:pt x="78" y="76"/>
                </a:lnTo>
                <a:lnTo>
                  <a:pt x="82" y="74"/>
                </a:lnTo>
                <a:lnTo>
                  <a:pt x="84" y="72"/>
                </a:lnTo>
                <a:lnTo>
                  <a:pt x="86" y="68"/>
                </a:lnTo>
                <a:lnTo>
                  <a:pt x="76" y="64"/>
                </a:lnTo>
                <a:lnTo>
                  <a:pt x="66" y="54"/>
                </a:lnTo>
                <a:lnTo>
                  <a:pt x="58" y="42"/>
                </a:lnTo>
                <a:lnTo>
                  <a:pt x="56" y="38"/>
                </a:lnTo>
                <a:lnTo>
                  <a:pt x="56" y="32"/>
                </a:lnTo>
                <a:lnTo>
                  <a:pt x="54" y="32"/>
                </a:lnTo>
                <a:lnTo>
                  <a:pt x="52" y="30"/>
                </a:lnTo>
                <a:lnTo>
                  <a:pt x="58" y="24"/>
                </a:lnTo>
                <a:lnTo>
                  <a:pt x="62" y="20"/>
                </a:lnTo>
                <a:lnTo>
                  <a:pt x="66" y="22"/>
                </a:lnTo>
                <a:lnTo>
                  <a:pt x="70" y="24"/>
                </a:lnTo>
                <a:lnTo>
                  <a:pt x="72" y="24"/>
                </a:lnTo>
                <a:lnTo>
                  <a:pt x="76" y="26"/>
                </a:lnTo>
                <a:lnTo>
                  <a:pt x="84" y="24"/>
                </a:lnTo>
                <a:lnTo>
                  <a:pt x="92" y="22"/>
                </a:lnTo>
                <a:lnTo>
                  <a:pt x="104" y="12"/>
                </a:lnTo>
                <a:lnTo>
                  <a:pt x="114" y="4"/>
                </a:lnTo>
                <a:lnTo>
                  <a:pt x="122" y="0"/>
                </a:lnTo>
                <a:lnTo>
                  <a:pt x="128" y="0"/>
                </a:lnTo>
                <a:lnTo>
                  <a:pt x="136" y="0"/>
                </a:lnTo>
                <a:lnTo>
                  <a:pt x="142" y="4"/>
                </a:lnTo>
                <a:lnTo>
                  <a:pt x="146" y="6"/>
                </a:lnTo>
                <a:lnTo>
                  <a:pt x="152" y="8"/>
                </a:lnTo>
                <a:lnTo>
                  <a:pt x="152" y="14"/>
                </a:lnTo>
                <a:lnTo>
                  <a:pt x="150" y="18"/>
                </a:lnTo>
                <a:lnTo>
                  <a:pt x="144" y="26"/>
                </a:lnTo>
                <a:lnTo>
                  <a:pt x="140" y="34"/>
                </a:lnTo>
                <a:lnTo>
                  <a:pt x="138" y="42"/>
                </a:lnTo>
                <a:lnTo>
                  <a:pt x="140" y="46"/>
                </a:lnTo>
                <a:lnTo>
                  <a:pt x="144" y="52"/>
                </a:lnTo>
                <a:lnTo>
                  <a:pt x="152" y="60"/>
                </a:lnTo>
                <a:lnTo>
                  <a:pt x="150" y="64"/>
                </a:lnTo>
                <a:lnTo>
                  <a:pt x="148" y="64"/>
                </a:lnTo>
                <a:lnTo>
                  <a:pt x="140" y="66"/>
                </a:lnTo>
                <a:lnTo>
                  <a:pt x="142" y="74"/>
                </a:lnTo>
                <a:lnTo>
                  <a:pt x="142" y="78"/>
                </a:lnTo>
                <a:lnTo>
                  <a:pt x="146" y="82"/>
                </a:lnTo>
                <a:lnTo>
                  <a:pt x="148" y="86"/>
                </a:lnTo>
                <a:lnTo>
                  <a:pt x="156" y="90"/>
                </a:lnTo>
                <a:lnTo>
                  <a:pt x="166" y="96"/>
                </a:lnTo>
                <a:lnTo>
                  <a:pt x="176" y="104"/>
                </a:lnTo>
                <a:lnTo>
                  <a:pt x="184" y="112"/>
                </a:lnTo>
                <a:lnTo>
                  <a:pt x="180" y="120"/>
                </a:lnTo>
                <a:lnTo>
                  <a:pt x="178" y="132"/>
                </a:lnTo>
                <a:lnTo>
                  <a:pt x="180" y="136"/>
                </a:lnTo>
                <a:lnTo>
                  <a:pt x="182" y="138"/>
                </a:lnTo>
                <a:lnTo>
                  <a:pt x="188" y="142"/>
                </a:lnTo>
                <a:lnTo>
                  <a:pt x="212" y="154"/>
                </a:lnTo>
                <a:lnTo>
                  <a:pt x="224" y="162"/>
                </a:lnTo>
                <a:lnTo>
                  <a:pt x="236" y="166"/>
                </a:lnTo>
                <a:lnTo>
                  <a:pt x="246" y="162"/>
                </a:lnTo>
                <a:lnTo>
                  <a:pt x="250" y="164"/>
                </a:lnTo>
                <a:lnTo>
                  <a:pt x="254" y="164"/>
                </a:lnTo>
                <a:lnTo>
                  <a:pt x="262" y="170"/>
                </a:lnTo>
                <a:lnTo>
                  <a:pt x="266" y="176"/>
                </a:lnTo>
                <a:lnTo>
                  <a:pt x="282" y="180"/>
                </a:lnTo>
                <a:lnTo>
                  <a:pt x="298" y="184"/>
                </a:lnTo>
                <a:lnTo>
                  <a:pt x="308" y="184"/>
                </a:lnTo>
                <a:lnTo>
                  <a:pt x="316" y="184"/>
                </a:lnTo>
                <a:lnTo>
                  <a:pt x="318" y="182"/>
                </a:lnTo>
                <a:lnTo>
                  <a:pt x="320" y="178"/>
                </a:lnTo>
                <a:lnTo>
                  <a:pt x="318" y="174"/>
                </a:lnTo>
                <a:lnTo>
                  <a:pt x="316" y="170"/>
                </a:lnTo>
                <a:lnTo>
                  <a:pt x="314" y="166"/>
                </a:lnTo>
                <a:lnTo>
                  <a:pt x="314" y="160"/>
                </a:lnTo>
                <a:lnTo>
                  <a:pt x="314" y="156"/>
                </a:lnTo>
                <a:lnTo>
                  <a:pt x="318" y="154"/>
                </a:lnTo>
                <a:lnTo>
                  <a:pt x="326" y="152"/>
                </a:lnTo>
                <a:lnTo>
                  <a:pt x="328" y="160"/>
                </a:lnTo>
                <a:lnTo>
                  <a:pt x="330" y="170"/>
                </a:lnTo>
                <a:lnTo>
                  <a:pt x="336" y="176"/>
                </a:lnTo>
                <a:lnTo>
                  <a:pt x="340" y="178"/>
                </a:lnTo>
                <a:lnTo>
                  <a:pt x="344" y="178"/>
                </a:lnTo>
                <a:lnTo>
                  <a:pt x="366" y="178"/>
                </a:lnTo>
                <a:lnTo>
                  <a:pt x="372" y="178"/>
                </a:lnTo>
                <a:lnTo>
                  <a:pt x="378" y="176"/>
                </a:lnTo>
                <a:lnTo>
                  <a:pt x="380" y="174"/>
                </a:lnTo>
                <a:lnTo>
                  <a:pt x="384" y="170"/>
                </a:lnTo>
                <a:lnTo>
                  <a:pt x="386" y="162"/>
                </a:lnTo>
                <a:lnTo>
                  <a:pt x="390" y="152"/>
                </a:lnTo>
                <a:lnTo>
                  <a:pt x="394" y="144"/>
                </a:lnTo>
                <a:lnTo>
                  <a:pt x="402" y="136"/>
                </a:lnTo>
                <a:lnTo>
                  <a:pt x="410" y="132"/>
                </a:lnTo>
                <a:lnTo>
                  <a:pt x="420" y="128"/>
                </a:lnTo>
                <a:lnTo>
                  <a:pt x="422" y="130"/>
                </a:lnTo>
                <a:lnTo>
                  <a:pt x="424" y="130"/>
                </a:lnTo>
                <a:lnTo>
                  <a:pt x="428" y="132"/>
                </a:lnTo>
                <a:lnTo>
                  <a:pt x="430" y="130"/>
                </a:lnTo>
                <a:lnTo>
                  <a:pt x="434" y="128"/>
                </a:lnTo>
                <a:lnTo>
                  <a:pt x="436" y="126"/>
                </a:lnTo>
                <a:lnTo>
                  <a:pt x="442" y="126"/>
                </a:lnTo>
                <a:lnTo>
                  <a:pt x="450" y="134"/>
                </a:lnTo>
                <a:lnTo>
                  <a:pt x="450" y="138"/>
                </a:lnTo>
                <a:lnTo>
                  <a:pt x="450" y="140"/>
                </a:lnTo>
                <a:lnTo>
                  <a:pt x="454" y="144"/>
                </a:lnTo>
                <a:lnTo>
                  <a:pt x="460" y="146"/>
                </a:lnTo>
                <a:lnTo>
                  <a:pt x="466" y="146"/>
                </a:lnTo>
                <a:lnTo>
                  <a:pt x="466" y="142"/>
                </a:lnTo>
                <a:close/>
              </a:path>
            </a:pathLst>
          </a:custGeom>
          <a:solidFill>
            <a:srgbClr val="FFFF99"/>
          </a:solidFill>
          <a:ln w="7938">
            <a:solidFill>
              <a:srgbClr val="000000"/>
            </a:solidFill>
            <a:prstDash val="solid"/>
            <a:round/>
            <a:headEnd/>
            <a:tailEnd/>
          </a:ln>
        </p:spPr>
        <p:txBody>
          <a:bodyPr/>
          <a:lstStyle/>
          <a:p>
            <a:endParaRPr lang="en-US"/>
          </a:p>
        </p:txBody>
      </p:sp>
      <p:sp>
        <p:nvSpPr>
          <p:cNvPr id="4170" name="Freeform 74"/>
          <p:cNvSpPr>
            <a:spLocks/>
          </p:cNvSpPr>
          <p:nvPr/>
        </p:nvSpPr>
        <p:spPr bwMode="auto">
          <a:xfrm>
            <a:off x="7653339" y="3088621"/>
            <a:ext cx="225425" cy="120650"/>
          </a:xfrm>
          <a:custGeom>
            <a:avLst/>
            <a:gdLst>
              <a:gd name="T0" fmla="*/ 136 w 142"/>
              <a:gd name="T1" fmla="*/ 50 h 76"/>
              <a:gd name="T2" fmla="*/ 118 w 142"/>
              <a:gd name="T3" fmla="*/ 50 h 76"/>
              <a:gd name="T4" fmla="*/ 110 w 142"/>
              <a:gd name="T5" fmla="*/ 48 h 76"/>
              <a:gd name="T6" fmla="*/ 104 w 142"/>
              <a:gd name="T7" fmla="*/ 42 h 76"/>
              <a:gd name="T8" fmla="*/ 102 w 142"/>
              <a:gd name="T9" fmla="*/ 42 h 76"/>
              <a:gd name="T10" fmla="*/ 100 w 142"/>
              <a:gd name="T11" fmla="*/ 44 h 76"/>
              <a:gd name="T12" fmla="*/ 96 w 142"/>
              <a:gd name="T13" fmla="*/ 42 h 76"/>
              <a:gd name="T14" fmla="*/ 90 w 142"/>
              <a:gd name="T15" fmla="*/ 40 h 76"/>
              <a:gd name="T16" fmla="*/ 86 w 142"/>
              <a:gd name="T17" fmla="*/ 38 h 76"/>
              <a:gd name="T18" fmla="*/ 82 w 142"/>
              <a:gd name="T19" fmla="*/ 34 h 76"/>
              <a:gd name="T20" fmla="*/ 78 w 142"/>
              <a:gd name="T21" fmla="*/ 32 h 76"/>
              <a:gd name="T22" fmla="*/ 66 w 142"/>
              <a:gd name="T23" fmla="*/ 28 h 76"/>
              <a:gd name="T24" fmla="*/ 56 w 142"/>
              <a:gd name="T25" fmla="*/ 24 h 76"/>
              <a:gd name="T26" fmla="*/ 46 w 142"/>
              <a:gd name="T27" fmla="*/ 18 h 76"/>
              <a:gd name="T28" fmla="*/ 36 w 142"/>
              <a:gd name="T29" fmla="*/ 8 h 76"/>
              <a:gd name="T30" fmla="*/ 24 w 142"/>
              <a:gd name="T31" fmla="*/ 0 h 76"/>
              <a:gd name="T32" fmla="*/ 20 w 142"/>
              <a:gd name="T33" fmla="*/ 0 h 76"/>
              <a:gd name="T34" fmla="*/ 18 w 142"/>
              <a:gd name="T35" fmla="*/ 2 h 76"/>
              <a:gd name="T36" fmla="*/ 16 w 142"/>
              <a:gd name="T37" fmla="*/ 4 h 76"/>
              <a:gd name="T38" fmla="*/ 12 w 142"/>
              <a:gd name="T39" fmla="*/ 4 h 76"/>
              <a:gd name="T40" fmla="*/ 6 w 142"/>
              <a:gd name="T41" fmla="*/ 4 h 76"/>
              <a:gd name="T42" fmla="*/ 2 w 142"/>
              <a:gd name="T43" fmla="*/ 12 h 76"/>
              <a:gd name="T44" fmla="*/ 0 w 142"/>
              <a:gd name="T45" fmla="*/ 24 h 76"/>
              <a:gd name="T46" fmla="*/ 2 w 142"/>
              <a:gd name="T47" fmla="*/ 28 h 76"/>
              <a:gd name="T48" fmla="*/ 4 w 142"/>
              <a:gd name="T49" fmla="*/ 30 h 76"/>
              <a:gd name="T50" fmla="*/ 10 w 142"/>
              <a:gd name="T51" fmla="*/ 34 h 76"/>
              <a:gd name="T52" fmla="*/ 34 w 142"/>
              <a:gd name="T53" fmla="*/ 46 h 76"/>
              <a:gd name="T54" fmla="*/ 46 w 142"/>
              <a:gd name="T55" fmla="*/ 54 h 76"/>
              <a:gd name="T56" fmla="*/ 58 w 142"/>
              <a:gd name="T57" fmla="*/ 58 h 76"/>
              <a:gd name="T58" fmla="*/ 68 w 142"/>
              <a:gd name="T59" fmla="*/ 54 h 76"/>
              <a:gd name="T60" fmla="*/ 72 w 142"/>
              <a:gd name="T61" fmla="*/ 56 h 76"/>
              <a:gd name="T62" fmla="*/ 76 w 142"/>
              <a:gd name="T63" fmla="*/ 56 h 76"/>
              <a:gd name="T64" fmla="*/ 84 w 142"/>
              <a:gd name="T65" fmla="*/ 62 h 76"/>
              <a:gd name="T66" fmla="*/ 88 w 142"/>
              <a:gd name="T67" fmla="*/ 68 h 76"/>
              <a:gd name="T68" fmla="*/ 104 w 142"/>
              <a:gd name="T69" fmla="*/ 72 h 76"/>
              <a:gd name="T70" fmla="*/ 120 w 142"/>
              <a:gd name="T71" fmla="*/ 76 h 76"/>
              <a:gd name="T72" fmla="*/ 130 w 142"/>
              <a:gd name="T73" fmla="*/ 76 h 76"/>
              <a:gd name="T74" fmla="*/ 138 w 142"/>
              <a:gd name="T75" fmla="*/ 76 h 76"/>
              <a:gd name="T76" fmla="*/ 140 w 142"/>
              <a:gd name="T77" fmla="*/ 74 h 76"/>
              <a:gd name="T78" fmla="*/ 142 w 142"/>
              <a:gd name="T79" fmla="*/ 70 h 76"/>
              <a:gd name="T80" fmla="*/ 140 w 142"/>
              <a:gd name="T81" fmla="*/ 66 h 76"/>
              <a:gd name="T82" fmla="*/ 138 w 142"/>
              <a:gd name="T83" fmla="*/ 62 h 76"/>
              <a:gd name="T84" fmla="*/ 136 w 142"/>
              <a:gd name="T85" fmla="*/ 58 h 76"/>
              <a:gd name="T86" fmla="*/ 136 w 142"/>
              <a:gd name="T87" fmla="*/ 52 h 76"/>
              <a:gd name="T88" fmla="*/ 136 w 142"/>
              <a:gd name="T89" fmla="*/ 5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2" h="76">
                <a:moveTo>
                  <a:pt x="136" y="50"/>
                </a:moveTo>
                <a:lnTo>
                  <a:pt x="118" y="50"/>
                </a:lnTo>
                <a:lnTo>
                  <a:pt x="110" y="48"/>
                </a:lnTo>
                <a:lnTo>
                  <a:pt x="104" y="42"/>
                </a:lnTo>
                <a:lnTo>
                  <a:pt x="102" y="42"/>
                </a:lnTo>
                <a:lnTo>
                  <a:pt x="100" y="44"/>
                </a:lnTo>
                <a:lnTo>
                  <a:pt x="96" y="42"/>
                </a:lnTo>
                <a:lnTo>
                  <a:pt x="90" y="40"/>
                </a:lnTo>
                <a:lnTo>
                  <a:pt x="86" y="38"/>
                </a:lnTo>
                <a:lnTo>
                  <a:pt x="82" y="34"/>
                </a:lnTo>
                <a:lnTo>
                  <a:pt x="78" y="32"/>
                </a:lnTo>
                <a:lnTo>
                  <a:pt x="66" y="28"/>
                </a:lnTo>
                <a:lnTo>
                  <a:pt x="56" y="24"/>
                </a:lnTo>
                <a:lnTo>
                  <a:pt x="46" y="18"/>
                </a:lnTo>
                <a:lnTo>
                  <a:pt x="36" y="8"/>
                </a:lnTo>
                <a:lnTo>
                  <a:pt x="24" y="0"/>
                </a:lnTo>
                <a:lnTo>
                  <a:pt x="20" y="0"/>
                </a:lnTo>
                <a:lnTo>
                  <a:pt x="18" y="2"/>
                </a:lnTo>
                <a:lnTo>
                  <a:pt x="16" y="4"/>
                </a:lnTo>
                <a:lnTo>
                  <a:pt x="12" y="4"/>
                </a:lnTo>
                <a:lnTo>
                  <a:pt x="6" y="4"/>
                </a:lnTo>
                <a:lnTo>
                  <a:pt x="2" y="12"/>
                </a:lnTo>
                <a:lnTo>
                  <a:pt x="0" y="24"/>
                </a:lnTo>
                <a:lnTo>
                  <a:pt x="2" y="28"/>
                </a:lnTo>
                <a:lnTo>
                  <a:pt x="4" y="30"/>
                </a:lnTo>
                <a:lnTo>
                  <a:pt x="10" y="34"/>
                </a:lnTo>
                <a:lnTo>
                  <a:pt x="34" y="46"/>
                </a:lnTo>
                <a:lnTo>
                  <a:pt x="46" y="54"/>
                </a:lnTo>
                <a:lnTo>
                  <a:pt x="58" y="58"/>
                </a:lnTo>
                <a:lnTo>
                  <a:pt x="68" y="54"/>
                </a:lnTo>
                <a:lnTo>
                  <a:pt x="72" y="56"/>
                </a:lnTo>
                <a:lnTo>
                  <a:pt x="76" y="56"/>
                </a:lnTo>
                <a:lnTo>
                  <a:pt x="84" y="62"/>
                </a:lnTo>
                <a:lnTo>
                  <a:pt x="88" y="68"/>
                </a:lnTo>
                <a:lnTo>
                  <a:pt x="104" y="72"/>
                </a:lnTo>
                <a:lnTo>
                  <a:pt x="120" y="76"/>
                </a:lnTo>
                <a:lnTo>
                  <a:pt x="130" y="76"/>
                </a:lnTo>
                <a:lnTo>
                  <a:pt x="138" y="76"/>
                </a:lnTo>
                <a:lnTo>
                  <a:pt x="140" y="74"/>
                </a:lnTo>
                <a:lnTo>
                  <a:pt x="142" y="70"/>
                </a:lnTo>
                <a:lnTo>
                  <a:pt x="140" y="66"/>
                </a:lnTo>
                <a:lnTo>
                  <a:pt x="138" y="62"/>
                </a:lnTo>
                <a:lnTo>
                  <a:pt x="136" y="58"/>
                </a:lnTo>
                <a:lnTo>
                  <a:pt x="136" y="52"/>
                </a:lnTo>
                <a:lnTo>
                  <a:pt x="136" y="50"/>
                </a:lnTo>
                <a:close/>
              </a:path>
            </a:pathLst>
          </a:custGeom>
          <a:solidFill>
            <a:srgbClr val="FFFF99"/>
          </a:solidFill>
          <a:ln w="7938">
            <a:solidFill>
              <a:srgbClr val="000000"/>
            </a:solidFill>
            <a:prstDash val="solid"/>
            <a:round/>
            <a:headEnd/>
            <a:tailEnd/>
          </a:ln>
        </p:spPr>
        <p:txBody>
          <a:bodyPr/>
          <a:lstStyle/>
          <a:p>
            <a:endParaRPr lang="en-US"/>
          </a:p>
        </p:txBody>
      </p:sp>
      <p:sp>
        <p:nvSpPr>
          <p:cNvPr id="4171" name="Freeform 75"/>
          <p:cNvSpPr>
            <a:spLocks/>
          </p:cNvSpPr>
          <p:nvPr/>
        </p:nvSpPr>
        <p:spPr bwMode="auto">
          <a:xfrm>
            <a:off x="7110414" y="2828272"/>
            <a:ext cx="339725" cy="288925"/>
          </a:xfrm>
          <a:custGeom>
            <a:avLst/>
            <a:gdLst>
              <a:gd name="T0" fmla="*/ 186 w 214"/>
              <a:gd name="T1" fmla="*/ 28 h 182"/>
              <a:gd name="T2" fmla="*/ 172 w 214"/>
              <a:gd name="T3" fmla="*/ 30 h 182"/>
              <a:gd name="T4" fmla="*/ 164 w 214"/>
              <a:gd name="T5" fmla="*/ 28 h 182"/>
              <a:gd name="T6" fmla="*/ 154 w 214"/>
              <a:gd name="T7" fmla="*/ 10 h 182"/>
              <a:gd name="T8" fmla="*/ 146 w 214"/>
              <a:gd name="T9" fmla="*/ 4 h 182"/>
              <a:gd name="T10" fmla="*/ 132 w 214"/>
              <a:gd name="T11" fmla="*/ 18 h 182"/>
              <a:gd name="T12" fmla="*/ 116 w 214"/>
              <a:gd name="T13" fmla="*/ 30 h 182"/>
              <a:gd name="T14" fmla="*/ 80 w 214"/>
              <a:gd name="T15" fmla="*/ 30 h 182"/>
              <a:gd name="T16" fmla="*/ 50 w 214"/>
              <a:gd name="T17" fmla="*/ 46 h 182"/>
              <a:gd name="T18" fmla="*/ 38 w 214"/>
              <a:gd name="T19" fmla="*/ 58 h 182"/>
              <a:gd name="T20" fmla="*/ 26 w 214"/>
              <a:gd name="T21" fmla="*/ 64 h 182"/>
              <a:gd name="T22" fmla="*/ 14 w 214"/>
              <a:gd name="T23" fmla="*/ 62 h 182"/>
              <a:gd name="T24" fmla="*/ 4 w 214"/>
              <a:gd name="T25" fmla="*/ 64 h 182"/>
              <a:gd name="T26" fmla="*/ 4 w 214"/>
              <a:gd name="T27" fmla="*/ 62 h 182"/>
              <a:gd name="T28" fmla="*/ 0 w 214"/>
              <a:gd name="T29" fmla="*/ 92 h 182"/>
              <a:gd name="T30" fmla="*/ 4 w 214"/>
              <a:gd name="T31" fmla="*/ 112 h 182"/>
              <a:gd name="T32" fmla="*/ 10 w 214"/>
              <a:gd name="T33" fmla="*/ 132 h 182"/>
              <a:gd name="T34" fmla="*/ 20 w 214"/>
              <a:gd name="T35" fmla="*/ 140 h 182"/>
              <a:gd name="T36" fmla="*/ 28 w 214"/>
              <a:gd name="T37" fmla="*/ 146 h 182"/>
              <a:gd name="T38" fmla="*/ 20 w 214"/>
              <a:gd name="T39" fmla="*/ 158 h 182"/>
              <a:gd name="T40" fmla="*/ 14 w 214"/>
              <a:gd name="T41" fmla="*/ 168 h 182"/>
              <a:gd name="T42" fmla="*/ 14 w 214"/>
              <a:gd name="T43" fmla="*/ 174 h 182"/>
              <a:gd name="T44" fmla="*/ 30 w 214"/>
              <a:gd name="T45" fmla="*/ 178 h 182"/>
              <a:gd name="T46" fmla="*/ 54 w 214"/>
              <a:gd name="T47" fmla="*/ 182 h 182"/>
              <a:gd name="T48" fmla="*/ 76 w 214"/>
              <a:gd name="T49" fmla="*/ 182 h 182"/>
              <a:gd name="T50" fmla="*/ 104 w 214"/>
              <a:gd name="T51" fmla="*/ 174 h 182"/>
              <a:gd name="T52" fmla="*/ 108 w 214"/>
              <a:gd name="T53" fmla="*/ 168 h 182"/>
              <a:gd name="T54" fmla="*/ 104 w 214"/>
              <a:gd name="T55" fmla="*/ 158 h 182"/>
              <a:gd name="T56" fmla="*/ 110 w 214"/>
              <a:gd name="T57" fmla="*/ 150 h 182"/>
              <a:gd name="T58" fmla="*/ 120 w 214"/>
              <a:gd name="T59" fmla="*/ 148 h 182"/>
              <a:gd name="T60" fmla="*/ 124 w 214"/>
              <a:gd name="T61" fmla="*/ 144 h 182"/>
              <a:gd name="T62" fmla="*/ 130 w 214"/>
              <a:gd name="T63" fmla="*/ 136 h 182"/>
              <a:gd name="T64" fmla="*/ 140 w 214"/>
              <a:gd name="T65" fmla="*/ 136 h 182"/>
              <a:gd name="T66" fmla="*/ 150 w 214"/>
              <a:gd name="T67" fmla="*/ 134 h 182"/>
              <a:gd name="T68" fmla="*/ 148 w 214"/>
              <a:gd name="T69" fmla="*/ 128 h 182"/>
              <a:gd name="T70" fmla="*/ 150 w 214"/>
              <a:gd name="T71" fmla="*/ 120 h 182"/>
              <a:gd name="T72" fmla="*/ 160 w 214"/>
              <a:gd name="T73" fmla="*/ 108 h 182"/>
              <a:gd name="T74" fmla="*/ 160 w 214"/>
              <a:gd name="T75" fmla="*/ 102 h 182"/>
              <a:gd name="T76" fmla="*/ 164 w 214"/>
              <a:gd name="T77" fmla="*/ 90 h 182"/>
              <a:gd name="T78" fmla="*/ 174 w 214"/>
              <a:gd name="T79" fmla="*/ 76 h 182"/>
              <a:gd name="T80" fmla="*/ 174 w 214"/>
              <a:gd name="T81" fmla="*/ 64 h 182"/>
              <a:gd name="T82" fmla="*/ 168 w 214"/>
              <a:gd name="T83" fmla="*/ 54 h 182"/>
              <a:gd name="T84" fmla="*/ 168 w 214"/>
              <a:gd name="T85" fmla="*/ 46 h 182"/>
              <a:gd name="T86" fmla="*/ 176 w 214"/>
              <a:gd name="T87" fmla="*/ 40 h 182"/>
              <a:gd name="T88" fmla="*/ 194 w 214"/>
              <a:gd name="T89" fmla="*/ 36 h 182"/>
              <a:gd name="T90" fmla="*/ 214 w 214"/>
              <a:gd name="T91" fmla="*/ 34 h 182"/>
              <a:gd name="T92" fmla="*/ 206 w 214"/>
              <a:gd name="T93" fmla="*/ 2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4" h="182">
                <a:moveTo>
                  <a:pt x="198" y="24"/>
                </a:moveTo>
                <a:lnTo>
                  <a:pt x="186" y="28"/>
                </a:lnTo>
                <a:lnTo>
                  <a:pt x="180" y="30"/>
                </a:lnTo>
                <a:lnTo>
                  <a:pt x="172" y="30"/>
                </a:lnTo>
                <a:lnTo>
                  <a:pt x="168" y="30"/>
                </a:lnTo>
                <a:lnTo>
                  <a:pt x="164" y="28"/>
                </a:lnTo>
                <a:lnTo>
                  <a:pt x="158" y="20"/>
                </a:lnTo>
                <a:lnTo>
                  <a:pt x="154" y="10"/>
                </a:lnTo>
                <a:lnTo>
                  <a:pt x="152" y="0"/>
                </a:lnTo>
                <a:lnTo>
                  <a:pt x="146" y="4"/>
                </a:lnTo>
                <a:lnTo>
                  <a:pt x="140" y="8"/>
                </a:lnTo>
                <a:lnTo>
                  <a:pt x="132" y="18"/>
                </a:lnTo>
                <a:lnTo>
                  <a:pt x="122" y="26"/>
                </a:lnTo>
                <a:lnTo>
                  <a:pt x="116" y="30"/>
                </a:lnTo>
                <a:lnTo>
                  <a:pt x="110" y="30"/>
                </a:lnTo>
                <a:lnTo>
                  <a:pt x="80" y="30"/>
                </a:lnTo>
                <a:lnTo>
                  <a:pt x="64" y="22"/>
                </a:lnTo>
                <a:lnTo>
                  <a:pt x="50" y="46"/>
                </a:lnTo>
                <a:lnTo>
                  <a:pt x="44" y="54"/>
                </a:lnTo>
                <a:lnTo>
                  <a:pt x="38" y="58"/>
                </a:lnTo>
                <a:lnTo>
                  <a:pt x="32" y="62"/>
                </a:lnTo>
                <a:lnTo>
                  <a:pt x="26" y="64"/>
                </a:lnTo>
                <a:lnTo>
                  <a:pt x="18" y="62"/>
                </a:lnTo>
                <a:lnTo>
                  <a:pt x="14" y="62"/>
                </a:lnTo>
                <a:lnTo>
                  <a:pt x="10" y="60"/>
                </a:lnTo>
                <a:lnTo>
                  <a:pt x="4" y="64"/>
                </a:lnTo>
                <a:lnTo>
                  <a:pt x="4" y="54"/>
                </a:lnTo>
                <a:lnTo>
                  <a:pt x="4" y="62"/>
                </a:lnTo>
                <a:lnTo>
                  <a:pt x="0" y="78"/>
                </a:lnTo>
                <a:lnTo>
                  <a:pt x="0" y="92"/>
                </a:lnTo>
                <a:lnTo>
                  <a:pt x="0" y="100"/>
                </a:lnTo>
                <a:lnTo>
                  <a:pt x="4" y="112"/>
                </a:lnTo>
                <a:lnTo>
                  <a:pt x="8" y="126"/>
                </a:lnTo>
                <a:lnTo>
                  <a:pt x="10" y="132"/>
                </a:lnTo>
                <a:lnTo>
                  <a:pt x="14" y="136"/>
                </a:lnTo>
                <a:lnTo>
                  <a:pt x="20" y="140"/>
                </a:lnTo>
                <a:lnTo>
                  <a:pt x="28" y="142"/>
                </a:lnTo>
                <a:lnTo>
                  <a:pt x="28" y="146"/>
                </a:lnTo>
                <a:lnTo>
                  <a:pt x="26" y="150"/>
                </a:lnTo>
                <a:lnTo>
                  <a:pt x="20" y="158"/>
                </a:lnTo>
                <a:lnTo>
                  <a:pt x="16" y="164"/>
                </a:lnTo>
                <a:lnTo>
                  <a:pt x="14" y="168"/>
                </a:lnTo>
                <a:lnTo>
                  <a:pt x="12" y="172"/>
                </a:lnTo>
                <a:lnTo>
                  <a:pt x="14" y="174"/>
                </a:lnTo>
                <a:lnTo>
                  <a:pt x="18" y="176"/>
                </a:lnTo>
                <a:lnTo>
                  <a:pt x="30" y="178"/>
                </a:lnTo>
                <a:lnTo>
                  <a:pt x="42" y="180"/>
                </a:lnTo>
                <a:lnTo>
                  <a:pt x="54" y="182"/>
                </a:lnTo>
                <a:lnTo>
                  <a:pt x="64" y="182"/>
                </a:lnTo>
                <a:lnTo>
                  <a:pt x="76" y="182"/>
                </a:lnTo>
                <a:lnTo>
                  <a:pt x="90" y="178"/>
                </a:lnTo>
                <a:lnTo>
                  <a:pt x="104" y="174"/>
                </a:lnTo>
                <a:lnTo>
                  <a:pt x="108" y="170"/>
                </a:lnTo>
                <a:lnTo>
                  <a:pt x="108" y="168"/>
                </a:lnTo>
                <a:lnTo>
                  <a:pt x="106" y="162"/>
                </a:lnTo>
                <a:lnTo>
                  <a:pt x="104" y="158"/>
                </a:lnTo>
                <a:lnTo>
                  <a:pt x="106" y="154"/>
                </a:lnTo>
                <a:lnTo>
                  <a:pt x="110" y="150"/>
                </a:lnTo>
                <a:lnTo>
                  <a:pt x="114" y="148"/>
                </a:lnTo>
                <a:lnTo>
                  <a:pt x="120" y="148"/>
                </a:lnTo>
                <a:lnTo>
                  <a:pt x="122" y="146"/>
                </a:lnTo>
                <a:lnTo>
                  <a:pt x="124" y="144"/>
                </a:lnTo>
                <a:lnTo>
                  <a:pt x="128" y="140"/>
                </a:lnTo>
                <a:lnTo>
                  <a:pt x="130" y="136"/>
                </a:lnTo>
                <a:lnTo>
                  <a:pt x="132" y="136"/>
                </a:lnTo>
                <a:lnTo>
                  <a:pt x="140" y="136"/>
                </a:lnTo>
                <a:lnTo>
                  <a:pt x="146" y="136"/>
                </a:lnTo>
                <a:lnTo>
                  <a:pt x="150" y="134"/>
                </a:lnTo>
                <a:lnTo>
                  <a:pt x="152" y="130"/>
                </a:lnTo>
                <a:lnTo>
                  <a:pt x="148" y="128"/>
                </a:lnTo>
                <a:lnTo>
                  <a:pt x="148" y="124"/>
                </a:lnTo>
                <a:lnTo>
                  <a:pt x="150" y="120"/>
                </a:lnTo>
                <a:lnTo>
                  <a:pt x="152" y="114"/>
                </a:lnTo>
                <a:lnTo>
                  <a:pt x="160" y="108"/>
                </a:lnTo>
                <a:lnTo>
                  <a:pt x="160" y="106"/>
                </a:lnTo>
                <a:lnTo>
                  <a:pt x="160" y="102"/>
                </a:lnTo>
                <a:lnTo>
                  <a:pt x="160" y="98"/>
                </a:lnTo>
                <a:lnTo>
                  <a:pt x="164" y="90"/>
                </a:lnTo>
                <a:lnTo>
                  <a:pt x="168" y="84"/>
                </a:lnTo>
                <a:lnTo>
                  <a:pt x="174" y="76"/>
                </a:lnTo>
                <a:lnTo>
                  <a:pt x="176" y="70"/>
                </a:lnTo>
                <a:lnTo>
                  <a:pt x="174" y="64"/>
                </a:lnTo>
                <a:lnTo>
                  <a:pt x="170" y="58"/>
                </a:lnTo>
                <a:lnTo>
                  <a:pt x="168" y="54"/>
                </a:lnTo>
                <a:lnTo>
                  <a:pt x="166" y="50"/>
                </a:lnTo>
                <a:lnTo>
                  <a:pt x="168" y="46"/>
                </a:lnTo>
                <a:lnTo>
                  <a:pt x="170" y="42"/>
                </a:lnTo>
                <a:lnTo>
                  <a:pt x="176" y="40"/>
                </a:lnTo>
                <a:lnTo>
                  <a:pt x="182" y="38"/>
                </a:lnTo>
                <a:lnTo>
                  <a:pt x="194" y="36"/>
                </a:lnTo>
                <a:lnTo>
                  <a:pt x="204" y="36"/>
                </a:lnTo>
                <a:lnTo>
                  <a:pt x="214" y="34"/>
                </a:lnTo>
                <a:lnTo>
                  <a:pt x="214" y="32"/>
                </a:lnTo>
                <a:lnTo>
                  <a:pt x="206" y="28"/>
                </a:lnTo>
                <a:lnTo>
                  <a:pt x="198" y="24"/>
                </a:lnTo>
                <a:close/>
              </a:path>
            </a:pathLst>
          </a:custGeom>
          <a:solidFill>
            <a:srgbClr val="FFFF99"/>
          </a:solidFill>
          <a:ln w="7938">
            <a:solidFill>
              <a:srgbClr val="000000"/>
            </a:solidFill>
            <a:prstDash val="solid"/>
            <a:round/>
            <a:headEnd/>
            <a:tailEnd/>
          </a:ln>
        </p:spPr>
        <p:txBody>
          <a:bodyPr/>
          <a:lstStyle/>
          <a:p>
            <a:endParaRPr lang="en-US"/>
          </a:p>
        </p:txBody>
      </p:sp>
      <p:sp>
        <p:nvSpPr>
          <p:cNvPr id="4172" name="Freeform 76"/>
          <p:cNvSpPr>
            <a:spLocks/>
          </p:cNvSpPr>
          <p:nvPr/>
        </p:nvSpPr>
        <p:spPr bwMode="auto">
          <a:xfrm>
            <a:off x="7631114" y="2418697"/>
            <a:ext cx="822325" cy="314325"/>
          </a:xfrm>
          <a:custGeom>
            <a:avLst/>
            <a:gdLst>
              <a:gd name="T0" fmla="*/ 4 w 518"/>
              <a:gd name="T1" fmla="*/ 60 h 198"/>
              <a:gd name="T2" fmla="*/ 14 w 518"/>
              <a:gd name="T3" fmla="*/ 68 h 198"/>
              <a:gd name="T4" fmla="*/ 36 w 518"/>
              <a:gd name="T5" fmla="*/ 76 h 198"/>
              <a:gd name="T6" fmla="*/ 52 w 518"/>
              <a:gd name="T7" fmla="*/ 82 h 198"/>
              <a:gd name="T8" fmla="*/ 70 w 518"/>
              <a:gd name="T9" fmla="*/ 98 h 198"/>
              <a:gd name="T10" fmla="*/ 78 w 518"/>
              <a:gd name="T11" fmla="*/ 122 h 198"/>
              <a:gd name="T12" fmla="*/ 86 w 518"/>
              <a:gd name="T13" fmla="*/ 134 h 198"/>
              <a:gd name="T14" fmla="*/ 128 w 518"/>
              <a:gd name="T15" fmla="*/ 138 h 198"/>
              <a:gd name="T16" fmla="*/ 148 w 518"/>
              <a:gd name="T17" fmla="*/ 144 h 198"/>
              <a:gd name="T18" fmla="*/ 168 w 518"/>
              <a:gd name="T19" fmla="*/ 156 h 198"/>
              <a:gd name="T20" fmla="*/ 186 w 518"/>
              <a:gd name="T21" fmla="*/ 172 h 198"/>
              <a:gd name="T22" fmla="*/ 230 w 518"/>
              <a:gd name="T23" fmla="*/ 178 h 198"/>
              <a:gd name="T24" fmla="*/ 278 w 518"/>
              <a:gd name="T25" fmla="*/ 180 h 198"/>
              <a:gd name="T26" fmla="*/ 302 w 518"/>
              <a:gd name="T27" fmla="*/ 192 h 198"/>
              <a:gd name="T28" fmla="*/ 334 w 518"/>
              <a:gd name="T29" fmla="*/ 198 h 198"/>
              <a:gd name="T30" fmla="*/ 348 w 518"/>
              <a:gd name="T31" fmla="*/ 192 h 198"/>
              <a:gd name="T32" fmla="*/ 390 w 518"/>
              <a:gd name="T33" fmla="*/ 184 h 198"/>
              <a:gd name="T34" fmla="*/ 412 w 518"/>
              <a:gd name="T35" fmla="*/ 174 h 198"/>
              <a:gd name="T36" fmla="*/ 426 w 518"/>
              <a:gd name="T37" fmla="*/ 160 h 198"/>
              <a:gd name="T38" fmla="*/ 426 w 518"/>
              <a:gd name="T39" fmla="*/ 152 h 198"/>
              <a:gd name="T40" fmla="*/ 418 w 518"/>
              <a:gd name="T41" fmla="*/ 148 h 198"/>
              <a:gd name="T42" fmla="*/ 410 w 518"/>
              <a:gd name="T43" fmla="*/ 142 h 198"/>
              <a:gd name="T44" fmla="*/ 412 w 518"/>
              <a:gd name="T45" fmla="*/ 134 h 198"/>
              <a:gd name="T46" fmla="*/ 420 w 518"/>
              <a:gd name="T47" fmla="*/ 132 h 198"/>
              <a:gd name="T48" fmla="*/ 428 w 518"/>
              <a:gd name="T49" fmla="*/ 136 h 198"/>
              <a:gd name="T50" fmla="*/ 440 w 518"/>
              <a:gd name="T51" fmla="*/ 134 h 198"/>
              <a:gd name="T52" fmla="*/ 450 w 518"/>
              <a:gd name="T53" fmla="*/ 128 h 198"/>
              <a:gd name="T54" fmla="*/ 464 w 518"/>
              <a:gd name="T55" fmla="*/ 124 h 198"/>
              <a:gd name="T56" fmla="*/ 472 w 518"/>
              <a:gd name="T57" fmla="*/ 122 h 198"/>
              <a:gd name="T58" fmla="*/ 474 w 518"/>
              <a:gd name="T59" fmla="*/ 112 h 198"/>
              <a:gd name="T60" fmla="*/ 478 w 518"/>
              <a:gd name="T61" fmla="*/ 104 h 198"/>
              <a:gd name="T62" fmla="*/ 518 w 518"/>
              <a:gd name="T63" fmla="*/ 100 h 198"/>
              <a:gd name="T64" fmla="*/ 502 w 518"/>
              <a:gd name="T65" fmla="*/ 84 h 198"/>
              <a:gd name="T66" fmla="*/ 482 w 518"/>
              <a:gd name="T67" fmla="*/ 76 h 198"/>
              <a:gd name="T68" fmla="*/ 466 w 518"/>
              <a:gd name="T69" fmla="*/ 80 h 198"/>
              <a:gd name="T70" fmla="*/ 440 w 518"/>
              <a:gd name="T71" fmla="*/ 80 h 198"/>
              <a:gd name="T72" fmla="*/ 434 w 518"/>
              <a:gd name="T73" fmla="*/ 72 h 198"/>
              <a:gd name="T74" fmla="*/ 432 w 518"/>
              <a:gd name="T75" fmla="*/ 42 h 198"/>
              <a:gd name="T76" fmla="*/ 402 w 518"/>
              <a:gd name="T77" fmla="*/ 32 h 198"/>
              <a:gd name="T78" fmla="*/ 388 w 518"/>
              <a:gd name="T79" fmla="*/ 32 h 198"/>
              <a:gd name="T80" fmla="*/ 370 w 518"/>
              <a:gd name="T81" fmla="*/ 42 h 198"/>
              <a:gd name="T82" fmla="*/ 350 w 518"/>
              <a:gd name="T83" fmla="*/ 52 h 198"/>
              <a:gd name="T84" fmla="*/ 326 w 518"/>
              <a:gd name="T85" fmla="*/ 50 h 198"/>
              <a:gd name="T86" fmla="*/ 284 w 518"/>
              <a:gd name="T87" fmla="*/ 36 h 198"/>
              <a:gd name="T88" fmla="*/ 258 w 518"/>
              <a:gd name="T89" fmla="*/ 28 h 198"/>
              <a:gd name="T90" fmla="*/ 228 w 518"/>
              <a:gd name="T91" fmla="*/ 28 h 198"/>
              <a:gd name="T92" fmla="*/ 214 w 518"/>
              <a:gd name="T93" fmla="*/ 28 h 198"/>
              <a:gd name="T94" fmla="*/ 206 w 518"/>
              <a:gd name="T95" fmla="*/ 22 h 198"/>
              <a:gd name="T96" fmla="*/ 194 w 518"/>
              <a:gd name="T97" fmla="*/ 8 h 198"/>
              <a:gd name="T98" fmla="*/ 164 w 518"/>
              <a:gd name="T99" fmla="*/ 0 h 198"/>
              <a:gd name="T100" fmla="*/ 138 w 518"/>
              <a:gd name="T101" fmla="*/ 2 h 198"/>
              <a:gd name="T102" fmla="*/ 134 w 518"/>
              <a:gd name="T103" fmla="*/ 4 h 198"/>
              <a:gd name="T104" fmla="*/ 138 w 518"/>
              <a:gd name="T105" fmla="*/ 12 h 198"/>
              <a:gd name="T106" fmla="*/ 148 w 518"/>
              <a:gd name="T107" fmla="*/ 24 h 198"/>
              <a:gd name="T108" fmla="*/ 150 w 518"/>
              <a:gd name="T109" fmla="*/ 32 h 198"/>
              <a:gd name="T110" fmla="*/ 144 w 518"/>
              <a:gd name="T111" fmla="*/ 38 h 198"/>
              <a:gd name="T112" fmla="*/ 134 w 518"/>
              <a:gd name="T113" fmla="*/ 40 h 198"/>
              <a:gd name="T114" fmla="*/ 112 w 518"/>
              <a:gd name="T115" fmla="*/ 38 h 198"/>
              <a:gd name="T116" fmla="*/ 74 w 518"/>
              <a:gd name="T117" fmla="*/ 26 h 198"/>
              <a:gd name="T118" fmla="*/ 58 w 518"/>
              <a:gd name="T119" fmla="*/ 22 h 198"/>
              <a:gd name="T120" fmla="*/ 42 w 518"/>
              <a:gd name="T121" fmla="*/ 26 h 198"/>
              <a:gd name="T122" fmla="*/ 12 w 518"/>
              <a:gd name="T123" fmla="*/ 44 h 198"/>
              <a:gd name="T124" fmla="*/ 0 w 518"/>
              <a:gd name="T125" fmla="*/ 52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8" h="198">
                <a:moveTo>
                  <a:pt x="0" y="52"/>
                </a:moveTo>
                <a:lnTo>
                  <a:pt x="4" y="60"/>
                </a:lnTo>
                <a:lnTo>
                  <a:pt x="8" y="64"/>
                </a:lnTo>
                <a:lnTo>
                  <a:pt x="14" y="68"/>
                </a:lnTo>
                <a:lnTo>
                  <a:pt x="22" y="70"/>
                </a:lnTo>
                <a:lnTo>
                  <a:pt x="36" y="76"/>
                </a:lnTo>
                <a:lnTo>
                  <a:pt x="44" y="78"/>
                </a:lnTo>
                <a:lnTo>
                  <a:pt x="52" y="82"/>
                </a:lnTo>
                <a:lnTo>
                  <a:pt x="64" y="92"/>
                </a:lnTo>
                <a:lnTo>
                  <a:pt x="70" y="98"/>
                </a:lnTo>
                <a:lnTo>
                  <a:pt x="74" y="106"/>
                </a:lnTo>
                <a:lnTo>
                  <a:pt x="78" y="122"/>
                </a:lnTo>
                <a:lnTo>
                  <a:pt x="82" y="128"/>
                </a:lnTo>
                <a:lnTo>
                  <a:pt x="86" y="134"/>
                </a:lnTo>
                <a:lnTo>
                  <a:pt x="118" y="134"/>
                </a:lnTo>
                <a:lnTo>
                  <a:pt x="128" y="138"/>
                </a:lnTo>
                <a:lnTo>
                  <a:pt x="138" y="142"/>
                </a:lnTo>
                <a:lnTo>
                  <a:pt x="148" y="144"/>
                </a:lnTo>
                <a:lnTo>
                  <a:pt x="158" y="150"/>
                </a:lnTo>
                <a:lnTo>
                  <a:pt x="168" y="156"/>
                </a:lnTo>
                <a:lnTo>
                  <a:pt x="176" y="164"/>
                </a:lnTo>
                <a:lnTo>
                  <a:pt x="186" y="172"/>
                </a:lnTo>
                <a:lnTo>
                  <a:pt x="194" y="178"/>
                </a:lnTo>
                <a:lnTo>
                  <a:pt x="230" y="178"/>
                </a:lnTo>
                <a:lnTo>
                  <a:pt x="230" y="180"/>
                </a:lnTo>
                <a:lnTo>
                  <a:pt x="278" y="180"/>
                </a:lnTo>
                <a:lnTo>
                  <a:pt x="288" y="186"/>
                </a:lnTo>
                <a:lnTo>
                  <a:pt x="302" y="192"/>
                </a:lnTo>
                <a:lnTo>
                  <a:pt x="318" y="196"/>
                </a:lnTo>
                <a:lnTo>
                  <a:pt x="334" y="198"/>
                </a:lnTo>
                <a:lnTo>
                  <a:pt x="342" y="196"/>
                </a:lnTo>
                <a:lnTo>
                  <a:pt x="348" y="192"/>
                </a:lnTo>
                <a:lnTo>
                  <a:pt x="358" y="184"/>
                </a:lnTo>
                <a:lnTo>
                  <a:pt x="390" y="184"/>
                </a:lnTo>
                <a:lnTo>
                  <a:pt x="402" y="180"/>
                </a:lnTo>
                <a:lnTo>
                  <a:pt x="412" y="174"/>
                </a:lnTo>
                <a:lnTo>
                  <a:pt x="422" y="166"/>
                </a:lnTo>
                <a:lnTo>
                  <a:pt x="426" y="160"/>
                </a:lnTo>
                <a:lnTo>
                  <a:pt x="426" y="156"/>
                </a:lnTo>
                <a:lnTo>
                  <a:pt x="426" y="152"/>
                </a:lnTo>
                <a:lnTo>
                  <a:pt x="424" y="150"/>
                </a:lnTo>
                <a:lnTo>
                  <a:pt x="418" y="148"/>
                </a:lnTo>
                <a:lnTo>
                  <a:pt x="412" y="144"/>
                </a:lnTo>
                <a:lnTo>
                  <a:pt x="410" y="142"/>
                </a:lnTo>
                <a:lnTo>
                  <a:pt x="410" y="138"/>
                </a:lnTo>
                <a:lnTo>
                  <a:pt x="412" y="134"/>
                </a:lnTo>
                <a:lnTo>
                  <a:pt x="416" y="132"/>
                </a:lnTo>
                <a:lnTo>
                  <a:pt x="420" y="132"/>
                </a:lnTo>
                <a:lnTo>
                  <a:pt x="424" y="134"/>
                </a:lnTo>
                <a:lnTo>
                  <a:pt x="428" y="136"/>
                </a:lnTo>
                <a:lnTo>
                  <a:pt x="434" y="136"/>
                </a:lnTo>
                <a:lnTo>
                  <a:pt x="440" y="134"/>
                </a:lnTo>
                <a:lnTo>
                  <a:pt x="446" y="132"/>
                </a:lnTo>
                <a:lnTo>
                  <a:pt x="450" y="128"/>
                </a:lnTo>
                <a:lnTo>
                  <a:pt x="454" y="126"/>
                </a:lnTo>
                <a:lnTo>
                  <a:pt x="464" y="124"/>
                </a:lnTo>
                <a:lnTo>
                  <a:pt x="468" y="124"/>
                </a:lnTo>
                <a:lnTo>
                  <a:pt x="472" y="122"/>
                </a:lnTo>
                <a:lnTo>
                  <a:pt x="472" y="116"/>
                </a:lnTo>
                <a:lnTo>
                  <a:pt x="474" y="112"/>
                </a:lnTo>
                <a:lnTo>
                  <a:pt x="474" y="108"/>
                </a:lnTo>
                <a:lnTo>
                  <a:pt x="478" y="104"/>
                </a:lnTo>
                <a:lnTo>
                  <a:pt x="496" y="102"/>
                </a:lnTo>
                <a:lnTo>
                  <a:pt x="518" y="100"/>
                </a:lnTo>
                <a:lnTo>
                  <a:pt x="512" y="92"/>
                </a:lnTo>
                <a:lnTo>
                  <a:pt x="502" y="84"/>
                </a:lnTo>
                <a:lnTo>
                  <a:pt x="492" y="78"/>
                </a:lnTo>
                <a:lnTo>
                  <a:pt x="482" y="76"/>
                </a:lnTo>
                <a:lnTo>
                  <a:pt x="474" y="78"/>
                </a:lnTo>
                <a:lnTo>
                  <a:pt x="466" y="80"/>
                </a:lnTo>
                <a:lnTo>
                  <a:pt x="446" y="80"/>
                </a:lnTo>
                <a:lnTo>
                  <a:pt x="440" y="80"/>
                </a:lnTo>
                <a:lnTo>
                  <a:pt x="438" y="76"/>
                </a:lnTo>
                <a:lnTo>
                  <a:pt x="434" y="72"/>
                </a:lnTo>
                <a:lnTo>
                  <a:pt x="434" y="66"/>
                </a:lnTo>
                <a:lnTo>
                  <a:pt x="432" y="42"/>
                </a:lnTo>
                <a:lnTo>
                  <a:pt x="412" y="34"/>
                </a:lnTo>
                <a:lnTo>
                  <a:pt x="402" y="32"/>
                </a:lnTo>
                <a:lnTo>
                  <a:pt x="396" y="32"/>
                </a:lnTo>
                <a:lnTo>
                  <a:pt x="388" y="32"/>
                </a:lnTo>
                <a:lnTo>
                  <a:pt x="382" y="34"/>
                </a:lnTo>
                <a:lnTo>
                  <a:pt x="370" y="42"/>
                </a:lnTo>
                <a:lnTo>
                  <a:pt x="358" y="50"/>
                </a:lnTo>
                <a:lnTo>
                  <a:pt x="350" y="52"/>
                </a:lnTo>
                <a:lnTo>
                  <a:pt x="342" y="52"/>
                </a:lnTo>
                <a:lnTo>
                  <a:pt x="326" y="50"/>
                </a:lnTo>
                <a:lnTo>
                  <a:pt x="312" y="48"/>
                </a:lnTo>
                <a:lnTo>
                  <a:pt x="284" y="36"/>
                </a:lnTo>
                <a:lnTo>
                  <a:pt x="272" y="30"/>
                </a:lnTo>
                <a:lnTo>
                  <a:pt x="258" y="28"/>
                </a:lnTo>
                <a:lnTo>
                  <a:pt x="244" y="26"/>
                </a:lnTo>
                <a:lnTo>
                  <a:pt x="228" y="28"/>
                </a:lnTo>
                <a:lnTo>
                  <a:pt x="220" y="30"/>
                </a:lnTo>
                <a:lnTo>
                  <a:pt x="214" y="28"/>
                </a:lnTo>
                <a:lnTo>
                  <a:pt x="210" y="26"/>
                </a:lnTo>
                <a:lnTo>
                  <a:pt x="206" y="22"/>
                </a:lnTo>
                <a:lnTo>
                  <a:pt x="200" y="14"/>
                </a:lnTo>
                <a:lnTo>
                  <a:pt x="194" y="8"/>
                </a:lnTo>
                <a:lnTo>
                  <a:pt x="184" y="4"/>
                </a:lnTo>
                <a:lnTo>
                  <a:pt x="164" y="0"/>
                </a:lnTo>
                <a:lnTo>
                  <a:pt x="144" y="0"/>
                </a:lnTo>
                <a:lnTo>
                  <a:pt x="138" y="2"/>
                </a:lnTo>
                <a:lnTo>
                  <a:pt x="136" y="2"/>
                </a:lnTo>
                <a:lnTo>
                  <a:pt x="134" y="4"/>
                </a:lnTo>
                <a:lnTo>
                  <a:pt x="136" y="8"/>
                </a:lnTo>
                <a:lnTo>
                  <a:pt x="138" y="12"/>
                </a:lnTo>
                <a:lnTo>
                  <a:pt x="142" y="18"/>
                </a:lnTo>
                <a:lnTo>
                  <a:pt x="148" y="24"/>
                </a:lnTo>
                <a:lnTo>
                  <a:pt x="150" y="28"/>
                </a:lnTo>
                <a:lnTo>
                  <a:pt x="150" y="32"/>
                </a:lnTo>
                <a:lnTo>
                  <a:pt x="148" y="36"/>
                </a:lnTo>
                <a:lnTo>
                  <a:pt x="144" y="38"/>
                </a:lnTo>
                <a:lnTo>
                  <a:pt x="140" y="40"/>
                </a:lnTo>
                <a:lnTo>
                  <a:pt x="134" y="40"/>
                </a:lnTo>
                <a:lnTo>
                  <a:pt x="122" y="40"/>
                </a:lnTo>
                <a:lnTo>
                  <a:pt x="112" y="38"/>
                </a:lnTo>
                <a:lnTo>
                  <a:pt x="92" y="32"/>
                </a:lnTo>
                <a:lnTo>
                  <a:pt x="74" y="26"/>
                </a:lnTo>
                <a:lnTo>
                  <a:pt x="66" y="24"/>
                </a:lnTo>
                <a:lnTo>
                  <a:pt x="58" y="22"/>
                </a:lnTo>
                <a:lnTo>
                  <a:pt x="50" y="24"/>
                </a:lnTo>
                <a:lnTo>
                  <a:pt x="42" y="26"/>
                </a:lnTo>
                <a:lnTo>
                  <a:pt x="26" y="32"/>
                </a:lnTo>
                <a:lnTo>
                  <a:pt x="12" y="44"/>
                </a:lnTo>
                <a:lnTo>
                  <a:pt x="0" y="54"/>
                </a:lnTo>
                <a:lnTo>
                  <a:pt x="0" y="52"/>
                </a:lnTo>
                <a:close/>
              </a:path>
            </a:pathLst>
          </a:custGeom>
          <a:solidFill>
            <a:srgbClr val="FFFF99"/>
          </a:solidFill>
          <a:ln w="7938">
            <a:solidFill>
              <a:srgbClr val="000000"/>
            </a:solidFill>
            <a:prstDash val="solid"/>
            <a:round/>
            <a:headEnd/>
            <a:tailEnd/>
          </a:ln>
        </p:spPr>
        <p:txBody>
          <a:bodyPr/>
          <a:lstStyle/>
          <a:p>
            <a:endParaRPr lang="en-US"/>
          </a:p>
        </p:txBody>
      </p:sp>
      <p:sp>
        <p:nvSpPr>
          <p:cNvPr id="4173" name="Freeform 77"/>
          <p:cNvSpPr>
            <a:spLocks/>
          </p:cNvSpPr>
          <p:nvPr/>
        </p:nvSpPr>
        <p:spPr bwMode="auto">
          <a:xfrm>
            <a:off x="6459539" y="2872721"/>
            <a:ext cx="161925" cy="152400"/>
          </a:xfrm>
          <a:custGeom>
            <a:avLst/>
            <a:gdLst>
              <a:gd name="T0" fmla="*/ 0 w 102"/>
              <a:gd name="T1" fmla="*/ 88 h 96"/>
              <a:gd name="T2" fmla="*/ 10 w 102"/>
              <a:gd name="T3" fmla="*/ 92 h 96"/>
              <a:gd name="T4" fmla="*/ 16 w 102"/>
              <a:gd name="T5" fmla="*/ 96 h 96"/>
              <a:gd name="T6" fmla="*/ 20 w 102"/>
              <a:gd name="T7" fmla="*/ 96 h 96"/>
              <a:gd name="T8" fmla="*/ 22 w 102"/>
              <a:gd name="T9" fmla="*/ 96 h 96"/>
              <a:gd name="T10" fmla="*/ 86 w 102"/>
              <a:gd name="T11" fmla="*/ 58 h 96"/>
              <a:gd name="T12" fmla="*/ 86 w 102"/>
              <a:gd name="T13" fmla="*/ 50 h 96"/>
              <a:gd name="T14" fmla="*/ 86 w 102"/>
              <a:gd name="T15" fmla="*/ 44 h 96"/>
              <a:gd name="T16" fmla="*/ 88 w 102"/>
              <a:gd name="T17" fmla="*/ 38 h 96"/>
              <a:gd name="T18" fmla="*/ 90 w 102"/>
              <a:gd name="T19" fmla="*/ 30 h 96"/>
              <a:gd name="T20" fmla="*/ 88 w 102"/>
              <a:gd name="T21" fmla="*/ 28 h 96"/>
              <a:gd name="T22" fmla="*/ 86 w 102"/>
              <a:gd name="T23" fmla="*/ 24 h 96"/>
              <a:gd name="T24" fmla="*/ 88 w 102"/>
              <a:gd name="T25" fmla="*/ 18 h 96"/>
              <a:gd name="T26" fmla="*/ 90 w 102"/>
              <a:gd name="T27" fmla="*/ 16 h 96"/>
              <a:gd name="T28" fmla="*/ 94 w 102"/>
              <a:gd name="T29" fmla="*/ 16 h 96"/>
              <a:gd name="T30" fmla="*/ 102 w 102"/>
              <a:gd name="T31" fmla="*/ 6 h 96"/>
              <a:gd name="T32" fmla="*/ 102 w 102"/>
              <a:gd name="T33" fmla="*/ 0 h 96"/>
              <a:gd name="T34" fmla="*/ 92 w 102"/>
              <a:gd name="T35" fmla="*/ 4 h 96"/>
              <a:gd name="T36" fmla="*/ 80 w 102"/>
              <a:gd name="T37" fmla="*/ 6 h 96"/>
              <a:gd name="T38" fmla="*/ 74 w 102"/>
              <a:gd name="T39" fmla="*/ 4 h 96"/>
              <a:gd name="T40" fmla="*/ 70 w 102"/>
              <a:gd name="T41" fmla="*/ 4 h 96"/>
              <a:gd name="T42" fmla="*/ 66 w 102"/>
              <a:gd name="T43" fmla="*/ 6 h 96"/>
              <a:gd name="T44" fmla="*/ 60 w 102"/>
              <a:gd name="T45" fmla="*/ 10 h 96"/>
              <a:gd name="T46" fmla="*/ 56 w 102"/>
              <a:gd name="T47" fmla="*/ 12 h 96"/>
              <a:gd name="T48" fmla="*/ 50 w 102"/>
              <a:gd name="T49" fmla="*/ 12 h 96"/>
              <a:gd name="T50" fmla="*/ 44 w 102"/>
              <a:gd name="T51" fmla="*/ 10 h 96"/>
              <a:gd name="T52" fmla="*/ 38 w 102"/>
              <a:gd name="T53" fmla="*/ 8 h 96"/>
              <a:gd name="T54" fmla="*/ 32 w 102"/>
              <a:gd name="T55" fmla="*/ 10 h 96"/>
              <a:gd name="T56" fmla="*/ 26 w 102"/>
              <a:gd name="T57" fmla="*/ 12 h 96"/>
              <a:gd name="T58" fmla="*/ 18 w 102"/>
              <a:gd name="T59" fmla="*/ 10 h 96"/>
              <a:gd name="T60" fmla="*/ 14 w 102"/>
              <a:gd name="T61" fmla="*/ 10 h 96"/>
              <a:gd name="T62" fmla="*/ 12 w 102"/>
              <a:gd name="T63" fmla="*/ 6 h 96"/>
              <a:gd name="T64" fmla="*/ 8 w 102"/>
              <a:gd name="T65" fmla="*/ 6 h 96"/>
              <a:gd name="T66" fmla="*/ 8 w 102"/>
              <a:gd name="T67" fmla="*/ 24 h 96"/>
              <a:gd name="T68" fmla="*/ 2 w 102"/>
              <a:gd name="T69" fmla="*/ 26 h 96"/>
              <a:gd name="T70" fmla="*/ 4 w 102"/>
              <a:gd name="T71" fmla="*/ 32 h 96"/>
              <a:gd name="T72" fmla="*/ 2 w 102"/>
              <a:gd name="T73" fmla="*/ 50 h 96"/>
              <a:gd name="T74" fmla="*/ 14 w 102"/>
              <a:gd name="T75" fmla="*/ 54 h 96"/>
              <a:gd name="T76" fmla="*/ 10 w 102"/>
              <a:gd name="T77" fmla="*/ 64 h 96"/>
              <a:gd name="T78" fmla="*/ 6 w 102"/>
              <a:gd name="T79" fmla="*/ 66 h 96"/>
              <a:gd name="T80" fmla="*/ 2 w 102"/>
              <a:gd name="T81" fmla="*/ 66 h 96"/>
              <a:gd name="T82" fmla="*/ 4 w 102"/>
              <a:gd name="T83" fmla="*/ 70 h 96"/>
              <a:gd name="T84" fmla="*/ 6 w 102"/>
              <a:gd name="T85" fmla="*/ 72 h 96"/>
              <a:gd name="T86" fmla="*/ 4 w 102"/>
              <a:gd name="T87" fmla="*/ 78 h 96"/>
              <a:gd name="T88" fmla="*/ 0 w 102"/>
              <a:gd name="T89" fmla="*/ 82 h 96"/>
              <a:gd name="T90" fmla="*/ 0 w 102"/>
              <a:gd name="T91" fmla="*/ 8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2" h="96">
                <a:moveTo>
                  <a:pt x="0" y="88"/>
                </a:moveTo>
                <a:lnTo>
                  <a:pt x="10" y="92"/>
                </a:lnTo>
                <a:lnTo>
                  <a:pt x="16" y="96"/>
                </a:lnTo>
                <a:lnTo>
                  <a:pt x="20" y="96"/>
                </a:lnTo>
                <a:lnTo>
                  <a:pt x="22" y="96"/>
                </a:lnTo>
                <a:lnTo>
                  <a:pt x="86" y="58"/>
                </a:lnTo>
                <a:lnTo>
                  <a:pt x="86" y="50"/>
                </a:lnTo>
                <a:lnTo>
                  <a:pt x="86" y="44"/>
                </a:lnTo>
                <a:lnTo>
                  <a:pt x="88" y="38"/>
                </a:lnTo>
                <a:lnTo>
                  <a:pt x="90" y="30"/>
                </a:lnTo>
                <a:lnTo>
                  <a:pt x="88" y="28"/>
                </a:lnTo>
                <a:lnTo>
                  <a:pt x="86" y="24"/>
                </a:lnTo>
                <a:lnTo>
                  <a:pt x="88" y="18"/>
                </a:lnTo>
                <a:lnTo>
                  <a:pt x="90" y="16"/>
                </a:lnTo>
                <a:lnTo>
                  <a:pt x="94" y="16"/>
                </a:lnTo>
                <a:lnTo>
                  <a:pt x="102" y="6"/>
                </a:lnTo>
                <a:lnTo>
                  <a:pt x="102" y="0"/>
                </a:lnTo>
                <a:lnTo>
                  <a:pt x="92" y="4"/>
                </a:lnTo>
                <a:lnTo>
                  <a:pt x="80" y="6"/>
                </a:lnTo>
                <a:lnTo>
                  <a:pt x="74" y="4"/>
                </a:lnTo>
                <a:lnTo>
                  <a:pt x="70" y="4"/>
                </a:lnTo>
                <a:lnTo>
                  <a:pt x="66" y="6"/>
                </a:lnTo>
                <a:lnTo>
                  <a:pt x="60" y="10"/>
                </a:lnTo>
                <a:lnTo>
                  <a:pt x="56" y="12"/>
                </a:lnTo>
                <a:lnTo>
                  <a:pt x="50" y="12"/>
                </a:lnTo>
                <a:lnTo>
                  <a:pt x="44" y="10"/>
                </a:lnTo>
                <a:lnTo>
                  <a:pt x="38" y="8"/>
                </a:lnTo>
                <a:lnTo>
                  <a:pt x="32" y="10"/>
                </a:lnTo>
                <a:lnTo>
                  <a:pt x="26" y="12"/>
                </a:lnTo>
                <a:lnTo>
                  <a:pt x="18" y="10"/>
                </a:lnTo>
                <a:lnTo>
                  <a:pt x="14" y="10"/>
                </a:lnTo>
                <a:lnTo>
                  <a:pt x="12" y="6"/>
                </a:lnTo>
                <a:lnTo>
                  <a:pt x="8" y="6"/>
                </a:lnTo>
                <a:lnTo>
                  <a:pt x="8" y="24"/>
                </a:lnTo>
                <a:lnTo>
                  <a:pt x="2" y="26"/>
                </a:lnTo>
                <a:lnTo>
                  <a:pt x="4" y="32"/>
                </a:lnTo>
                <a:lnTo>
                  <a:pt x="2" y="50"/>
                </a:lnTo>
                <a:lnTo>
                  <a:pt x="14" y="54"/>
                </a:lnTo>
                <a:lnTo>
                  <a:pt x="10" y="64"/>
                </a:lnTo>
                <a:lnTo>
                  <a:pt x="6" y="66"/>
                </a:lnTo>
                <a:lnTo>
                  <a:pt x="2" y="66"/>
                </a:lnTo>
                <a:lnTo>
                  <a:pt x="4" y="70"/>
                </a:lnTo>
                <a:lnTo>
                  <a:pt x="6" y="72"/>
                </a:lnTo>
                <a:lnTo>
                  <a:pt x="4" y="78"/>
                </a:lnTo>
                <a:lnTo>
                  <a:pt x="0" y="82"/>
                </a:lnTo>
                <a:lnTo>
                  <a:pt x="0" y="88"/>
                </a:lnTo>
                <a:close/>
              </a:path>
            </a:pathLst>
          </a:custGeom>
          <a:solidFill>
            <a:srgbClr val="FFFF99"/>
          </a:solidFill>
          <a:ln w="7938">
            <a:solidFill>
              <a:srgbClr val="000000"/>
            </a:solidFill>
            <a:prstDash val="solid"/>
            <a:round/>
            <a:headEnd/>
            <a:tailEnd/>
          </a:ln>
        </p:spPr>
        <p:txBody>
          <a:bodyPr/>
          <a:lstStyle/>
          <a:p>
            <a:endParaRPr lang="en-US"/>
          </a:p>
        </p:txBody>
      </p:sp>
      <p:sp>
        <p:nvSpPr>
          <p:cNvPr id="4174" name="Freeform 78"/>
          <p:cNvSpPr>
            <a:spLocks/>
          </p:cNvSpPr>
          <p:nvPr/>
        </p:nvSpPr>
        <p:spPr bwMode="auto">
          <a:xfrm>
            <a:off x="6545264" y="2869547"/>
            <a:ext cx="263525" cy="257175"/>
          </a:xfrm>
          <a:custGeom>
            <a:avLst/>
            <a:gdLst>
              <a:gd name="T0" fmla="*/ 46 w 166"/>
              <a:gd name="T1" fmla="*/ 2 h 162"/>
              <a:gd name="T2" fmla="*/ 66 w 166"/>
              <a:gd name="T3" fmla="*/ 2 h 162"/>
              <a:gd name="T4" fmla="*/ 70 w 166"/>
              <a:gd name="T5" fmla="*/ 0 h 162"/>
              <a:gd name="T6" fmla="*/ 76 w 166"/>
              <a:gd name="T7" fmla="*/ 2 h 162"/>
              <a:gd name="T8" fmla="*/ 82 w 166"/>
              <a:gd name="T9" fmla="*/ 2 h 162"/>
              <a:gd name="T10" fmla="*/ 86 w 166"/>
              <a:gd name="T11" fmla="*/ 14 h 162"/>
              <a:gd name="T12" fmla="*/ 94 w 166"/>
              <a:gd name="T13" fmla="*/ 22 h 162"/>
              <a:gd name="T14" fmla="*/ 104 w 166"/>
              <a:gd name="T15" fmla="*/ 26 h 162"/>
              <a:gd name="T16" fmla="*/ 116 w 166"/>
              <a:gd name="T17" fmla="*/ 30 h 162"/>
              <a:gd name="T18" fmla="*/ 110 w 166"/>
              <a:gd name="T19" fmla="*/ 44 h 162"/>
              <a:gd name="T20" fmla="*/ 108 w 166"/>
              <a:gd name="T21" fmla="*/ 52 h 162"/>
              <a:gd name="T22" fmla="*/ 106 w 166"/>
              <a:gd name="T23" fmla="*/ 60 h 162"/>
              <a:gd name="T24" fmla="*/ 108 w 166"/>
              <a:gd name="T25" fmla="*/ 68 h 162"/>
              <a:gd name="T26" fmla="*/ 110 w 166"/>
              <a:gd name="T27" fmla="*/ 74 h 162"/>
              <a:gd name="T28" fmla="*/ 116 w 166"/>
              <a:gd name="T29" fmla="*/ 80 h 162"/>
              <a:gd name="T30" fmla="*/ 120 w 166"/>
              <a:gd name="T31" fmla="*/ 84 h 162"/>
              <a:gd name="T32" fmla="*/ 132 w 166"/>
              <a:gd name="T33" fmla="*/ 92 h 162"/>
              <a:gd name="T34" fmla="*/ 142 w 166"/>
              <a:gd name="T35" fmla="*/ 100 h 162"/>
              <a:gd name="T36" fmla="*/ 146 w 166"/>
              <a:gd name="T37" fmla="*/ 104 h 162"/>
              <a:gd name="T38" fmla="*/ 146 w 166"/>
              <a:gd name="T39" fmla="*/ 110 h 162"/>
              <a:gd name="T40" fmla="*/ 148 w 166"/>
              <a:gd name="T41" fmla="*/ 120 h 162"/>
              <a:gd name="T42" fmla="*/ 152 w 166"/>
              <a:gd name="T43" fmla="*/ 126 h 162"/>
              <a:gd name="T44" fmla="*/ 158 w 166"/>
              <a:gd name="T45" fmla="*/ 132 h 162"/>
              <a:gd name="T46" fmla="*/ 162 w 166"/>
              <a:gd name="T47" fmla="*/ 136 h 162"/>
              <a:gd name="T48" fmla="*/ 166 w 166"/>
              <a:gd name="T49" fmla="*/ 142 h 162"/>
              <a:gd name="T50" fmla="*/ 162 w 166"/>
              <a:gd name="T51" fmla="*/ 144 h 162"/>
              <a:gd name="T52" fmla="*/ 158 w 166"/>
              <a:gd name="T53" fmla="*/ 142 h 162"/>
              <a:gd name="T54" fmla="*/ 152 w 166"/>
              <a:gd name="T55" fmla="*/ 142 h 162"/>
              <a:gd name="T56" fmla="*/ 148 w 166"/>
              <a:gd name="T57" fmla="*/ 142 h 162"/>
              <a:gd name="T58" fmla="*/ 144 w 166"/>
              <a:gd name="T59" fmla="*/ 146 h 162"/>
              <a:gd name="T60" fmla="*/ 140 w 166"/>
              <a:gd name="T61" fmla="*/ 152 h 162"/>
              <a:gd name="T62" fmla="*/ 136 w 166"/>
              <a:gd name="T63" fmla="*/ 162 h 162"/>
              <a:gd name="T64" fmla="*/ 106 w 166"/>
              <a:gd name="T65" fmla="*/ 162 h 162"/>
              <a:gd name="T66" fmla="*/ 86 w 166"/>
              <a:gd name="T67" fmla="*/ 150 h 162"/>
              <a:gd name="T68" fmla="*/ 86 w 166"/>
              <a:gd name="T69" fmla="*/ 140 h 162"/>
              <a:gd name="T70" fmla="*/ 80 w 166"/>
              <a:gd name="T71" fmla="*/ 138 h 162"/>
              <a:gd name="T72" fmla="*/ 76 w 166"/>
              <a:gd name="T73" fmla="*/ 136 h 162"/>
              <a:gd name="T74" fmla="*/ 72 w 166"/>
              <a:gd name="T75" fmla="*/ 132 h 162"/>
              <a:gd name="T76" fmla="*/ 68 w 166"/>
              <a:gd name="T77" fmla="*/ 130 h 162"/>
              <a:gd name="T78" fmla="*/ 8 w 166"/>
              <a:gd name="T79" fmla="*/ 104 h 162"/>
              <a:gd name="T80" fmla="*/ 0 w 166"/>
              <a:gd name="T81" fmla="*/ 80 h 162"/>
              <a:gd name="T82" fmla="*/ 32 w 166"/>
              <a:gd name="T83" fmla="*/ 60 h 162"/>
              <a:gd name="T84" fmla="*/ 32 w 166"/>
              <a:gd name="T85" fmla="*/ 52 h 162"/>
              <a:gd name="T86" fmla="*/ 32 w 166"/>
              <a:gd name="T87" fmla="*/ 46 h 162"/>
              <a:gd name="T88" fmla="*/ 34 w 166"/>
              <a:gd name="T89" fmla="*/ 40 h 162"/>
              <a:gd name="T90" fmla="*/ 36 w 166"/>
              <a:gd name="T91" fmla="*/ 32 h 162"/>
              <a:gd name="T92" fmla="*/ 34 w 166"/>
              <a:gd name="T93" fmla="*/ 30 h 162"/>
              <a:gd name="T94" fmla="*/ 32 w 166"/>
              <a:gd name="T95" fmla="*/ 26 h 162"/>
              <a:gd name="T96" fmla="*/ 34 w 166"/>
              <a:gd name="T97" fmla="*/ 20 h 162"/>
              <a:gd name="T98" fmla="*/ 36 w 166"/>
              <a:gd name="T99" fmla="*/ 18 h 162"/>
              <a:gd name="T100" fmla="*/ 40 w 166"/>
              <a:gd name="T101" fmla="*/ 18 h 162"/>
              <a:gd name="T102" fmla="*/ 48 w 166"/>
              <a:gd name="T103" fmla="*/ 8 h 162"/>
              <a:gd name="T104" fmla="*/ 48 w 166"/>
              <a:gd name="T105" fmla="*/ 2 h 162"/>
              <a:gd name="T106" fmla="*/ 46 w 166"/>
              <a:gd name="T107" fmla="*/ 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6" h="162">
                <a:moveTo>
                  <a:pt x="46" y="2"/>
                </a:moveTo>
                <a:lnTo>
                  <a:pt x="66" y="2"/>
                </a:lnTo>
                <a:lnTo>
                  <a:pt x="70" y="0"/>
                </a:lnTo>
                <a:lnTo>
                  <a:pt x="76" y="2"/>
                </a:lnTo>
                <a:lnTo>
                  <a:pt x="82" y="2"/>
                </a:lnTo>
                <a:lnTo>
                  <a:pt x="86" y="14"/>
                </a:lnTo>
                <a:lnTo>
                  <a:pt x="94" y="22"/>
                </a:lnTo>
                <a:lnTo>
                  <a:pt x="104" y="26"/>
                </a:lnTo>
                <a:lnTo>
                  <a:pt x="116" y="30"/>
                </a:lnTo>
                <a:lnTo>
                  <a:pt x="110" y="44"/>
                </a:lnTo>
                <a:lnTo>
                  <a:pt x="108" y="52"/>
                </a:lnTo>
                <a:lnTo>
                  <a:pt x="106" y="60"/>
                </a:lnTo>
                <a:lnTo>
                  <a:pt x="108" y="68"/>
                </a:lnTo>
                <a:lnTo>
                  <a:pt x="110" y="74"/>
                </a:lnTo>
                <a:lnTo>
                  <a:pt x="116" y="80"/>
                </a:lnTo>
                <a:lnTo>
                  <a:pt x="120" y="84"/>
                </a:lnTo>
                <a:lnTo>
                  <a:pt x="132" y="92"/>
                </a:lnTo>
                <a:lnTo>
                  <a:pt x="142" y="100"/>
                </a:lnTo>
                <a:lnTo>
                  <a:pt x="146" y="104"/>
                </a:lnTo>
                <a:lnTo>
                  <a:pt x="146" y="110"/>
                </a:lnTo>
                <a:lnTo>
                  <a:pt x="148" y="120"/>
                </a:lnTo>
                <a:lnTo>
                  <a:pt x="152" y="126"/>
                </a:lnTo>
                <a:lnTo>
                  <a:pt x="158" y="132"/>
                </a:lnTo>
                <a:lnTo>
                  <a:pt x="162" y="136"/>
                </a:lnTo>
                <a:lnTo>
                  <a:pt x="166" y="142"/>
                </a:lnTo>
                <a:lnTo>
                  <a:pt x="162" y="144"/>
                </a:lnTo>
                <a:lnTo>
                  <a:pt x="158" y="142"/>
                </a:lnTo>
                <a:lnTo>
                  <a:pt x="152" y="142"/>
                </a:lnTo>
                <a:lnTo>
                  <a:pt x="148" y="142"/>
                </a:lnTo>
                <a:lnTo>
                  <a:pt x="144" y="146"/>
                </a:lnTo>
                <a:lnTo>
                  <a:pt x="140" y="152"/>
                </a:lnTo>
                <a:lnTo>
                  <a:pt x="136" y="162"/>
                </a:lnTo>
                <a:lnTo>
                  <a:pt x="106" y="162"/>
                </a:lnTo>
                <a:lnTo>
                  <a:pt x="86" y="150"/>
                </a:lnTo>
                <a:lnTo>
                  <a:pt x="86" y="140"/>
                </a:lnTo>
                <a:lnTo>
                  <a:pt x="80" y="138"/>
                </a:lnTo>
                <a:lnTo>
                  <a:pt x="76" y="136"/>
                </a:lnTo>
                <a:lnTo>
                  <a:pt x="72" y="132"/>
                </a:lnTo>
                <a:lnTo>
                  <a:pt x="68" y="130"/>
                </a:lnTo>
                <a:lnTo>
                  <a:pt x="8" y="104"/>
                </a:lnTo>
                <a:lnTo>
                  <a:pt x="0" y="80"/>
                </a:lnTo>
                <a:lnTo>
                  <a:pt x="32" y="60"/>
                </a:lnTo>
                <a:lnTo>
                  <a:pt x="32" y="52"/>
                </a:lnTo>
                <a:lnTo>
                  <a:pt x="32" y="46"/>
                </a:lnTo>
                <a:lnTo>
                  <a:pt x="34" y="40"/>
                </a:lnTo>
                <a:lnTo>
                  <a:pt x="36" y="32"/>
                </a:lnTo>
                <a:lnTo>
                  <a:pt x="34" y="30"/>
                </a:lnTo>
                <a:lnTo>
                  <a:pt x="32" y="26"/>
                </a:lnTo>
                <a:lnTo>
                  <a:pt x="34" y="20"/>
                </a:lnTo>
                <a:lnTo>
                  <a:pt x="36" y="18"/>
                </a:lnTo>
                <a:lnTo>
                  <a:pt x="40" y="18"/>
                </a:lnTo>
                <a:lnTo>
                  <a:pt x="48" y="8"/>
                </a:lnTo>
                <a:lnTo>
                  <a:pt x="48" y="2"/>
                </a:lnTo>
                <a:lnTo>
                  <a:pt x="46" y="2"/>
                </a:lnTo>
                <a:close/>
              </a:path>
            </a:pathLst>
          </a:custGeom>
          <a:solidFill>
            <a:srgbClr val="FFFF99"/>
          </a:solidFill>
          <a:ln w="7938">
            <a:solidFill>
              <a:srgbClr val="000000"/>
            </a:solidFill>
            <a:prstDash val="solid"/>
            <a:round/>
            <a:headEnd/>
            <a:tailEnd/>
          </a:ln>
        </p:spPr>
        <p:txBody>
          <a:bodyPr/>
          <a:lstStyle/>
          <a:p>
            <a:endParaRPr lang="en-US"/>
          </a:p>
        </p:txBody>
      </p:sp>
      <p:sp>
        <p:nvSpPr>
          <p:cNvPr id="4175" name="Freeform 79"/>
          <p:cNvSpPr>
            <a:spLocks/>
          </p:cNvSpPr>
          <p:nvPr/>
        </p:nvSpPr>
        <p:spPr bwMode="auto">
          <a:xfrm>
            <a:off x="6189664" y="2717146"/>
            <a:ext cx="473075" cy="196850"/>
          </a:xfrm>
          <a:custGeom>
            <a:avLst/>
            <a:gdLst>
              <a:gd name="T0" fmla="*/ 178 w 298"/>
              <a:gd name="T1" fmla="*/ 104 h 124"/>
              <a:gd name="T2" fmla="*/ 184 w 298"/>
              <a:gd name="T3" fmla="*/ 108 h 124"/>
              <a:gd name="T4" fmla="*/ 196 w 298"/>
              <a:gd name="T5" fmla="*/ 110 h 124"/>
              <a:gd name="T6" fmla="*/ 208 w 298"/>
              <a:gd name="T7" fmla="*/ 106 h 124"/>
              <a:gd name="T8" fmla="*/ 220 w 298"/>
              <a:gd name="T9" fmla="*/ 110 h 124"/>
              <a:gd name="T10" fmla="*/ 230 w 298"/>
              <a:gd name="T11" fmla="*/ 108 h 124"/>
              <a:gd name="T12" fmla="*/ 240 w 298"/>
              <a:gd name="T13" fmla="*/ 102 h 124"/>
              <a:gd name="T14" fmla="*/ 250 w 298"/>
              <a:gd name="T15" fmla="*/ 104 h 124"/>
              <a:gd name="T16" fmla="*/ 272 w 298"/>
              <a:gd name="T17" fmla="*/ 98 h 124"/>
              <a:gd name="T18" fmla="*/ 290 w 298"/>
              <a:gd name="T19" fmla="*/ 98 h 124"/>
              <a:gd name="T20" fmla="*/ 298 w 298"/>
              <a:gd name="T21" fmla="*/ 96 h 124"/>
              <a:gd name="T22" fmla="*/ 294 w 298"/>
              <a:gd name="T23" fmla="*/ 76 h 124"/>
              <a:gd name="T24" fmla="*/ 290 w 298"/>
              <a:gd name="T25" fmla="*/ 56 h 124"/>
              <a:gd name="T26" fmla="*/ 294 w 298"/>
              <a:gd name="T27" fmla="*/ 48 h 124"/>
              <a:gd name="T28" fmla="*/ 288 w 298"/>
              <a:gd name="T29" fmla="*/ 38 h 124"/>
              <a:gd name="T30" fmla="*/ 280 w 298"/>
              <a:gd name="T31" fmla="*/ 34 h 124"/>
              <a:gd name="T32" fmla="*/ 278 w 298"/>
              <a:gd name="T33" fmla="*/ 22 h 124"/>
              <a:gd name="T34" fmla="*/ 270 w 298"/>
              <a:gd name="T35" fmla="*/ 10 h 124"/>
              <a:gd name="T36" fmla="*/ 244 w 298"/>
              <a:gd name="T37" fmla="*/ 10 h 124"/>
              <a:gd name="T38" fmla="*/ 208 w 298"/>
              <a:gd name="T39" fmla="*/ 18 h 124"/>
              <a:gd name="T40" fmla="*/ 182 w 298"/>
              <a:gd name="T41" fmla="*/ 20 h 124"/>
              <a:gd name="T42" fmla="*/ 160 w 298"/>
              <a:gd name="T43" fmla="*/ 10 h 124"/>
              <a:gd name="T44" fmla="*/ 134 w 298"/>
              <a:gd name="T45" fmla="*/ 0 h 124"/>
              <a:gd name="T46" fmla="*/ 110 w 298"/>
              <a:gd name="T47" fmla="*/ 2 h 124"/>
              <a:gd name="T48" fmla="*/ 90 w 298"/>
              <a:gd name="T49" fmla="*/ 12 h 124"/>
              <a:gd name="T50" fmla="*/ 70 w 298"/>
              <a:gd name="T51" fmla="*/ 16 h 124"/>
              <a:gd name="T52" fmla="*/ 64 w 298"/>
              <a:gd name="T53" fmla="*/ 12 h 124"/>
              <a:gd name="T54" fmla="*/ 50 w 298"/>
              <a:gd name="T55" fmla="*/ 14 h 124"/>
              <a:gd name="T56" fmla="*/ 38 w 298"/>
              <a:gd name="T57" fmla="*/ 16 h 124"/>
              <a:gd name="T58" fmla="*/ 48 w 298"/>
              <a:gd name="T59" fmla="*/ 26 h 124"/>
              <a:gd name="T60" fmla="*/ 14 w 298"/>
              <a:gd name="T61" fmla="*/ 30 h 124"/>
              <a:gd name="T62" fmla="*/ 0 w 298"/>
              <a:gd name="T63" fmla="*/ 42 h 124"/>
              <a:gd name="T64" fmla="*/ 4 w 298"/>
              <a:gd name="T65" fmla="*/ 46 h 124"/>
              <a:gd name="T66" fmla="*/ 10 w 298"/>
              <a:gd name="T67" fmla="*/ 50 h 124"/>
              <a:gd name="T68" fmla="*/ 16 w 298"/>
              <a:gd name="T69" fmla="*/ 58 h 124"/>
              <a:gd name="T70" fmla="*/ 12 w 298"/>
              <a:gd name="T71" fmla="*/ 64 h 124"/>
              <a:gd name="T72" fmla="*/ 20 w 298"/>
              <a:gd name="T73" fmla="*/ 70 h 124"/>
              <a:gd name="T74" fmla="*/ 24 w 298"/>
              <a:gd name="T75" fmla="*/ 82 h 124"/>
              <a:gd name="T76" fmla="*/ 32 w 298"/>
              <a:gd name="T77" fmla="*/ 92 h 124"/>
              <a:gd name="T78" fmla="*/ 50 w 298"/>
              <a:gd name="T79" fmla="*/ 104 h 124"/>
              <a:gd name="T80" fmla="*/ 82 w 298"/>
              <a:gd name="T81" fmla="*/ 112 h 124"/>
              <a:gd name="T82" fmla="*/ 84 w 298"/>
              <a:gd name="T83" fmla="*/ 104 h 124"/>
              <a:gd name="T84" fmla="*/ 80 w 298"/>
              <a:gd name="T85" fmla="*/ 100 h 124"/>
              <a:gd name="T86" fmla="*/ 88 w 298"/>
              <a:gd name="T87" fmla="*/ 98 h 124"/>
              <a:gd name="T88" fmla="*/ 98 w 298"/>
              <a:gd name="T89" fmla="*/ 100 h 124"/>
              <a:gd name="T90" fmla="*/ 112 w 298"/>
              <a:gd name="T91" fmla="*/ 114 h 124"/>
              <a:gd name="T92" fmla="*/ 122 w 298"/>
              <a:gd name="T93" fmla="*/ 116 h 124"/>
              <a:gd name="T94" fmla="*/ 130 w 298"/>
              <a:gd name="T95" fmla="*/ 114 h 124"/>
              <a:gd name="T96" fmla="*/ 142 w 298"/>
              <a:gd name="T97" fmla="*/ 100 h 124"/>
              <a:gd name="T98" fmla="*/ 148 w 298"/>
              <a:gd name="T99" fmla="*/ 98 h 124"/>
              <a:gd name="T100" fmla="*/ 154 w 298"/>
              <a:gd name="T101" fmla="*/ 100 h 124"/>
              <a:gd name="T102" fmla="*/ 160 w 298"/>
              <a:gd name="T103" fmla="*/ 104 h 124"/>
              <a:gd name="T104" fmla="*/ 166 w 298"/>
              <a:gd name="T105" fmla="*/ 100 h 124"/>
              <a:gd name="T106" fmla="*/ 174 w 298"/>
              <a:gd name="T107" fmla="*/ 104 h 124"/>
              <a:gd name="T108" fmla="*/ 168 w 298"/>
              <a:gd name="T109" fmla="*/ 106 h 124"/>
              <a:gd name="T110" fmla="*/ 172 w 298"/>
              <a:gd name="T111"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8" h="124">
                <a:moveTo>
                  <a:pt x="178" y="122"/>
                </a:moveTo>
                <a:lnTo>
                  <a:pt x="178" y="104"/>
                </a:lnTo>
                <a:lnTo>
                  <a:pt x="182" y="104"/>
                </a:lnTo>
                <a:lnTo>
                  <a:pt x="184" y="108"/>
                </a:lnTo>
                <a:lnTo>
                  <a:pt x="188" y="108"/>
                </a:lnTo>
                <a:lnTo>
                  <a:pt x="196" y="110"/>
                </a:lnTo>
                <a:lnTo>
                  <a:pt x="202" y="108"/>
                </a:lnTo>
                <a:lnTo>
                  <a:pt x="208" y="106"/>
                </a:lnTo>
                <a:lnTo>
                  <a:pt x="214" y="108"/>
                </a:lnTo>
                <a:lnTo>
                  <a:pt x="220" y="110"/>
                </a:lnTo>
                <a:lnTo>
                  <a:pt x="226" y="110"/>
                </a:lnTo>
                <a:lnTo>
                  <a:pt x="230" y="108"/>
                </a:lnTo>
                <a:lnTo>
                  <a:pt x="236" y="104"/>
                </a:lnTo>
                <a:lnTo>
                  <a:pt x="240" y="102"/>
                </a:lnTo>
                <a:lnTo>
                  <a:pt x="244" y="102"/>
                </a:lnTo>
                <a:lnTo>
                  <a:pt x="250" y="104"/>
                </a:lnTo>
                <a:lnTo>
                  <a:pt x="262" y="102"/>
                </a:lnTo>
                <a:lnTo>
                  <a:pt x="272" y="98"/>
                </a:lnTo>
                <a:lnTo>
                  <a:pt x="270" y="98"/>
                </a:lnTo>
                <a:lnTo>
                  <a:pt x="290" y="98"/>
                </a:lnTo>
                <a:lnTo>
                  <a:pt x="294" y="98"/>
                </a:lnTo>
                <a:lnTo>
                  <a:pt x="298" y="96"/>
                </a:lnTo>
                <a:lnTo>
                  <a:pt x="296" y="86"/>
                </a:lnTo>
                <a:lnTo>
                  <a:pt x="294" y="76"/>
                </a:lnTo>
                <a:lnTo>
                  <a:pt x="292" y="66"/>
                </a:lnTo>
                <a:lnTo>
                  <a:pt x="290" y="56"/>
                </a:lnTo>
                <a:lnTo>
                  <a:pt x="292" y="56"/>
                </a:lnTo>
                <a:lnTo>
                  <a:pt x="294" y="48"/>
                </a:lnTo>
                <a:lnTo>
                  <a:pt x="294" y="42"/>
                </a:lnTo>
                <a:lnTo>
                  <a:pt x="288" y="38"/>
                </a:lnTo>
                <a:lnTo>
                  <a:pt x="280" y="38"/>
                </a:lnTo>
                <a:lnTo>
                  <a:pt x="280" y="34"/>
                </a:lnTo>
                <a:lnTo>
                  <a:pt x="280" y="30"/>
                </a:lnTo>
                <a:lnTo>
                  <a:pt x="278" y="22"/>
                </a:lnTo>
                <a:lnTo>
                  <a:pt x="276" y="16"/>
                </a:lnTo>
                <a:lnTo>
                  <a:pt x="270" y="10"/>
                </a:lnTo>
                <a:lnTo>
                  <a:pt x="260" y="8"/>
                </a:lnTo>
                <a:lnTo>
                  <a:pt x="244" y="10"/>
                </a:lnTo>
                <a:lnTo>
                  <a:pt x="226" y="14"/>
                </a:lnTo>
                <a:lnTo>
                  <a:pt x="208" y="18"/>
                </a:lnTo>
                <a:lnTo>
                  <a:pt x="190" y="20"/>
                </a:lnTo>
                <a:lnTo>
                  <a:pt x="182" y="20"/>
                </a:lnTo>
                <a:lnTo>
                  <a:pt x="174" y="16"/>
                </a:lnTo>
                <a:lnTo>
                  <a:pt x="160" y="10"/>
                </a:lnTo>
                <a:lnTo>
                  <a:pt x="144" y="2"/>
                </a:lnTo>
                <a:lnTo>
                  <a:pt x="134" y="0"/>
                </a:lnTo>
                <a:lnTo>
                  <a:pt x="124" y="0"/>
                </a:lnTo>
                <a:lnTo>
                  <a:pt x="110" y="2"/>
                </a:lnTo>
                <a:lnTo>
                  <a:pt x="100" y="6"/>
                </a:lnTo>
                <a:lnTo>
                  <a:pt x="90" y="12"/>
                </a:lnTo>
                <a:lnTo>
                  <a:pt x="82" y="16"/>
                </a:lnTo>
                <a:lnTo>
                  <a:pt x="70" y="16"/>
                </a:lnTo>
                <a:lnTo>
                  <a:pt x="66" y="16"/>
                </a:lnTo>
                <a:lnTo>
                  <a:pt x="64" y="12"/>
                </a:lnTo>
                <a:lnTo>
                  <a:pt x="56" y="14"/>
                </a:lnTo>
                <a:lnTo>
                  <a:pt x="50" y="14"/>
                </a:lnTo>
                <a:lnTo>
                  <a:pt x="38" y="12"/>
                </a:lnTo>
                <a:lnTo>
                  <a:pt x="38" y="16"/>
                </a:lnTo>
                <a:lnTo>
                  <a:pt x="42" y="20"/>
                </a:lnTo>
                <a:lnTo>
                  <a:pt x="48" y="26"/>
                </a:lnTo>
                <a:lnTo>
                  <a:pt x="34" y="28"/>
                </a:lnTo>
                <a:lnTo>
                  <a:pt x="14" y="30"/>
                </a:lnTo>
                <a:lnTo>
                  <a:pt x="6" y="36"/>
                </a:lnTo>
                <a:lnTo>
                  <a:pt x="0" y="42"/>
                </a:lnTo>
                <a:lnTo>
                  <a:pt x="2" y="44"/>
                </a:lnTo>
                <a:lnTo>
                  <a:pt x="4" y="46"/>
                </a:lnTo>
                <a:lnTo>
                  <a:pt x="10" y="48"/>
                </a:lnTo>
                <a:lnTo>
                  <a:pt x="10" y="50"/>
                </a:lnTo>
                <a:lnTo>
                  <a:pt x="12" y="54"/>
                </a:lnTo>
                <a:lnTo>
                  <a:pt x="16" y="58"/>
                </a:lnTo>
                <a:lnTo>
                  <a:pt x="14" y="62"/>
                </a:lnTo>
                <a:lnTo>
                  <a:pt x="12" y="64"/>
                </a:lnTo>
                <a:lnTo>
                  <a:pt x="12" y="70"/>
                </a:lnTo>
                <a:lnTo>
                  <a:pt x="20" y="70"/>
                </a:lnTo>
                <a:lnTo>
                  <a:pt x="20" y="76"/>
                </a:lnTo>
                <a:lnTo>
                  <a:pt x="24" y="82"/>
                </a:lnTo>
                <a:lnTo>
                  <a:pt x="32" y="90"/>
                </a:lnTo>
                <a:lnTo>
                  <a:pt x="32" y="92"/>
                </a:lnTo>
                <a:lnTo>
                  <a:pt x="36" y="96"/>
                </a:lnTo>
                <a:lnTo>
                  <a:pt x="50" y="104"/>
                </a:lnTo>
                <a:lnTo>
                  <a:pt x="66" y="108"/>
                </a:lnTo>
                <a:lnTo>
                  <a:pt x="82" y="112"/>
                </a:lnTo>
                <a:lnTo>
                  <a:pt x="84" y="108"/>
                </a:lnTo>
                <a:lnTo>
                  <a:pt x="84" y="104"/>
                </a:lnTo>
                <a:lnTo>
                  <a:pt x="82" y="102"/>
                </a:lnTo>
                <a:lnTo>
                  <a:pt x="80" y="100"/>
                </a:lnTo>
                <a:lnTo>
                  <a:pt x="84" y="100"/>
                </a:lnTo>
                <a:lnTo>
                  <a:pt x="88" y="98"/>
                </a:lnTo>
                <a:lnTo>
                  <a:pt x="94" y="98"/>
                </a:lnTo>
                <a:lnTo>
                  <a:pt x="98" y="100"/>
                </a:lnTo>
                <a:lnTo>
                  <a:pt x="106" y="106"/>
                </a:lnTo>
                <a:lnTo>
                  <a:pt x="112" y="114"/>
                </a:lnTo>
                <a:lnTo>
                  <a:pt x="116" y="116"/>
                </a:lnTo>
                <a:lnTo>
                  <a:pt x="122" y="116"/>
                </a:lnTo>
                <a:lnTo>
                  <a:pt x="126" y="116"/>
                </a:lnTo>
                <a:lnTo>
                  <a:pt x="130" y="114"/>
                </a:lnTo>
                <a:lnTo>
                  <a:pt x="136" y="106"/>
                </a:lnTo>
                <a:lnTo>
                  <a:pt x="142" y="100"/>
                </a:lnTo>
                <a:lnTo>
                  <a:pt x="144" y="98"/>
                </a:lnTo>
                <a:lnTo>
                  <a:pt x="148" y="98"/>
                </a:lnTo>
                <a:lnTo>
                  <a:pt x="152" y="98"/>
                </a:lnTo>
                <a:lnTo>
                  <a:pt x="154" y="100"/>
                </a:lnTo>
                <a:lnTo>
                  <a:pt x="158" y="102"/>
                </a:lnTo>
                <a:lnTo>
                  <a:pt x="160" y="104"/>
                </a:lnTo>
                <a:lnTo>
                  <a:pt x="164" y="102"/>
                </a:lnTo>
                <a:lnTo>
                  <a:pt x="166" y="100"/>
                </a:lnTo>
                <a:lnTo>
                  <a:pt x="176" y="100"/>
                </a:lnTo>
                <a:lnTo>
                  <a:pt x="174" y="104"/>
                </a:lnTo>
                <a:lnTo>
                  <a:pt x="172" y="106"/>
                </a:lnTo>
                <a:lnTo>
                  <a:pt x="168" y="106"/>
                </a:lnTo>
                <a:lnTo>
                  <a:pt x="170" y="116"/>
                </a:lnTo>
                <a:lnTo>
                  <a:pt x="172" y="124"/>
                </a:lnTo>
                <a:lnTo>
                  <a:pt x="178" y="122"/>
                </a:lnTo>
                <a:close/>
              </a:path>
            </a:pathLst>
          </a:custGeom>
          <a:solidFill>
            <a:srgbClr val="FFFF99"/>
          </a:solidFill>
          <a:ln w="7938">
            <a:solidFill>
              <a:srgbClr val="000000"/>
            </a:solidFill>
            <a:prstDash val="solid"/>
            <a:round/>
            <a:headEnd/>
            <a:tailEnd/>
          </a:ln>
        </p:spPr>
        <p:txBody>
          <a:bodyPr/>
          <a:lstStyle/>
          <a:p>
            <a:endParaRPr lang="en-US"/>
          </a:p>
        </p:txBody>
      </p:sp>
      <p:sp>
        <p:nvSpPr>
          <p:cNvPr id="4176" name="Freeform 80"/>
          <p:cNvSpPr>
            <a:spLocks/>
          </p:cNvSpPr>
          <p:nvPr/>
        </p:nvSpPr>
        <p:spPr bwMode="auto">
          <a:xfrm>
            <a:off x="5949951" y="1904346"/>
            <a:ext cx="252413" cy="285750"/>
          </a:xfrm>
          <a:custGeom>
            <a:avLst/>
            <a:gdLst>
              <a:gd name="T0" fmla="*/ 101 w 159"/>
              <a:gd name="T1" fmla="*/ 20 h 180"/>
              <a:gd name="T2" fmla="*/ 97 w 159"/>
              <a:gd name="T3" fmla="*/ 28 h 180"/>
              <a:gd name="T4" fmla="*/ 101 w 159"/>
              <a:gd name="T5" fmla="*/ 34 h 180"/>
              <a:gd name="T6" fmla="*/ 117 w 159"/>
              <a:gd name="T7" fmla="*/ 38 h 180"/>
              <a:gd name="T8" fmla="*/ 119 w 159"/>
              <a:gd name="T9" fmla="*/ 42 h 180"/>
              <a:gd name="T10" fmla="*/ 117 w 159"/>
              <a:gd name="T11" fmla="*/ 50 h 180"/>
              <a:gd name="T12" fmla="*/ 113 w 159"/>
              <a:gd name="T13" fmla="*/ 56 h 180"/>
              <a:gd name="T14" fmla="*/ 115 w 159"/>
              <a:gd name="T15" fmla="*/ 60 h 180"/>
              <a:gd name="T16" fmla="*/ 123 w 159"/>
              <a:gd name="T17" fmla="*/ 56 h 180"/>
              <a:gd name="T18" fmla="*/ 127 w 159"/>
              <a:gd name="T19" fmla="*/ 80 h 180"/>
              <a:gd name="T20" fmla="*/ 133 w 159"/>
              <a:gd name="T21" fmla="*/ 92 h 180"/>
              <a:gd name="T22" fmla="*/ 137 w 159"/>
              <a:gd name="T23" fmla="*/ 98 h 180"/>
              <a:gd name="T24" fmla="*/ 141 w 159"/>
              <a:gd name="T25" fmla="*/ 108 h 180"/>
              <a:gd name="T26" fmla="*/ 151 w 159"/>
              <a:gd name="T27" fmla="*/ 120 h 180"/>
              <a:gd name="T28" fmla="*/ 159 w 159"/>
              <a:gd name="T29" fmla="*/ 138 h 180"/>
              <a:gd name="T30" fmla="*/ 143 w 159"/>
              <a:gd name="T31" fmla="*/ 144 h 180"/>
              <a:gd name="T32" fmla="*/ 127 w 159"/>
              <a:gd name="T33" fmla="*/ 160 h 180"/>
              <a:gd name="T34" fmla="*/ 115 w 159"/>
              <a:gd name="T35" fmla="*/ 168 h 180"/>
              <a:gd name="T36" fmla="*/ 97 w 159"/>
              <a:gd name="T37" fmla="*/ 170 h 180"/>
              <a:gd name="T38" fmla="*/ 93 w 159"/>
              <a:gd name="T39" fmla="*/ 174 h 180"/>
              <a:gd name="T40" fmla="*/ 76 w 159"/>
              <a:gd name="T41" fmla="*/ 176 h 180"/>
              <a:gd name="T42" fmla="*/ 54 w 159"/>
              <a:gd name="T43" fmla="*/ 180 h 180"/>
              <a:gd name="T44" fmla="*/ 44 w 159"/>
              <a:gd name="T45" fmla="*/ 174 h 180"/>
              <a:gd name="T46" fmla="*/ 36 w 159"/>
              <a:gd name="T47" fmla="*/ 168 h 180"/>
              <a:gd name="T48" fmla="*/ 30 w 159"/>
              <a:gd name="T49" fmla="*/ 162 h 180"/>
              <a:gd name="T50" fmla="*/ 22 w 159"/>
              <a:gd name="T51" fmla="*/ 126 h 180"/>
              <a:gd name="T52" fmla="*/ 28 w 159"/>
              <a:gd name="T53" fmla="*/ 110 h 180"/>
              <a:gd name="T54" fmla="*/ 44 w 159"/>
              <a:gd name="T55" fmla="*/ 100 h 180"/>
              <a:gd name="T56" fmla="*/ 62 w 159"/>
              <a:gd name="T57" fmla="*/ 92 h 180"/>
              <a:gd name="T58" fmla="*/ 70 w 159"/>
              <a:gd name="T59" fmla="*/ 78 h 180"/>
              <a:gd name="T60" fmla="*/ 48 w 159"/>
              <a:gd name="T61" fmla="*/ 78 h 180"/>
              <a:gd name="T62" fmla="*/ 42 w 159"/>
              <a:gd name="T63" fmla="*/ 56 h 180"/>
              <a:gd name="T64" fmla="*/ 34 w 159"/>
              <a:gd name="T65" fmla="*/ 36 h 180"/>
              <a:gd name="T66" fmla="*/ 18 w 159"/>
              <a:gd name="T67" fmla="*/ 26 h 180"/>
              <a:gd name="T68" fmla="*/ 0 w 159"/>
              <a:gd name="T69" fmla="*/ 18 h 180"/>
              <a:gd name="T70" fmla="*/ 6 w 159"/>
              <a:gd name="T71" fmla="*/ 16 h 180"/>
              <a:gd name="T72" fmla="*/ 18 w 159"/>
              <a:gd name="T73" fmla="*/ 18 h 180"/>
              <a:gd name="T74" fmla="*/ 40 w 159"/>
              <a:gd name="T75" fmla="*/ 24 h 180"/>
              <a:gd name="T76" fmla="*/ 56 w 159"/>
              <a:gd name="T77" fmla="*/ 26 h 180"/>
              <a:gd name="T78" fmla="*/ 62 w 159"/>
              <a:gd name="T79" fmla="*/ 18 h 180"/>
              <a:gd name="T80" fmla="*/ 64 w 159"/>
              <a:gd name="T81" fmla="*/ 8 h 180"/>
              <a:gd name="T82" fmla="*/ 70 w 159"/>
              <a:gd name="T83" fmla="*/ 2 h 180"/>
              <a:gd name="T84" fmla="*/ 88 w 159"/>
              <a:gd name="T85" fmla="*/ 2 h 180"/>
              <a:gd name="T86" fmla="*/ 105 w 159"/>
              <a:gd name="T87" fmla="*/ 10 h 180"/>
              <a:gd name="T88" fmla="*/ 107 w 159"/>
              <a:gd name="T89" fmla="*/ 1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9" h="180">
                <a:moveTo>
                  <a:pt x="107" y="16"/>
                </a:moveTo>
                <a:lnTo>
                  <a:pt x="101" y="20"/>
                </a:lnTo>
                <a:lnTo>
                  <a:pt x="99" y="24"/>
                </a:lnTo>
                <a:lnTo>
                  <a:pt x="97" y="28"/>
                </a:lnTo>
                <a:lnTo>
                  <a:pt x="99" y="32"/>
                </a:lnTo>
                <a:lnTo>
                  <a:pt x="101" y="34"/>
                </a:lnTo>
                <a:lnTo>
                  <a:pt x="109" y="36"/>
                </a:lnTo>
                <a:lnTo>
                  <a:pt x="117" y="38"/>
                </a:lnTo>
                <a:lnTo>
                  <a:pt x="119" y="40"/>
                </a:lnTo>
                <a:lnTo>
                  <a:pt x="119" y="42"/>
                </a:lnTo>
                <a:lnTo>
                  <a:pt x="119" y="46"/>
                </a:lnTo>
                <a:lnTo>
                  <a:pt x="117" y="50"/>
                </a:lnTo>
                <a:lnTo>
                  <a:pt x="113" y="52"/>
                </a:lnTo>
                <a:lnTo>
                  <a:pt x="113" y="56"/>
                </a:lnTo>
                <a:lnTo>
                  <a:pt x="113" y="58"/>
                </a:lnTo>
                <a:lnTo>
                  <a:pt x="115" y="60"/>
                </a:lnTo>
                <a:lnTo>
                  <a:pt x="117" y="58"/>
                </a:lnTo>
                <a:lnTo>
                  <a:pt x="123" y="56"/>
                </a:lnTo>
                <a:lnTo>
                  <a:pt x="123" y="68"/>
                </a:lnTo>
                <a:lnTo>
                  <a:pt x="127" y="80"/>
                </a:lnTo>
                <a:lnTo>
                  <a:pt x="131" y="88"/>
                </a:lnTo>
                <a:lnTo>
                  <a:pt x="133" y="92"/>
                </a:lnTo>
                <a:lnTo>
                  <a:pt x="137" y="94"/>
                </a:lnTo>
                <a:lnTo>
                  <a:pt x="137" y="98"/>
                </a:lnTo>
                <a:lnTo>
                  <a:pt x="139" y="104"/>
                </a:lnTo>
                <a:lnTo>
                  <a:pt x="141" y="108"/>
                </a:lnTo>
                <a:lnTo>
                  <a:pt x="141" y="114"/>
                </a:lnTo>
                <a:lnTo>
                  <a:pt x="151" y="120"/>
                </a:lnTo>
                <a:lnTo>
                  <a:pt x="159" y="126"/>
                </a:lnTo>
                <a:lnTo>
                  <a:pt x="159" y="138"/>
                </a:lnTo>
                <a:lnTo>
                  <a:pt x="149" y="140"/>
                </a:lnTo>
                <a:lnTo>
                  <a:pt x="143" y="144"/>
                </a:lnTo>
                <a:lnTo>
                  <a:pt x="133" y="154"/>
                </a:lnTo>
                <a:lnTo>
                  <a:pt x="127" y="160"/>
                </a:lnTo>
                <a:lnTo>
                  <a:pt x="121" y="164"/>
                </a:lnTo>
                <a:lnTo>
                  <a:pt x="115" y="168"/>
                </a:lnTo>
                <a:lnTo>
                  <a:pt x="105" y="168"/>
                </a:lnTo>
                <a:lnTo>
                  <a:pt x="97" y="170"/>
                </a:lnTo>
                <a:lnTo>
                  <a:pt x="95" y="172"/>
                </a:lnTo>
                <a:lnTo>
                  <a:pt x="93" y="174"/>
                </a:lnTo>
                <a:lnTo>
                  <a:pt x="84" y="174"/>
                </a:lnTo>
                <a:lnTo>
                  <a:pt x="76" y="176"/>
                </a:lnTo>
                <a:lnTo>
                  <a:pt x="68" y="176"/>
                </a:lnTo>
                <a:lnTo>
                  <a:pt x="54" y="180"/>
                </a:lnTo>
                <a:lnTo>
                  <a:pt x="48" y="178"/>
                </a:lnTo>
                <a:lnTo>
                  <a:pt x="44" y="174"/>
                </a:lnTo>
                <a:lnTo>
                  <a:pt x="40" y="170"/>
                </a:lnTo>
                <a:lnTo>
                  <a:pt x="36" y="168"/>
                </a:lnTo>
                <a:lnTo>
                  <a:pt x="34" y="166"/>
                </a:lnTo>
                <a:lnTo>
                  <a:pt x="30" y="162"/>
                </a:lnTo>
                <a:lnTo>
                  <a:pt x="26" y="148"/>
                </a:lnTo>
                <a:lnTo>
                  <a:pt x="22" y="126"/>
                </a:lnTo>
                <a:lnTo>
                  <a:pt x="24" y="116"/>
                </a:lnTo>
                <a:lnTo>
                  <a:pt x="28" y="110"/>
                </a:lnTo>
                <a:lnTo>
                  <a:pt x="36" y="106"/>
                </a:lnTo>
                <a:lnTo>
                  <a:pt x="44" y="100"/>
                </a:lnTo>
                <a:lnTo>
                  <a:pt x="54" y="96"/>
                </a:lnTo>
                <a:lnTo>
                  <a:pt x="62" y="92"/>
                </a:lnTo>
                <a:lnTo>
                  <a:pt x="66" y="86"/>
                </a:lnTo>
                <a:lnTo>
                  <a:pt x="70" y="78"/>
                </a:lnTo>
                <a:lnTo>
                  <a:pt x="58" y="78"/>
                </a:lnTo>
                <a:lnTo>
                  <a:pt x="48" y="78"/>
                </a:lnTo>
                <a:lnTo>
                  <a:pt x="44" y="66"/>
                </a:lnTo>
                <a:lnTo>
                  <a:pt x="42" y="56"/>
                </a:lnTo>
                <a:lnTo>
                  <a:pt x="38" y="48"/>
                </a:lnTo>
                <a:lnTo>
                  <a:pt x="34" y="36"/>
                </a:lnTo>
                <a:lnTo>
                  <a:pt x="28" y="30"/>
                </a:lnTo>
                <a:lnTo>
                  <a:pt x="18" y="26"/>
                </a:lnTo>
                <a:lnTo>
                  <a:pt x="10" y="22"/>
                </a:lnTo>
                <a:lnTo>
                  <a:pt x="0" y="18"/>
                </a:lnTo>
                <a:lnTo>
                  <a:pt x="4" y="16"/>
                </a:lnTo>
                <a:lnTo>
                  <a:pt x="6" y="16"/>
                </a:lnTo>
                <a:lnTo>
                  <a:pt x="10" y="16"/>
                </a:lnTo>
                <a:lnTo>
                  <a:pt x="18" y="18"/>
                </a:lnTo>
                <a:lnTo>
                  <a:pt x="28" y="20"/>
                </a:lnTo>
                <a:lnTo>
                  <a:pt x="40" y="24"/>
                </a:lnTo>
                <a:lnTo>
                  <a:pt x="50" y="26"/>
                </a:lnTo>
                <a:lnTo>
                  <a:pt x="56" y="26"/>
                </a:lnTo>
                <a:lnTo>
                  <a:pt x="60" y="22"/>
                </a:lnTo>
                <a:lnTo>
                  <a:pt x="62" y="18"/>
                </a:lnTo>
                <a:lnTo>
                  <a:pt x="64" y="14"/>
                </a:lnTo>
                <a:lnTo>
                  <a:pt x="64" y="8"/>
                </a:lnTo>
                <a:lnTo>
                  <a:pt x="66" y="4"/>
                </a:lnTo>
                <a:lnTo>
                  <a:pt x="70" y="2"/>
                </a:lnTo>
                <a:lnTo>
                  <a:pt x="76" y="0"/>
                </a:lnTo>
                <a:lnTo>
                  <a:pt x="88" y="2"/>
                </a:lnTo>
                <a:lnTo>
                  <a:pt x="99" y="6"/>
                </a:lnTo>
                <a:lnTo>
                  <a:pt x="105" y="10"/>
                </a:lnTo>
                <a:lnTo>
                  <a:pt x="113" y="14"/>
                </a:lnTo>
                <a:lnTo>
                  <a:pt x="107" y="16"/>
                </a:lnTo>
                <a:close/>
              </a:path>
            </a:pathLst>
          </a:custGeom>
          <a:solidFill>
            <a:srgbClr val="FFFF99"/>
          </a:solidFill>
          <a:ln w="7938">
            <a:solidFill>
              <a:srgbClr val="000000"/>
            </a:solidFill>
            <a:prstDash val="solid"/>
            <a:round/>
            <a:headEnd/>
            <a:tailEnd/>
          </a:ln>
        </p:spPr>
        <p:txBody>
          <a:bodyPr/>
          <a:lstStyle/>
          <a:p>
            <a:endParaRPr lang="en-US"/>
          </a:p>
        </p:txBody>
      </p:sp>
      <p:sp>
        <p:nvSpPr>
          <p:cNvPr id="4177" name="Freeform 81"/>
          <p:cNvSpPr>
            <a:spLocks/>
          </p:cNvSpPr>
          <p:nvPr/>
        </p:nvSpPr>
        <p:spPr bwMode="auto">
          <a:xfrm>
            <a:off x="5772150" y="1932921"/>
            <a:ext cx="254000" cy="381000"/>
          </a:xfrm>
          <a:custGeom>
            <a:avLst/>
            <a:gdLst>
              <a:gd name="T0" fmla="*/ 156 w 160"/>
              <a:gd name="T1" fmla="*/ 48 h 240"/>
              <a:gd name="T2" fmla="*/ 150 w 160"/>
              <a:gd name="T3" fmla="*/ 30 h 240"/>
              <a:gd name="T4" fmla="*/ 140 w 160"/>
              <a:gd name="T5" fmla="*/ 12 h 240"/>
              <a:gd name="T6" fmla="*/ 122 w 160"/>
              <a:gd name="T7" fmla="*/ 4 h 240"/>
              <a:gd name="T8" fmla="*/ 104 w 160"/>
              <a:gd name="T9" fmla="*/ 4 h 240"/>
              <a:gd name="T10" fmla="*/ 82 w 160"/>
              <a:gd name="T11" fmla="*/ 6 h 240"/>
              <a:gd name="T12" fmla="*/ 62 w 160"/>
              <a:gd name="T13" fmla="*/ 14 h 240"/>
              <a:gd name="T14" fmla="*/ 46 w 160"/>
              <a:gd name="T15" fmla="*/ 34 h 240"/>
              <a:gd name="T16" fmla="*/ 36 w 160"/>
              <a:gd name="T17" fmla="*/ 58 h 240"/>
              <a:gd name="T18" fmla="*/ 32 w 160"/>
              <a:gd name="T19" fmla="*/ 82 h 240"/>
              <a:gd name="T20" fmla="*/ 14 w 160"/>
              <a:gd name="T21" fmla="*/ 82 h 240"/>
              <a:gd name="T22" fmla="*/ 8 w 160"/>
              <a:gd name="T23" fmla="*/ 88 h 240"/>
              <a:gd name="T24" fmla="*/ 6 w 160"/>
              <a:gd name="T25" fmla="*/ 96 h 240"/>
              <a:gd name="T26" fmla="*/ 10 w 160"/>
              <a:gd name="T27" fmla="*/ 116 h 240"/>
              <a:gd name="T28" fmla="*/ 14 w 160"/>
              <a:gd name="T29" fmla="*/ 140 h 240"/>
              <a:gd name="T30" fmla="*/ 16 w 160"/>
              <a:gd name="T31" fmla="*/ 144 h 240"/>
              <a:gd name="T32" fmla="*/ 0 w 160"/>
              <a:gd name="T33" fmla="*/ 180 h 240"/>
              <a:gd name="T34" fmla="*/ 16 w 160"/>
              <a:gd name="T35" fmla="*/ 196 h 240"/>
              <a:gd name="T36" fmla="*/ 32 w 160"/>
              <a:gd name="T37" fmla="*/ 220 h 240"/>
              <a:gd name="T38" fmla="*/ 30 w 160"/>
              <a:gd name="T39" fmla="*/ 232 h 240"/>
              <a:gd name="T40" fmla="*/ 34 w 160"/>
              <a:gd name="T41" fmla="*/ 238 h 240"/>
              <a:gd name="T42" fmla="*/ 42 w 160"/>
              <a:gd name="T43" fmla="*/ 240 h 240"/>
              <a:gd name="T44" fmla="*/ 56 w 160"/>
              <a:gd name="T45" fmla="*/ 232 h 240"/>
              <a:gd name="T46" fmla="*/ 68 w 160"/>
              <a:gd name="T47" fmla="*/ 228 h 240"/>
              <a:gd name="T48" fmla="*/ 78 w 160"/>
              <a:gd name="T49" fmla="*/ 224 h 240"/>
              <a:gd name="T50" fmla="*/ 86 w 160"/>
              <a:gd name="T51" fmla="*/ 220 h 240"/>
              <a:gd name="T52" fmla="*/ 88 w 160"/>
              <a:gd name="T53" fmla="*/ 214 h 240"/>
              <a:gd name="T54" fmla="*/ 84 w 160"/>
              <a:gd name="T55" fmla="*/ 182 h 240"/>
              <a:gd name="T56" fmla="*/ 96 w 160"/>
              <a:gd name="T57" fmla="*/ 176 h 240"/>
              <a:gd name="T58" fmla="*/ 106 w 160"/>
              <a:gd name="T59" fmla="*/ 168 h 240"/>
              <a:gd name="T60" fmla="*/ 102 w 160"/>
              <a:gd name="T61" fmla="*/ 166 h 240"/>
              <a:gd name="T62" fmla="*/ 112 w 160"/>
              <a:gd name="T63" fmla="*/ 162 h 240"/>
              <a:gd name="T64" fmla="*/ 94 w 160"/>
              <a:gd name="T65" fmla="*/ 150 h 240"/>
              <a:gd name="T66" fmla="*/ 84 w 160"/>
              <a:gd name="T67" fmla="*/ 140 h 240"/>
              <a:gd name="T68" fmla="*/ 84 w 160"/>
              <a:gd name="T69" fmla="*/ 122 h 240"/>
              <a:gd name="T70" fmla="*/ 98 w 160"/>
              <a:gd name="T71" fmla="*/ 106 h 240"/>
              <a:gd name="T72" fmla="*/ 122 w 160"/>
              <a:gd name="T73" fmla="*/ 90 h 240"/>
              <a:gd name="T74" fmla="*/ 130 w 160"/>
              <a:gd name="T75" fmla="*/ 78 h 240"/>
              <a:gd name="T76" fmla="*/ 130 w 160"/>
              <a:gd name="T77" fmla="*/ 68 h 240"/>
              <a:gd name="T78" fmla="*/ 138 w 160"/>
              <a:gd name="T79" fmla="*/ 62 h 240"/>
              <a:gd name="T80" fmla="*/ 152 w 160"/>
              <a:gd name="T81" fmla="*/ 6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 h="240">
                <a:moveTo>
                  <a:pt x="160" y="60"/>
                </a:moveTo>
                <a:lnTo>
                  <a:pt x="156" y="48"/>
                </a:lnTo>
                <a:lnTo>
                  <a:pt x="154" y="38"/>
                </a:lnTo>
                <a:lnTo>
                  <a:pt x="150" y="30"/>
                </a:lnTo>
                <a:lnTo>
                  <a:pt x="146" y="18"/>
                </a:lnTo>
                <a:lnTo>
                  <a:pt x="140" y="12"/>
                </a:lnTo>
                <a:lnTo>
                  <a:pt x="130" y="8"/>
                </a:lnTo>
                <a:lnTo>
                  <a:pt x="122" y="4"/>
                </a:lnTo>
                <a:lnTo>
                  <a:pt x="112" y="0"/>
                </a:lnTo>
                <a:lnTo>
                  <a:pt x="104" y="4"/>
                </a:lnTo>
                <a:lnTo>
                  <a:pt x="96" y="6"/>
                </a:lnTo>
                <a:lnTo>
                  <a:pt x="82" y="6"/>
                </a:lnTo>
                <a:lnTo>
                  <a:pt x="70" y="8"/>
                </a:lnTo>
                <a:lnTo>
                  <a:pt x="62" y="14"/>
                </a:lnTo>
                <a:lnTo>
                  <a:pt x="54" y="24"/>
                </a:lnTo>
                <a:lnTo>
                  <a:pt x="46" y="34"/>
                </a:lnTo>
                <a:lnTo>
                  <a:pt x="40" y="46"/>
                </a:lnTo>
                <a:lnTo>
                  <a:pt x="36" y="58"/>
                </a:lnTo>
                <a:lnTo>
                  <a:pt x="34" y="70"/>
                </a:lnTo>
                <a:lnTo>
                  <a:pt x="32" y="82"/>
                </a:lnTo>
                <a:lnTo>
                  <a:pt x="24" y="82"/>
                </a:lnTo>
                <a:lnTo>
                  <a:pt x="14" y="82"/>
                </a:lnTo>
                <a:lnTo>
                  <a:pt x="10" y="84"/>
                </a:lnTo>
                <a:lnTo>
                  <a:pt x="8" y="88"/>
                </a:lnTo>
                <a:lnTo>
                  <a:pt x="6" y="92"/>
                </a:lnTo>
                <a:lnTo>
                  <a:pt x="6" y="96"/>
                </a:lnTo>
                <a:lnTo>
                  <a:pt x="6" y="106"/>
                </a:lnTo>
                <a:lnTo>
                  <a:pt x="10" y="116"/>
                </a:lnTo>
                <a:lnTo>
                  <a:pt x="14" y="132"/>
                </a:lnTo>
                <a:lnTo>
                  <a:pt x="14" y="140"/>
                </a:lnTo>
                <a:lnTo>
                  <a:pt x="14" y="142"/>
                </a:lnTo>
                <a:lnTo>
                  <a:pt x="16" y="144"/>
                </a:lnTo>
                <a:lnTo>
                  <a:pt x="22" y="148"/>
                </a:lnTo>
                <a:lnTo>
                  <a:pt x="0" y="180"/>
                </a:lnTo>
                <a:lnTo>
                  <a:pt x="6" y="186"/>
                </a:lnTo>
                <a:lnTo>
                  <a:pt x="16" y="196"/>
                </a:lnTo>
                <a:lnTo>
                  <a:pt x="30" y="218"/>
                </a:lnTo>
                <a:lnTo>
                  <a:pt x="32" y="220"/>
                </a:lnTo>
                <a:lnTo>
                  <a:pt x="32" y="224"/>
                </a:lnTo>
                <a:lnTo>
                  <a:pt x="30" y="232"/>
                </a:lnTo>
                <a:lnTo>
                  <a:pt x="32" y="234"/>
                </a:lnTo>
                <a:lnTo>
                  <a:pt x="34" y="238"/>
                </a:lnTo>
                <a:lnTo>
                  <a:pt x="36" y="240"/>
                </a:lnTo>
                <a:lnTo>
                  <a:pt x="42" y="240"/>
                </a:lnTo>
                <a:lnTo>
                  <a:pt x="54" y="240"/>
                </a:lnTo>
                <a:lnTo>
                  <a:pt x="56" y="232"/>
                </a:lnTo>
                <a:lnTo>
                  <a:pt x="60" y="230"/>
                </a:lnTo>
                <a:lnTo>
                  <a:pt x="68" y="228"/>
                </a:lnTo>
                <a:lnTo>
                  <a:pt x="78" y="228"/>
                </a:lnTo>
                <a:lnTo>
                  <a:pt x="78" y="224"/>
                </a:lnTo>
                <a:lnTo>
                  <a:pt x="84" y="224"/>
                </a:lnTo>
                <a:lnTo>
                  <a:pt x="86" y="220"/>
                </a:lnTo>
                <a:lnTo>
                  <a:pt x="86" y="216"/>
                </a:lnTo>
                <a:lnTo>
                  <a:pt x="88" y="214"/>
                </a:lnTo>
                <a:lnTo>
                  <a:pt x="84" y="210"/>
                </a:lnTo>
                <a:lnTo>
                  <a:pt x="84" y="182"/>
                </a:lnTo>
                <a:lnTo>
                  <a:pt x="90" y="178"/>
                </a:lnTo>
                <a:lnTo>
                  <a:pt x="96" y="176"/>
                </a:lnTo>
                <a:lnTo>
                  <a:pt x="102" y="172"/>
                </a:lnTo>
                <a:lnTo>
                  <a:pt x="106" y="168"/>
                </a:lnTo>
                <a:lnTo>
                  <a:pt x="84" y="168"/>
                </a:lnTo>
                <a:lnTo>
                  <a:pt x="102" y="166"/>
                </a:lnTo>
                <a:lnTo>
                  <a:pt x="108" y="164"/>
                </a:lnTo>
                <a:lnTo>
                  <a:pt x="112" y="162"/>
                </a:lnTo>
                <a:lnTo>
                  <a:pt x="112" y="158"/>
                </a:lnTo>
                <a:lnTo>
                  <a:pt x="94" y="150"/>
                </a:lnTo>
                <a:lnTo>
                  <a:pt x="86" y="144"/>
                </a:lnTo>
                <a:lnTo>
                  <a:pt x="84" y="140"/>
                </a:lnTo>
                <a:lnTo>
                  <a:pt x="82" y="134"/>
                </a:lnTo>
                <a:lnTo>
                  <a:pt x="84" y="122"/>
                </a:lnTo>
                <a:lnTo>
                  <a:pt x="90" y="112"/>
                </a:lnTo>
                <a:lnTo>
                  <a:pt x="98" y="106"/>
                </a:lnTo>
                <a:lnTo>
                  <a:pt x="106" y="100"/>
                </a:lnTo>
                <a:lnTo>
                  <a:pt x="122" y="90"/>
                </a:lnTo>
                <a:lnTo>
                  <a:pt x="128" y="84"/>
                </a:lnTo>
                <a:lnTo>
                  <a:pt x="130" y="78"/>
                </a:lnTo>
                <a:lnTo>
                  <a:pt x="130" y="72"/>
                </a:lnTo>
                <a:lnTo>
                  <a:pt x="130" y="68"/>
                </a:lnTo>
                <a:lnTo>
                  <a:pt x="132" y="64"/>
                </a:lnTo>
                <a:lnTo>
                  <a:pt x="138" y="62"/>
                </a:lnTo>
                <a:lnTo>
                  <a:pt x="146" y="60"/>
                </a:lnTo>
                <a:lnTo>
                  <a:pt x="152" y="60"/>
                </a:lnTo>
                <a:lnTo>
                  <a:pt x="160" y="60"/>
                </a:lnTo>
                <a:close/>
              </a:path>
            </a:pathLst>
          </a:custGeom>
          <a:solidFill>
            <a:srgbClr val="FFFF99"/>
          </a:solidFill>
          <a:ln w="7938">
            <a:solidFill>
              <a:srgbClr val="000000"/>
            </a:solidFill>
            <a:prstDash val="solid"/>
            <a:round/>
            <a:headEnd/>
            <a:tailEnd/>
          </a:ln>
        </p:spPr>
        <p:txBody>
          <a:bodyPr/>
          <a:lstStyle/>
          <a:p>
            <a:endParaRPr lang="en-US"/>
          </a:p>
        </p:txBody>
      </p:sp>
      <p:sp>
        <p:nvSpPr>
          <p:cNvPr id="4178" name="Freeform 82"/>
          <p:cNvSpPr>
            <a:spLocks/>
          </p:cNvSpPr>
          <p:nvPr/>
        </p:nvSpPr>
        <p:spPr bwMode="auto">
          <a:xfrm>
            <a:off x="5645151" y="1878947"/>
            <a:ext cx="500063" cy="365125"/>
          </a:xfrm>
          <a:custGeom>
            <a:avLst/>
            <a:gdLst>
              <a:gd name="T0" fmla="*/ 291 w 315"/>
              <a:gd name="T1" fmla="*/ 22 h 230"/>
              <a:gd name="T2" fmla="*/ 262 w 315"/>
              <a:gd name="T3" fmla="*/ 18 h 230"/>
              <a:gd name="T4" fmla="*/ 256 w 315"/>
              <a:gd name="T5" fmla="*/ 30 h 230"/>
              <a:gd name="T6" fmla="*/ 248 w 315"/>
              <a:gd name="T7" fmla="*/ 42 h 230"/>
              <a:gd name="T8" fmla="*/ 220 w 315"/>
              <a:gd name="T9" fmla="*/ 36 h 230"/>
              <a:gd name="T10" fmla="*/ 198 w 315"/>
              <a:gd name="T11" fmla="*/ 32 h 230"/>
              <a:gd name="T12" fmla="*/ 184 w 315"/>
              <a:gd name="T13" fmla="*/ 38 h 230"/>
              <a:gd name="T14" fmla="*/ 150 w 315"/>
              <a:gd name="T15" fmla="*/ 42 h 230"/>
              <a:gd name="T16" fmla="*/ 126 w 315"/>
              <a:gd name="T17" fmla="*/ 68 h 230"/>
              <a:gd name="T18" fmla="*/ 114 w 315"/>
              <a:gd name="T19" fmla="*/ 104 h 230"/>
              <a:gd name="T20" fmla="*/ 94 w 315"/>
              <a:gd name="T21" fmla="*/ 116 h 230"/>
              <a:gd name="T22" fmla="*/ 86 w 315"/>
              <a:gd name="T23" fmla="*/ 126 h 230"/>
              <a:gd name="T24" fmla="*/ 90 w 315"/>
              <a:gd name="T25" fmla="*/ 150 h 230"/>
              <a:gd name="T26" fmla="*/ 94 w 315"/>
              <a:gd name="T27" fmla="*/ 176 h 230"/>
              <a:gd name="T28" fmla="*/ 80 w 315"/>
              <a:gd name="T29" fmla="*/ 214 h 230"/>
              <a:gd name="T30" fmla="*/ 68 w 315"/>
              <a:gd name="T31" fmla="*/ 202 h 230"/>
              <a:gd name="T32" fmla="*/ 52 w 315"/>
              <a:gd name="T33" fmla="*/ 222 h 230"/>
              <a:gd name="T34" fmla="*/ 28 w 315"/>
              <a:gd name="T35" fmla="*/ 228 h 230"/>
              <a:gd name="T36" fmla="*/ 8 w 315"/>
              <a:gd name="T37" fmla="*/ 216 h 230"/>
              <a:gd name="T38" fmla="*/ 12 w 315"/>
              <a:gd name="T39" fmla="*/ 208 h 230"/>
              <a:gd name="T40" fmla="*/ 2 w 315"/>
              <a:gd name="T41" fmla="*/ 202 h 230"/>
              <a:gd name="T42" fmla="*/ 8 w 315"/>
              <a:gd name="T43" fmla="*/ 186 h 230"/>
              <a:gd name="T44" fmla="*/ 0 w 315"/>
              <a:gd name="T45" fmla="*/ 154 h 230"/>
              <a:gd name="T46" fmla="*/ 22 w 315"/>
              <a:gd name="T47" fmla="*/ 146 h 230"/>
              <a:gd name="T48" fmla="*/ 40 w 315"/>
              <a:gd name="T49" fmla="*/ 134 h 230"/>
              <a:gd name="T50" fmla="*/ 58 w 315"/>
              <a:gd name="T51" fmla="*/ 128 h 230"/>
              <a:gd name="T52" fmla="*/ 68 w 315"/>
              <a:gd name="T53" fmla="*/ 126 h 230"/>
              <a:gd name="T54" fmla="*/ 66 w 315"/>
              <a:gd name="T55" fmla="*/ 124 h 230"/>
              <a:gd name="T56" fmla="*/ 64 w 315"/>
              <a:gd name="T57" fmla="*/ 114 h 230"/>
              <a:gd name="T58" fmla="*/ 86 w 315"/>
              <a:gd name="T59" fmla="*/ 100 h 230"/>
              <a:gd name="T60" fmla="*/ 100 w 315"/>
              <a:gd name="T61" fmla="*/ 72 h 230"/>
              <a:gd name="T62" fmla="*/ 114 w 315"/>
              <a:gd name="T63" fmla="*/ 64 h 230"/>
              <a:gd name="T64" fmla="*/ 120 w 315"/>
              <a:gd name="T65" fmla="*/ 54 h 230"/>
              <a:gd name="T66" fmla="*/ 114 w 315"/>
              <a:gd name="T67" fmla="*/ 48 h 230"/>
              <a:gd name="T68" fmla="*/ 112 w 315"/>
              <a:gd name="T69" fmla="*/ 46 h 230"/>
              <a:gd name="T70" fmla="*/ 122 w 315"/>
              <a:gd name="T71" fmla="*/ 36 h 230"/>
              <a:gd name="T72" fmla="*/ 144 w 315"/>
              <a:gd name="T73" fmla="*/ 38 h 230"/>
              <a:gd name="T74" fmla="*/ 148 w 315"/>
              <a:gd name="T75" fmla="*/ 28 h 230"/>
              <a:gd name="T76" fmla="*/ 170 w 315"/>
              <a:gd name="T77" fmla="*/ 18 h 230"/>
              <a:gd name="T78" fmla="*/ 180 w 315"/>
              <a:gd name="T79" fmla="*/ 18 h 230"/>
              <a:gd name="T80" fmla="*/ 196 w 315"/>
              <a:gd name="T81" fmla="*/ 14 h 230"/>
              <a:gd name="T82" fmla="*/ 242 w 315"/>
              <a:gd name="T83" fmla="*/ 0 h 230"/>
              <a:gd name="T84" fmla="*/ 258 w 315"/>
              <a:gd name="T85" fmla="*/ 8 h 230"/>
              <a:gd name="T86" fmla="*/ 268 w 315"/>
              <a:gd name="T87" fmla="*/ 2 h 230"/>
              <a:gd name="T88" fmla="*/ 291 w 315"/>
              <a:gd name="T89" fmla="*/ 4 h 230"/>
              <a:gd name="T90" fmla="*/ 309 w 315"/>
              <a:gd name="T91" fmla="*/ 16 h 230"/>
              <a:gd name="T92" fmla="*/ 307 w 315"/>
              <a:gd name="T93" fmla="*/ 20 h 230"/>
              <a:gd name="T94" fmla="*/ 315 w 315"/>
              <a:gd name="T95" fmla="*/ 2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15" h="230">
                <a:moveTo>
                  <a:pt x="305" y="30"/>
                </a:moveTo>
                <a:lnTo>
                  <a:pt x="297" y="26"/>
                </a:lnTo>
                <a:lnTo>
                  <a:pt x="291" y="22"/>
                </a:lnTo>
                <a:lnTo>
                  <a:pt x="280" y="18"/>
                </a:lnTo>
                <a:lnTo>
                  <a:pt x="268" y="16"/>
                </a:lnTo>
                <a:lnTo>
                  <a:pt x="262" y="18"/>
                </a:lnTo>
                <a:lnTo>
                  <a:pt x="258" y="20"/>
                </a:lnTo>
                <a:lnTo>
                  <a:pt x="256" y="24"/>
                </a:lnTo>
                <a:lnTo>
                  <a:pt x="256" y="30"/>
                </a:lnTo>
                <a:lnTo>
                  <a:pt x="254" y="34"/>
                </a:lnTo>
                <a:lnTo>
                  <a:pt x="252" y="38"/>
                </a:lnTo>
                <a:lnTo>
                  <a:pt x="248" y="42"/>
                </a:lnTo>
                <a:lnTo>
                  <a:pt x="242" y="42"/>
                </a:lnTo>
                <a:lnTo>
                  <a:pt x="232" y="40"/>
                </a:lnTo>
                <a:lnTo>
                  <a:pt x="220" y="36"/>
                </a:lnTo>
                <a:lnTo>
                  <a:pt x="210" y="34"/>
                </a:lnTo>
                <a:lnTo>
                  <a:pt x="202" y="32"/>
                </a:lnTo>
                <a:lnTo>
                  <a:pt x="198" y="32"/>
                </a:lnTo>
                <a:lnTo>
                  <a:pt x="196" y="32"/>
                </a:lnTo>
                <a:lnTo>
                  <a:pt x="192" y="34"/>
                </a:lnTo>
                <a:lnTo>
                  <a:pt x="184" y="38"/>
                </a:lnTo>
                <a:lnTo>
                  <a:pt x="176" y="40"/>
                </a:lnTo>
                <a:lnTo>
                  <a:pt x="162" y="40"/>
                </a:lnTo>
                <a:lnTo>
                  <a:pt x="150" y="42"/>
                </a:lnTo>
                <a:lnTo>
                  <a:pt x="142" y="48"/>
                </a:lnTo>
                <a:lnTo>
                  <a:pt x="134" y="58"/>
                </a:lnTo>
                <a:lnTo>
                  <a:pt x="126" y="68"/>
                </a:lnTo>
                <a:lnTo>
                  <a:pt x="120" y="80"/>
                </a:lnTo>
                <a:lnTo>
                  <a:pt x="116" y="92"/>
                </a:lnTo>
                <a:lnTo>
                  <a:pt x="114" y="104"/>
                </a:lnTo>
                <a:lnTo>
                  <a:pt x="112" y="116"/>
                </a:lnTo>
                <a:lnTo>
                  <a:pt x="104" y="116"/>
                </a:lnTo>
                <a:lnTo>
                  <a:pt x="94" y="116"/>
                </a:lnTo>
                <a:lnTo>
                  <a:pt x="90" y="118"/>
                </a:lnTo>
                <a:lnTo>
                  <a:pt x="88" y="122"/>
                </a:lnTo>
                <a:lnTo>
                  <a:pt x="86" y="126"/>
                </a:lnTo>
                <a:lnTo>
                  <a:pt x="86" y="130"/>
                </a:lnTo>
                <a:lnTo>
                  <a:pt x="86" y="140"/>
                </a:lnTo>
                <a:lnTo>
                  <a:pt x="90" y="150"/>
                </a:lnTo>
                <a:lnTo>
                  <a:pt x="94" y="166"/>
                </a:lnTo>
                <a:lnTo>
                  <a:pt x="94" y="174"/>
                </a:lnTo>
                <a:lnTo>
                  <a:pt x="94" y="176"/>
                </a:lnTo>
                <a:lnTo>
                  <a:pt x="96" y="178"/>
                </a:lnTo>
                <a:lnTo>
                  <a:pt x="102" y="182"/>
                </a:lnTo>
                <a:lnTo>
                  <a:pt x="80" y="214"/>
                </a:lnTo>
                <a:lnTo>
                  <a:pt x="74" y="212"/>
                </a:lnTo>
                <a:lnTo>
                  <a:pt x="72" y="210"/>
                </a:lnTo>
                <a:lnTo>
                  <a:pt x="68" y="202"/>
                </a:lnTo>
                <a:lnTo>
                  <a:pt x="66" y="206"/>
                </a:lnTo>
                <a:lnTo>
                  <a:pt x="66" y="210"/>
                </a:lnTo>
                <a:lnTo>
                  <a:pt x="52" y="222"/>
                </a:lnTo>
                <a:lnTo>
                  <a:pt x="44" y="226"/>
                </a:lnTo>
                <a:lnTo>
                  <a:pt x="38" y="230"/>
                </a:lnTo>
                <a:lnTo>
                  <a:pt x="28" y="228"/>
                </a:lnTo>
                <a:lnTo>
                  <a:pt x="18" y="224"/>
                </a:lnTo>
                <a:lnTo>
                  <a:pt x="10" y="220"/>
                </a:lnTo>
                <a:lnTo>
                  <a:pt x="8" y="216"/>
                </a:lnTo>
                <a:lnTo>
                  <a:pt x="8" y="214"/>
                </a:lnTo>
                <a:lnTo>
                  <a:pt x="10" y="210"/>
                </a:lnTo>
                <a:lnTo>
                  <a:pt x="12" y="208"/>
                </a:lnTo>
                <a:lnTo>
                  <a:pt x="6" y="206"/>
                </a:lnTo>
                <a:lnTo>
                  <a:pt x="2" y="204"/>
                </a:lnTo>
                <a:lnTo>
                  <a:pt x="2" y="202"/>
                </a:lnTo>
                <a:lnTo>
                  <a:pt x="2" y="198"/>
                </a:lnTo>
                <a:lnTo>
                  <a:pt x="4" y="192"/>
                </a:lnTo>
                <a:lnTo>
                  <a:pt x="8" y="186"/>
                </a:lnTo>
                <a:lnTo>
                  <a:pt x="4" y="180"/>
                </a:lnTo>
                <a:lnTo>
                  <a:pt x="2" y="172"/>
                </a:lnTo>
                <a:lnTo>
                  <a:pt x="0" y="154"/>
                </a:lnTo>
                <a:lnTo>
                  <a:pt x="10" y="154"/>
                </a:lnTo>
                <a:lnTo>
                  <a:pt x="16" y="150"/>
                </a:lnTo>
                <a:lnTo>
                  <a:pt x="22" y="146"/>
                </a:lnTo>
                <a:lnTo>
                  <a:pt x="26" y="138"/>
                </a:lnTo>
                <a:lnTo>
                  <a:pt x="34" y="138"/>
                </a:lnTo>
                <a:lnTo>
                  <a:pt x="40" y="134"/>
                </a:lnTo>
                <a:lnTo>
                  <a:pt x="46" y="130"/>
                </a:lnTo>
                <a:lnTo>
                  <a:pt x="54" y="130"/>
                </a:lnTo>
                <a:lnTo>
                  <a:pt x="58" y="128"/>
                </a:lnTo>
                <a:lnTo>
                  <a:pt x="62" y="124"/>
                </a:lnTo>
                <a:lnTo>
                  <a:pt x="64" y="126"/>
                </a:lnTo>
                <a:lnTo>
                  <a:pt x="68" y="126"/>
                </a:lnTo>
                <a:lnTo>
                  <a:pt x="74" y="126"/>
                </a:lnTo>
                <a:lnTo>
                  <a:pt x="76" y="124"/>
                </a:lnTo>
                <a:lnTo>
                  <a:pt x="66" y="124"/>
                </a:lnTo>
                <a:lnTo>
                  <a:pt x="64" y="122"/>
                </a:lnTo>
                <a:lnTo>
                  <a:pt x="62" y="118"/>
                </a:lnTo>
                <a:lnTo>
                  <a:pt x="64" y="114"/>
                </a:lnTo>
                <a:lnTo>
                  <a:pt x="70" y="110"/>
                </a:lnTo>
                <a:lnTo>
                  <a:pt x="80" y="106"/>
                </a:lnTo>
                <a:lnTo>
                  <a:pt x="86" y="100"/>
                </a:lnTo>
                <a:lnTo>
                  <a:pt x="92" y="92"/>
                </a:lnTo>
                <a:lnTo>
                  <a:pt x="98" y="76"/>
                </a:lnTo>
                <a:lnTo>
                  <a:pt x="100" y="72"/>
                </a:lnTo>
                <a:lnTo>
                  <a:pt x="102" y="72"/>
                </a:lnTo>
                <a:lnTo>
                  <a:pt x="108" y="68"/>
                </a:lnTo>
                <a:lnTo>
                  <a:pt x="114" y="64"/>
                </a:lnTo>
                <a:lnTo>
                  <a:pt x="116" y="60"/>
                </a:lnTo>
                <a:lnTo>
                  <a:pt x="116" y="56"/>
                </a:lnTo>
                <a:lnTo>
                  <a:pt x="120" y="54"/>
                </a:lnTo>
                <a:lnTo>
                  <a:pt x="124" y="52"/>
                </a:lnTo>
                <a:lnTo>
                  <a:pt x="124" y="44"/>
                </a:lnTo>
                <a:lnTo>
                  <a:pt x="114" y="48"/>
                </a:lnTo>
                <a:lnTo>
                  <a:pt x="110" y="48"/>
                </a:lnTo>
                <a:lnTo>
                  <a:pt x="106" y="46"/>
                </a:lnTo>
                <a:lnTo>
                  <a:pt x="112" y="46"/>
                </a:lnTo>
                <a:lnTo>
                  <a:pt x="114" y="44"/>
                </a:lnTo>
                <a:lnTo>
                  <a:pt x="120" y="40"/>
                </a:lnTo>
                <a:lnTo>
                  <a:pt x="122" y="36"/>
                </a:lnTo>
                <a:lnTo>
                  <a:pt x="124" y="36"/>
                </a:lnTo>
                <a:lnTo>
                  <a:pt x="128" y="38"/>
                </a:lnTo>
                <a:lnTo>
                  <a:pt x="144" y="38"/>
                </a:lnTo>
                <a:lnTo>
                  <a:pt x="144" y="30"/>
                </a:lnTo>
                <a:lnTo>
                  <a:pt x="144" y="28"/>
                </a:lnTo>
                <a:lnTo>
                  <a:pt x="148" y="28"/>
                </a:lnTo>
                <a:lnTo>
                  <a:pt x="154" y="30"/>
                </a:lnTo>
                <a:lnTo>
                  <a:pt x="164" y="24"/>
                </a:lnTo>
                <a:lnTo>
                  <a:pt x="170" y="18"/>
                </a:lnTo>
                <a:lnTo>
                  <a:pt x="176" y="14"/>
                </a:lnTo>
                <a:lnTo>
                  <a:pt x="178" y="16"/>
                </a:lnTo>
                <a:lnTo>
                  <a:pt x="180" y="18"/>
                </a:lnTo>
                <a:lnTo>
                  <a:pt x="186" y="20"/>
                </a:lnTo>
                <a:lnTo>
                  <a:pt x="192" y="18"/>
                </a:lnTo>
                <a:lnTo>
                  <a:pt x="196" y="14"/>
                </a:lnTo>
                <a:lnTo>
                  <a:pt x="202" y="8"/>
                </a:lnTo>
                <a:lnTo>
                  <a:pt x="222" y="4"/>
                </a:lnTo>
                <a:lnTo>
                  <a:pt x="242" y="0"/>
                </a:lnTo>
                <a:lnTo>
                  <a:pt x="248" y="2"/>
                </a:lnTo>
                <a:lnTo>
                  <a:pt x="254" y="4"/>
                </a:lnTo>
                <a:lnTo>
                  <a:pt x="258" y="8"/>
                </a:lnTo>
                <a:lnTo>
                  <a:pt x="260" y="12"/>
                </a:lnTo>
                <a:lnTo>
                  <a:pt x="266" y="6"/>
                </a:lnTo>
                <a:lnTo>
                  <a:pt x="268" y="2"/>
                </a:lnTo>
                <a:lnTo>
                  <a:pt x="274" y="2"/>
                </a:lnTo>
                <a:lnTo>
                  <a:pt x="282" y="2"/>
                </a:lnTo>
                <a:lnTo>
                  <a:pt x="291" y="4"/>
                </a:lnTo>
                <a:lnTo>
                  <a:pt x="299" y="6"/>
                </a:lnTo>
                <a:lnTo>
                  <a:pt x="309" y="6"/>
                </a:lnTo>
                <a:lnTo>
                  <a:pt x="309" y="16"/>
                </a:lnTo>
                <a:lnTo>
                  <a:pt x="297" y="16"/>
                </a:lnTo>
                <a:lnTo>
                  <a:pt x="301" y="18"/>
                </a:lnTo>
                <a:lnTo>
                  <a:pt x="307" y="20"/>
                </a:lnTo>
                <a:lnTo>
                  <a:pt x="311" y="20"/>
                </a:lnTo>
                <a:lnTo>
                  <a:pt x="315" y="16"/>
                </a:lnTo>
                <a:lnTo>
                  <a:pt x="315" y="28"/>
                </a:lnTo>
                <a:lnTo>
                  <a:pt x="299" y="32"/>
                </a:lnTo>
                <a:lnTo>
                  <a:pt x="305" y="30"/>
                </a:lnTo>
                <a:close/>
              </a:path>
            </a:pathLst>
          </a:custGeom>
          <a:solidFill>
            <a:srgbClr val="FFFF99"/>
          </a:solidFill>
          <a:ln w="7938">
            <a:solidFill>
              <a:srgbClr val="000000"/>
            </a:solidFill>
            <a:prstDash val="solid"/>
            <a:round/>
            <a:headEnd/>
            <a:tailEnd/>
          </a:ln>
        </p:spPr>
        <p:txBody>
          <a:bodyPr/>
          <a:lstStyle/>
          <a:p>
            <a:endParaRPr lang="en-US"/>
          </a:p>
        </p:txBody>
      </p:sp>
      <p:sp>
        <p:nvSpPr>
          <p:cNvPr id="4179" name="Freeform 83"/>
          <p:cNvSpPr>
            <a:spLocks/>
          </p:cNvSpPr>
          <p:nvPr/>
        </p:nvSpPr>
        <p:spPr bwMode="auto">
          <a:xfrm>
            <a:off x="6007101" y="2231372"/>
            <a:ext cx="150813" cy="85725"/>
          </a:xfrm>
          <a:custGeom>
            <a:avLst/>
            <a:gdLst>
              <a:gd name="T0" fmla="*/ 75 w 95"/>
              <a:gd name="T1" fmla="*/ 52 h 54"/>
              <a:gd name="T2" fmla="*/ 81 w 95"/>
              <a:gd name="T3" fmla="*/ 52 h 54"/>
              <a:gd name="T4" fmla="*/ 87 w 95"/>
              <a:gd name="T5" fmla="*/ 50 h 54"/>
              <a:gd name="T6" fmla="*/ 93 w 95"/>
              <a:gd name="T7" fmla="*/ 48 h 54"/>
              <a:gd name="T8" fmla="*/ 95 w 95"/>
              <a:gd name="T9" fmla="*/ 44 h 54"/>
              <a:gd name="T10" fmla="*/ 95 w 95"/>
              <a:gd name="T11" fmla="*/ 40 h 54"/>
              <a:gd name="T12" fmla="*/ 93 w 95"/>
              <a:gd name="T13" fmla="*/ 32 h 54"/>
              <a:gd name="T14" fmla="*/ 91 w 95"/>
              <a:gd name="T15" fmla="*/ 26 h 54"/>
              <a:gd name="T16" fmla="*/ 87 w 95"/>
              <a:gd name="T17" fmla="*/ 12 h 54"/>
              <a:gd name="T18" fmla="*/ 83 w 95"/>
              <a:gd name="T19" fmla="*/ 10 h 54"/>
              <a:gd name="T20" fmla="*/ 79 w 95"/>
              <a:gd name="T21" fmla="*/ 8 h 54"/>
              <a:gd name="T22" fmla="*/ 75 w 95"/>
              <a:gd name="T23" fmla="*/ 8 h 54"/>
              <a:gd name="T24" fmla="*/ 73 w 95"/>
              <a:gd name="T25" fmla="*/ 12 h 54"/>
              <a:gd name="T26" fmla="*/ 71 w 95"/>
              <a:gd name="T27" fmla="*/ 12 h 54"/>
              <a:gd name="T28" fmla="*/ 67 w 95"/>
              <a:gd name="T29" fmla="*/ 10 h 54"/>
              <a:gd name="T30" fmla="*/ 65 w 95"/>
              <a:gd name="T31" fmla="*/ 6 h 54"/>
              <a:gd name="T32" fmla="*/ 61 w 95"/>
              <a:gd name="T33" fmla="*/ 2 h 54"/>
              <a:gd name="T34" fmla="*/ 57 w 95"/>
              <a:gd name="T35" fmla="*/ 0 h 54"/>
              <a:gd name="T36" fmla="*/ 52 w 95"/>
              <a:gd name="T37" fmla="*/ 0 h 54"/>
              <a:gd name="T38" fmla="*/ 44 w 95"/>
              <a:gd name="T39" fmla="*/ 2 h 54"/>
              <a:gd name="T40" fmla="*/ 46 w 95"/>
              <a:gd name="T41" fmla="*/ 4 h 54"/>
              <a:gd name="T42" fmla="*/ 48 w 95"/>
              <a:gd name="T43" fmla="*/ 12 h 54"/>
              <a:gd name="T44" fmla="*/ 46 w 95"/>
              <a:gd name="T45" fmla="*/ 16 h 54"/>
              <a:gd name="T46" fmla="*/ 46 w 95"/>
              <a:gd name="T47" fmla="*/ 18 h 54"/>
              <a:gd name="T48" fmla="*/ 42 w 95"/>
              <a:gd name="T49" fmla="*/ 22 h 54"/>
              <a:gd name="T50" fmla="*/ 36 w 95"/>
              <a:gd name="T51" fmla="*/ 24 h 54"/>
              <a:gd name="T52" fmla="*/ 34 w 95"/>
              <a:gd name="T53" fmla="*/ 24 h 54"/>
              <a:gd name="T54" fmla="*/ 30 w 95"/>
              <a:gd name="T55" fmla="*/ 22 h 54"/>
              <a:gd name="T56" fmla="*/ 26 w 95"/>
              <a:gd name="T57" fmla="*/ 18 h 54"/>
              <a:gd name="T58" fmla="*/ 20 w 95"/>
              <a:gd name="T59" fmla="*/ 12 h 54"/>
              <a:gd name="T60" fmla="*/ 18 w 95"/>
              <a:gd name="T61" fmla="*/ 10 h 54"/>
              <a:gd name="T62" fmla="*/ 14 w 95"/>
              <a:gd name="T63" fmla="*/ 10 h 54"/>
              <a:gd name="T64" fmla="*/ 10 w 95"/>
              <a:gd name="T65" fmla="*/ 10 h 54"/>
              <a:gd name="T66" fmla="*/ 8 w 95"/>
              <a:gd name="T67" fmla="*/ 12 h 54"/>
              <a:gd name="T68" fmla="*/ 4 w 95"/>
              <a:gd name="T69" fmla="*/ 20 h 54"/>
              <a:gd name="T70" fmla="*/ 2 w 95"/>
              <a:gd name="T71" fmla="*/ 26 h 54"/>
              <a:gd name="T72" fmla="*/ 0 w 95"/>
              <a:gd name="T73" fmla="*/ 32 h 54"/>
              <a:gd name="T74" fmla="*/ 2 w 95"/>
              <a:gd name="T75" fmla="*/ 40 h 54"/>
              <a:gd name="T76" fmla="*/ 4 w 95"/>
              <a:gd name="T77" fmla="*/ 38 h 54"/>
              <a:gd name="T78" fmla="*/ 6 w 95"/>
              <a:gd name="T79" fmla="*/ 36 h 54"/>
              <a:gd name="T80" fmla="*/ 14 w 95"/>
              <a:gd name="T81" fmla="*/ 36 h 54"/>
              <a:gd name="T82" fmla="*/ 26 w 95"/>
              <a:gd name="T83" fmla="*/ 36 h 54"/>
              <a:gd name="T84" fmla="*/ 30 w 95"/>
              <a:gd name="T85" fmla="*/ 38 h 54"/>
              <a:gd name="T86" fmla="*/ 38 w 95"/>
              <a:gd name="T87" fmla="*/ 40 h 54"/>
              <a:gd name="T88" fmla="*/ 46 w 95"/>
              <a:gd name="T89" fmla="*/ 38 h 54"/>
              <a:gd name="T90" fmla="*/ 54 w 95"/>
              <a:gd name="T91" fmla="*/ 34 h 54"/>
              <a:gd name="T92" fmla="*/ 59 w 95"/>
              <a:gd name="T93" fmla="*/ 40 h 54"/>
              <a:gd name="T94" fmla="*/ 65 w 95"/>
              <a:gd name="T95" fmla="*/ 42 h 54"/>
              <a:gd name="T96" fmla="*/ 65 w 95"/>
              <a:gd name="T97" fmla="*/ 46 h 54"/>
              <a:gd name="T98" fmla="*/ 67 w 95"/>
              <a:gd name="T99" fmla="*/ 50 h 54"/>
              <a:gd name="T100" fmla="*/ 73 w 95"/>
              <a:gd name="T101" fmla="*/ 54 h 54"/>
              <a:gd name="T102" fmla="*/ 75 w 95"/>
              <a:gd name="T103"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5" h="54">
                <a:moveTo>
                  <a:pt x="75" y="52"/>
                </a:moveTo>
                <a:lnTo>
                  <a:pt x="81" y="52"/>
                </a:lnTo>
                <a:lnTo>
                  <a:pt x="87" y="50"/>
                </a:lnTo>
                <a:lnTo>
                  <a:pt x="93" y="48"/>
                </a:lnTo>
                <a:lnTo>
                  <a:pt x="95" y="44"/>
                </a:lnTo>
                <a:lnTo>
                  <a:pt x="95" y="40"/>
                </a:lnTo>
                <a:lnTo>
                  <a:pt x="93" y="32"/>
                </a:lnTo>
                <a:lnTo>
                  <a:pt x="91" y="26"/>
                </a:lnTo>
                <a:lnTo>
                  <a:pt x="87" y="12"/>
                </a:lnTo>
                <a:lnTo>
                  <a:pt x="83" y="10"/>
                </a:lnTo>
                <a:lnTo>
                  <a:pt x="79" y="8"/>
                </a:lnTo>
                <a:lnTo>
                  <a:pt x="75" y="8"/>
                </a:lnTo>
                <a:lnTo>
                  <a:pt x="73" y="12"/>
                </a:lnTo>
                <a:lnTo>
                  <a:pt x="71" y="12"/>
                </a:lnTo>
                <a:lnTo>
                  <a:pt x="67" y="10"/>
                </a:lnTo>
                <a:lnTo>
                  <a:pt x="65" y="6"/>
                </a:lnTo>
                <a:lnTo>
                  <a:pt x="61" y="2"/>
                </a:lnTo>
                <a:lnTo>
                  <a:pt x="57" y="0"/>
                </a:lnTo>
                <a:lnTo>
                  <a:pt x="52" y="0"/>
                </a:lnTo>
                <a:lnTo>
                  <a:pt x="44" y="2"/>
                </a:lnTo>
                <a:lnTo>
                  <a:pt x="46" y="4"/>
                </a:lnTo>
                <a:lnTo>
                  <a:pt x="48" y="12"/>
                </a:lnTo>
                <a:lnTo>
                  <a:pt x="46" y="16"/>
                </a:lnTo>
                <a:lnTo>
                  <a:pt x="46" y="18"/>
                </a:lnTo>
                <a:lnTo>
                  <a:pt x="42" y="22"/>
                </a:lnTo>
                <a:lnTo>
                  <a:pt x="36" y="24"/>
                </a:lnTo>
                <a:lnTo>
                  <a:pt x="34" y="24"/>
                </a:lnTo>
                <a:lnTo>
                  <a:pt x="30" y="22"/>
                </a:lnTo>
                <a:lnTo>
                  <a:pt x="26" y="18"/>
                </a:lnTo>
                <a:lnTo>
                  <a:pt x="20" y="12"/>
                </a:lnTo>
                <a:lnTo>
                  <a:pt x="18" y="10"/>
                </a:lnTo>
                <a:lnTo>
                  <a:pt x="14" y="10"/>
                </a:lnTo>
                <a:lnTo>
                  <a:pt x="10" y="10"/>
                </a:lnTo>
                <a:lnTo>
                  <a:pt x="8" y="12"/>
                </a:lnTo>
                <a:lnTo>
                  <a:pt x="4" y="20"/>
                </a:lnTo>
                <a:lnTo>
                  <a:pt x="2" y="26"/>
                </a:lnTo>
                <a:lnTo>
                  <a:pt x="0" y="32"/>
                </a:lnTo>
                <a:lnTo>
                  <a:pt x="2" y="40"/>
                </a:lnTo>
                <a:lnTo>
                  <a:pt x="4" y="38"/>
                </a:lnTo>
                <a:lnTo>
                  <a:pt x="6" y="36"/>
                </a:lnTo>
                <a:lnTo>
                  <a:pt x="14" y="36"/>
                </a:lnTo>
                <a:lnTo>
                  <a:pt x="26" y="36"/>
                </a:lnTo>
                <a:lnTo>
                  <a:pt x="30" y="38"/>
                </a:lnTo>
                <a:lnTo>
                  <a:pt x="38" y="40"/>
                </a:lnTo>
                <a:lnTo>
                  <a:pt x="46" y="38"/>
                </a:lnTo>
                <a:lnTo>
                  <a:pt x="54" y="34"/>
                </a:lnTo>
                <a:lnTo>
                  <a:pt x="59" y="40"/>
                </a:lnTo>
                <a:lnTo>
                  <a:pt x="65" y="42"/>
                </a:lnTo>
                <a:lnTo>
                  <a:pt x="65" y="46"/>
                </a:lnTo>
                <a:lnTo>
                  <a:pt x="67" y="50"/>
                </a:lnTo>
                <a:lnTo>
                  <a:pt x="73" y="54"/>
                </a:lnTo>
                <a:lnTo>
                  <a:pt x="75" y="52"/>
                </a:lnTo>
                <a:close/>
              </a:path>
            </a:pathLst>
          </a:custGeom>
          <a:solidFill>
            <a:srgbClr val="FFFF99"/>
          </a:solidFill>
          <a:ln w="7938">
            <a:solidFill>
              <a:srgbClr val="000000"/>
            </a:solidFill>
            <a:prstDash val="solid"/>
            <a:round/>
            <a:headEnd/>
            <a:tailEnd/>
          </a:ln>
        </p:spPr>
        <p:txBody>
          <a:bodyPr/>
          <a:lstStyle/>
          <a:p>
            <a:endParaRPr lang="en-US"/>
          </a:p>
        </p:txBody>
      </p:sp>
      <p:sp>
        <p:nvSpPr>
          <p:cNvPr id="4180" name="Freeform 84"/>
          <p:cNvSpPr>
            <a:spLocks/>
          </p:cNvSpPr>
          <p:nvPr/>
        </p:nvSpPr>
        <p:spPr bwMode="auto">
          <a:xfrm>
            <a:off x="6010276" y="2285347"/>
            <a:ext cx="112713" cy="79375"/>
          </a:xfrm>
          <a:custGeom>
            <a:avLst/>
            <a:gdLst>
              <a:gd name="T0" fmla="*/ 71 w 71"/>
              <a:gd name="T1" fmla="*/ 20 h 50"/>
              <a:gd name="T2" fmla="*/ 65 w 71"/>
              <a:gd name="T3" fmla="*/ 16 h 50"/>
              <a:gd name="T4" fmla="*/ 63 w 71"/>
              <a:gd name="T5" fmla="*/ 12 h 50"/>
              <a:gd name="T6" fmla="*/ 63 w 71"/>
              <a:gd name="T7" fmla="*/ 8 h 50"/>
              <a:gd name="T8" fmla="*/ 57 w 71"/>
              <a:gd name="T9" fmla="*/ 6 h 50"/>
              <a:gd name="T10" fmla="*/ 52 w 71"/>
              <a:gd name="T11" fmla="*/ 0 h 50"/>
              <a:gd name="T12" fmla="*/ 44 w 71"/>
              <a:gd name="T13" fmla="*/ 4 h 50"/>
              <a:gd name="T14" fmla="*/ 36 w 71"/>
              <a:gd name="T15" fmla="*/ 6 h 50"/>
              <a:gd name="T16" fmla="*/ 28 w 71"/>
              <a:gd name="T17" fmla="*/ 4 h 50"/>
              <a:gd name="T18" fmla="*/ 24 w 71"/>
              <a:gd name="T19" fmla="*/ 2 h 50"/>
              <a:gd name="T20" fmla="*/ 12 w 71"/>
              <a:gd name="T21" fmla="*/ 2 h 50"/>
              <a:gd name="T22" fmla="*/ 4 w 71"/>
              <a:gd name="T23" fmla="*/ 2 h 50"/>
              <a:gd name="T24" fmla="*/ 2 w 71"/>
              <a:gd name="T25" fmla="*/ 4 h 50"/>
              <a:gd name="T26" fmla="*/ 0 w 71"/>
              <a:gd name="T27" fmla="*/ 6 h 50"/>
              <a:gd name="T28" fmla="*/ 0 w 71"/>
              <a:gd name="T29" fmla="*/ 20 h 50"/>
              <a:gd name="T30" fmla="*/ 8 w 71"/>
              <a:gd name="T31" fmla="*/ 22 h 50"/>
              <a:gd name="T32" fmla="*/ 16 w 71"/>
              <a:gd name="T33" fmla="*/ 22 h 50"/>
              <a:gd name="T34" fmla="*/ 22 w 71"/>
              <a:gd name="T35" fmla="*/ 24 h 50"/>
              <a:gd name="T36" fmla="*/ 28 w 71"/>
              <a:gd name="T37" fmla="*/ 26 h 50"/>
              <a:gd name="T38" fmla="*/ 26 w 71"/>
              <a:gd name="T39" fmla="*/ 38 h 50"/>
              <a:gd name="T40" fmla="*/ 30 w 71"/>
              <a:gd name="T41" fmla="*/ 42 h 50"/>
              <a:gd name="T42" fmla="*/ 32 w 71"/>
              <a:gd name="T43" fmla="*/ 44 h 50"/>
              <a:gd name="T44" fmla="*/ 36 w 71"/>
              <a:gd name="T45" fmla="*/ 44 h 50"/>
              <a:gd name="T46" fmla="*/ 40 w 71"/>
              <a:gd name="T47" fmla="*/ 48 h 50"/>
              <a:gd name="T48" fmla="*/ 40 w 71"/>
              <a:gd name="T49" fmla="*/ 50 h 50"/>
              <a:gd name="T50" fmla="*/ 46 w 71"/>
              <a:gd name="T51" fmla="*/ 50 h 50"/>
              <a:gd name="T52" fmla="*/ 50 w 71"/>
              <a:gd name="T53" fmla="*/ 48 h 50"/>
              <a:gd name="T54" fmla="*/ 59 w 71"/>
              <a:gd name="T55" fmla="*/ 40 h 50"/>
              <a:gd name="T56" fmla="*/ 63 w 71"/>
              <a:gd name="T57" fmla="*/ 32 h 50"/>
              <a:gd name="T58" fmla="*/ 69 w 71"/>
              <a:gd name="T59" fmla="*/ 26 h 50"/>
              <a:gd name="T60" fmla="*/ 67 w 71"/>
              <a:gd name="T61" fmla="*/ 20 h 50"/>
              <a:gd name="T62" fmla="*/ 71 w 71"/>
              <a:gd name="T63" fmla="*/ 2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50">
                <a:moveTo>
                  <a:pt x="71" y="20"/>
                </a:moveTo>
                <a:lnTo>
                  <a:pt x="65" y="16"/>
                </a:lnTo>
                <a:lnTo>
                  <a:pt x="63" y="12"/>
                </a:lnTo>
                <a:lnTo>
                  <a:pt x="63" y="8"/>
                </a:lnTo>
                <a:lnTo>
                  <a:pt x="57" y="6"/>
                </a:lnTo>
                <a:lnTo>
                  <a:pt x="52" y="0"/>
                </a:lnTo>
                <a:lnTo>
                  <a:pt x="44" y="4"/>
                </a:lnTo>
                <a:lnTo>
                  <a:pt x="36" y="6"/>
                </a:lnTo>
                <a:lnTo>
                  <a:pt x="28" y="4"/>
                </a:lnTo>
                <a:lnTo>
                  <a:pt x="24" y="2"/>
                </a:lnTo>
                <a:lnTo>
                  <a:pt x="12" y="2"/>
                </a:lnTo>
                <a:lnTo>
                  <a:pt x="4" y="2"/>
                </a:lnTo>
                <a:lnTo>
                  <a:pt x="2" y="4"/>
                </a:lnTo>
                <a:lnTo>
                  <a:pt x="0" y="6"/>
                </a:lnTo>
                <a:lnTo>
                  <a:pt x="0" y="20"/>
                </a:lnTo>
                <a:lnTo>
                  <a:pt x="8" y="22"/>
                </a:lnTo>
                <a:lnTo>
                  <a:pt x="16" y="22"/>
                </a:lnTo>
                <a:lnTo>
                  <a:pt x="22" y="24"/>
                </a:lnTo>
                <a:lnTo>
                  <a:pt x="28" y="26"/>
                </a:lnTo>
                <a:lnTo>
                  <a:pt x="26" y="38"/>
                </a:lnTo>
                <a:lnTo>
                  <a:pt x="30" y="42"/>
                </a:lnTo>
                <a:lnTo>
                  <a:pt x="32" y="44"/>
                </a:lnTo>
                <a:lnTo>
                  <a:pt x="36" y="44"/>
                </a:lnTo>
                <a:lnTo>
                  <a:pt x="40" y="48"/>
                </a:lnTo>
                <a:lnTo>
                  <a:pt x="40" y="50"/>
                </a:lnTo>
                <a:lnTo>
                  <a:pt x="46" y="50"/>
                </a:lnTo>
                <a:lnTo>
                  <a:pt x="50" y="48"/>
                </a:lnTo>
                <a:lnTo>
                  <a:pt x="59" y="40"/>
                </a:lnTo>
                <a:lnTo>
                  <a:pt x="63" y="32"/>
                </a:lnTo>
                <a:lnTo>
                  <a:pt x="69" y="26"/>
                </a:lnTo>
                <a:lnTo>
                  <a:pt x="67" y="20"/>
                </a:lnTo>
                <a:lnTo>
                  <a:pt x="71" y="20"/>
                </a:lnTo>
                <a:close/>
              </a:path>
            </a:pathLst>
          </a:custGeom>
          <a:solidFill>
            <a:srgbClr val="FFFF99"/>
          </a:solidFill>
          <a:ln w="7938">
            <a:solidFill>
              <a:srgbClr val="000000"/>
            </a:solidFill>
            <a:prstDash val="solid"/>
            <a:round/>
            <a:headEnd/>
            <a:tailEnd/>
          </a:ln>
        </p:spPr>
        <p:txBody>
          <a:bodyPr/>
          <a:lstStyle/>
          <a:p>
            <a:endParaRPr lang="en-US"/>
          </a:p>
        </p:txBody>
      </p:sp>
      <p:sp>
        <p:nvSpPr>
          <p:cNvPr id="4181" name="Freeform 85"/>
          <p:cNvSpPr>
            <a:spLocks/>
          </p:cNvSpPr>
          <p:nvPr/>
        </p:nvSpPr>
        <p:spPr bwMode="auto">
          <a:xfrm>
            <a:off x="5311775" y="2672697"/>
            <a:ext cx="298450" cy="238125"/>
          </a:xfrm>
          <a:custGeom>
            <a:avLst/>
            <a:gdLst>
              <a:gd name="T0" fmla="*/ 188 w 188"/>
              <a:gd name="T1" fmla="*/ 36 h 150"/>
              <a:gd name="T2" fmla="*/ 176 w 188"/>
              <a:gd name="T3" fmla="*/ 48 h 150"/>
              <a:gd name="T4" fmla="*/ 150 w 188"/>
              <a:gd name="T5" fmla="*/ 60 h 150"/>
              <a:gd name="T6" fmla="*/ 138 w 188"/>
              <a:gd name="T7" fmla="*/ 74 h 150"/>
              <a:gd name="T8" fmla="*/ 138 w 188"/>
              <a:gd name="T9" fmla="*/ 92 h 150"/>
              <a:gd name="T10" fmla="*/ 134 w 188"/>
              <a:gd name="T11" fmla="*/ 104 h 150"/>
              <a:gd name="T12" fmla="*/ 114 w 188"/>
              <a:gd name="T13" fmla="*/ 126 h 150"/>
              <a:gd name="T14" fmla="*/ 110 w 188"/>
              <a:gd name="T15" fmla="*/ 136 h 150"/>
              <a:gd name="T16" fmla="*/ 70 w 188"/>
              <a:gd name="T17" fmla="*/ 138 h 150"/>
              <a:gd name="T18" fmla="*/ 62 w 188"/>
              <a:gd name="T19" fmla="*/ 144 h 150"/>
              <a:gd name="T20" fmla="*/ 54 w 188"/>
              <a:gd name="T21" fmla="*/ 150 h 150"/>
              <a:gd name="T22" fmla="*/ 46 w 188"/>
              <a:gd name="T23" fmla="*/ 150 h 150"/>
              <a:gd name="T24" fmla="*/ 40 w 188"/>
              <a:gd name="T25" fmla="*/ 140 h 150"/>
              <a:gd name="T26" fmla="*/ 38 w 188"/>
              <a:gd name="T27" fmla="*/ 132 h 150"/>
              <a:gd name="T28" fmla="*/ 26 w 188"/>
              <a:gd name="T29" fmla="*/ 128 h 150"/>
              <a:gd name="T30" fmla="*/ 22 w 188"/>
              <a:gd name="T31" fmla="*/ 124 h 150"/>
              <a:gd name="T32" fmla="*/ 26 w 188"/>
              <a:gd name="T33" fmla="*/ 116 h 150"/>
              <a:gd name="T34" fmla="*/ 26 w 188"/>
              <a:gd name="T35" fmla="*/ 108 h 150"/>
              <a:gd name="T36" fmla="*/ 26 w 188"/>
              <a:gd name="T37" fmla="*/ 102 h 150"/>
              <a:gd name="T38" fmla="*/ 26 w 188"/>
              <a:gd name="T39" fmla="*/ 90 h 150"/>
              <a:gd name="T40" fmla="*/ 26 w 188"/>
              <a:gd name="T41" fmla="*/ 76 h 150"/>
              <a:gd name="T42" fmla="*/ 36 w 188"/>
              <a:gd name="T43" fmla="*/ 58 h 150"/>
              <a:gd name="T44" fmla="*/ 36 w 188"/>
              <a:gd name="T45" fmla="*/ 42 h 150"/>
              <a:gd name="T46" fmla="*/ 18 w 188"/>
              <a:gd name="T47" fmla="*/ 38 h 150"/>
              <a:gd name="T48" fmla="*/ 6 w 188"/>
              <a:gd name="T49" fmla="*/ 34 h 150"/>
              <a:gd name="T50" fmla="*/ 6 w 188"/>
              <a:gd name="T51" fmla="*/ 24 h 150"/>
              <a:gd name="T52" fmla="*/ 2 w 188"/>
              <a:gd name="T53" fmla="*/ 18 h 150"/>
              <a:gd name="T54" fmla="*/ 2 w 188"/>
              <a:gd name="T55" fmla="*/ 10 h 150"/>
              <a:gd name="T56" fmla="*/ 14 w 188"/>
              <a:gd name="T57" fmla="*/ 6 h 150"/>
              <a:gd name="T58" fmla="*/ 16 w 188"/>
              <a:gd name="T59" fmla="*/ 0 h 150"/>
              <a:gd name="T60" fmla="*/ 44 w 188"/>
              <a:gd name="T61" fmla="*/ 2 h 150"/>
              <a:gd name="T62" fmla="*/ 86 w 188"/>
              <a:gd name="T63" fmla="*/ 8 h 150"/>
              <a:gd name="T64" fmla="*/ 134 w 188"/>
              <a:gd name="T65" fmla="*/ 18 h 150"/>
              <a:gd name="T66" fmla="*/ 162 w 188"/>
              <a:gd name="T67" fmla="*/ 22 h 150"/>
              <a:gd name="T68" fmla="*/ 166 w 188"/>
              <a:gd name="T69" fmla="*/ 24 h 150"/>
              <a:gd name="T70" fmla="*/ 188 w 188"/>
              <a:gd name="T71" fmla="*/ 3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8" h="150">
                <a:moveTo>
                  <a:pt x="188" y="34"/>
                </a:moveTo>
                <a:lnTo>
                  <a:pt x="188" y="36"/>
                </a:lnTo>
                <a:lnTo>
                  <a:pt x="182" y="42"/>
                </a:lnTo>
                <a:lnTo>
                  <a:pt x="176" y="48"/>
                </a:lnTo>
                <a:lnTo>
                  <a:pt x="158" y="56"/>
                </a:lnTo>
                <a:lnTo>
                  <a:pt x="150" y="60"/>
                </a:lnTo>
                <a:lnTo>
                  <a:pt x="144" y="66"/>
                </a:lnTo>
                <a:lnTo>
                  <a:pt x="138" y="74"/>
                </a:lnTo>
                <a:lnTo>
                  <a:pt x="136" y="86"/>
                </a:lnTo>
                <a:lnTo>
                  <a:pt x="138" y="92"/>
                </a:lnTo>
                <a:lnTo>
                  <a:pt x="142" y="96"/>
                </a:lnTo>
                <a:lnTo>
                  <a:pt x="134" y="104"/>
                </a:lnTo>
                <a:lnTo>
                  <a:pt x="122" y="116"/>
                </a:lnTo>
                <a:lnTo>
                  <a:pt x="114" y="126"/>
                </a:lnTo>
                <a:lnTo>
                  <a:pt x="110" y="132"/>
                </a:lnTo>
                <a:lnTo>
                  <a:pt x="110" y="136"/>
                </a:lnTo>
                <a:lnTo>
                  <a:pt x="76" y="136"/>
                </a:lnTo>
                <a:lnTo>
                  <a:pt x="70" y="138"/>
                </a:lnTo>
                <a:lnTo>
                  <a:pt x="68" y="142"/>
                </a:lnTo>
                <a:lnTo>
                  <a:pt x="62" y="144"/>
                </a:lnTo>
                <a:lnTo>
                  <a:pt x="58" y="146"/>
                </a:lnTo>
                <a:lnTo>
                  <a:pt x="54" y="150"/>
                </a:lnTo>
                <a:lnTo>
                  <a:pt x="52" y="150"/>
                </a:lnTo>
                <a:lnTo>
                  <a:pt x="46" y="150"/>
                </a:lnTo>
                <a:lnTo>
                  <a:pt x="42" y="146"/>
                </a:lnTo>
                <a:lnTo>
                  <a:pt x="40" y="140"/>
                </a:lnTo>
                <a:lnTo>
                  <a:pt x="40" y="134"/>
                </a:lnTo>
                <a:lnTo>
                  <a:pt x="38" y="132"/>
                </a:lnTo>
                <a:lnTo>
                  <a:pt x="34" y="130"/>
                </a:lnTo>
                <a:lnTo>
                  <a:pt x="26" y="128"/>
                </a:lnTo>
                <a:lnTo>
                  <a:pt x="20" y="128"/>
                </a:lnTo>
                <a:lnTo>
                  <a:pt x="22" y="124"/>
                </a:lnTo>
                <a:lnTo>
                  <a:pt x="24" y="120"/>
                </a:lnTo>
                <a:lnTo>
                  <a:pt x="26" y="116"/>
                </a:lnTo>
                <a:lnTo>
                  <a:pt x="28" y="112"/>
                </a:lnTo>
                <a:lnTo>
                  <a:pt x="26" y="108"/>
                </a:lnTo>
                <a:lnTo>
                  <a:pt x="24" y="106"/>
                </a:lnTo>
                <a:lnTo>
                  <a:pt x="26" y="102"/>
                </a:lnTo>
                <a:lnTo>
                  <a:pt x="26" y="96"/>
                </a:lnTo>
                <a:lnTo>
                  <a:pt x="26" y="90"/>
                </a:lnTo>
                <a:lnTo>
                  <a:pt x="24" y="86"/>
                </a:lnTo>
                <a:lnTo>
                  <a:pt x="26" y="76"/>
                </a:lnTo>
                <a:lnTo>
                  <a:pt x="30" y="68"/>
                </a:lnTo>
                <a:lnTo>
                  <a:pt x="36" y="58"/>
                </a:lnTo>
                <a:lnTo>
                  <a:pt x="38" y="46"/>
                </a:lnTo>
                <a:lnTo>
                  <a:pt x="36" y="42"/>
                </a:lnTo>
                <a:lnTo>
                  <a:pt x="34" y="38"/>
                </a:lnTo>
                <a:lnTo>
                  <a:pt x="18" y="38"/>
                </a:lnTo>
                <a:lnTo>
                  <a:pt x="12" y="36"/>
                </a:lnTo>
                <a:lnTo>
                  <a:pt x="6" y="34"/>
                </a:lnTo>
                <a:lnTo>
                  <a:pt x="8" y="28"/>
                </a:lnTo>
                <a:lnTo>
                  <a:pt x="6" y="24"/>
                </a:lnTo>
                <a:lnTo>
                  <a:pt x="4" y="20"/>
                </a:lnTo>
                <a:lnTo>
                  <a:pt x="2" y="18"/>
                </a:lnTo>
                <a:lnTo>
                  <a:pt x="0" y="14"/>
                </a:lnTo>
                <a:lnTo>
                  <a:pt x="2" y="10"/>
                </a:lnTo>
                <a:lnTo>
                  <a:pt x="6" y="8"/>
                </a:lnTo>
                <a:lnTo>
                  <a:pt x="14" y="6"/>
                </a:lnTo>
                <a:lnTo>
                  <a:pt x="14" y="2"/>
                </a:lnTo>
                <a:lnTo>
                  <a:pt x="16" y="0"/>
                </a:lnTo>
                <a:lnTo>
                  <a:pt x="22" y="0"/>
                </a:lnTo>
                <a:lnTo>
                  <a:pt x="44" y="2"/>
                </a:lnTo>
                <a:lnTo>
                  <a:pt x="66" y="4"/>
                </a:lnTo>
                <a:lnTo>
                  <a:pt x="86" y="8"/>
                </a:lnTo>
                <a:lnTo>
                  <a:pt x="110" y="10"/>
                </a:lnTo>
                <a:lnTo>
                  <a:pt x="134" y="18"/>
                </a:lnTo>
                <a:lnTo>
                  <a:pt x="146" y="20"/>
                </a:lnTo>
                <a:lnTo>
                  <a:pt x="162" y="22"/>
                </a:lnTo>
                <a:lnTo>
                  <a:pt x="164" y="22"/>
                </a:lnTo>
                <a:lnTo>
                  <a:pt x="166" y="24"/>
                </a:lnTo>
                <a:lnTo>
                  <a:pt x="172" y="28"/>
                </a:lnTo>
                <a:lnTo>
                  <a:pt x="188" y="34"/>
                </a:lnTo>
                <a:close/>
              </a:path>
            </a:pathLst>
          </a:custGeom>
          <a:solidFill>
            <a:srgbClr val="FFFF99"/>
          </a:solidFill>
          <a:ln w="7938">
            <a:solidFill>
              <a:srgbClr val="000000"/>
            </a:solidFill>
            <a:prstDash val="solid"/>
            <a:round/>
            <a:headEnd/>
            <a:tailEnd/>
          </a:ln>
        </p:spPr>
        <p:txBody>
          <a:bodyPr/>
          <a:lstStyle/>
          <a:p>
            <a:endParaRPr lang="en-US"/>
          </a:p>
        </p:txBody>
      </p:sp>
      <p:sp>
        <p:nvSpPr>
          <p:cNvPr id="4182" name="Freeform 86"/>
          <p:cNvSpPr>
            <a:spLocks/>
          </p:cNvSpPr>
          <p:nvPr/>
        </p:nvSpPr>
        <p:spPr bwMode="auto">
          <a:xfrm>
            <a:off x="5422901" y="2450447"/>
            <a:ext cx="301625" cy="276225"/>
          </a:xfrm>
          <a:custGeom>
            <a:avLst/>
            <a:gdLst>
              <a:gd name="T0" fmla="*/ 186 w 190"/>
              <a:gd name="T1" fmla="*/ 138 h 174"/>
              <a:gd name="T2" fmla="*/ 174 w 190"/>
              <a:gd name="T3" fmla="*/ 146 h 174"/>
              <a:gd name="T4" fmla="*/ 164 w 190"/>
              <a:gd name="T5" fmla="*/ 152 h 174"/>
              <a:gd name="T6" fmla="*/ 148 w 190"/>
              <a:gd name="T7" fmla="*/ 148 h 174"/>
              <a:gd name="T8" fmla="*/ 134 w 190"/>
              <a:gd name="T9" fmla="*/ 144 h 174"/>
              <a:gd name="T10" fmla="*/ 122 w 190"/>
              <a:gd name="T11" fmla="*/ 148 h 174"/>
              <a:gd name="T12" fmla="*/ 118 w 190"/>
              <a:gd name="T13" fmla="*/ 162 h 174"/>
              <a:gd name="T14" fmla="*/ 102 w 190"/>
              <a:gd name="T15" fmla="*/ 168 h 174"/>
              <a:gd name="T16" fmla="*/ 94 w 190"/>
              <a:gd name="T17" fmla="*/ 162 h 174"/>
              <a:gd name="T18" fmla="*/ 76 w 190"/>
              <a:gd name="T19" fmla="*/ 160 h 174"/>
              <a:gd name="T20" fmla="*/ 40 w 190"/>
              <a:gd name="T21" fmla="*/ 150 h 174"/>
              <a:gd name="T22" fmla="*/ 46 w 190"/>
              <a:gd name="T23" fmla="*/ 146 h 174"/>
              <a:gd name="T24" fmla="*/ 52 w 190"/>
              <a:gd name="T25" fmla="*/ 124 h 174"/>
              <a:gd name="T26" fmla="*/ 52 w 190"/>
              <a:gd name="T27" fmla="*/ 100 h 174"/>
              <a:gd name="T28" fmla="*/ 40 w 190"/>
              <a:gd name="T29" fmla="*/ 74 h 174"/>
              <a:gd name="T30" fmla="*/ 32 w 190"/>
              <a:gd name="T31" fmla="*/ 68 h 174"/>
              <a:gd name="T32" fmla="*/ 8 w 190"/>
              <a:gd name="T33" fmla="*/ 62 h 174"/>
              <a:gd name="T34" fmla="*/ 2 w 190"/>
              <a:gd name="T35" fmla="*/ 54 h 174"/>
              <a:gd name="T36" fmla="*/ 6 w 190"/>
              <a:gd name="T37" fmla="*/ 46 h 174"/>
              <a:gd name="T38" fmla="*/ 16 w 190"/>
              <a:gd name="T39" fmla="*/ 40 h 174"/>
              <a:gd name="T40" fmla="*/ 26 w 190"/>
              <a:gd name="T41" fmla="*/ 40 h 174"/>
              <a:gd name="T42" fmla="*/ 34 w 190"/>
              <a:gd name="T43" fmla="*/ 44 h 174"/>
              <a:gd name="T44" fmla="*/ 44 w 190"/>
              <a:gd name="T45" fmla="*/ 46 h 174"/>
              <a:gd name="T46" fmla="*/ 46 w 190"/>
              <a:gd name="T47" fmla="*/ 40 h 174"/>
              <a:gd name="T48" fmla="*/ 42 w 190"/>
              <a:gd name="T49" fmla="*/ 36 h 174"/>
              <a:gd name="T50" fmla="*/ 48 w 190"/>
              <a:gd name="T51" fmla="*/ 28 h 174"/>
              <a:gd name="T52" fmla="*/ 60 w 190"/>
              <a:gd name="T53" fmla="*/ 32 h 174"/>
              <a:gd name="T54" fmla="*/ 70 w 190"/>
              <a:gd name="T55" fmla="*/ 32 h 174"/>
              <a:gd name="T56" fmla="*/ 72 w 190"/>
              <a:gd name="T57" fmla="*/ 24 h 174"/>
              <a:gd name="T58" fmla="*/ 86 w 190"/>
              <a:gd name="T59" fmla="*/ 16 h 174"/>
              <a:gd name="T60" fmla="*/ 92 w 190"/>
              <a:gd name="T61" fmla="*/ 8 h 174"/>
              <a:gd name="T62" fmla="*/ 104 w 190"/>
              <a:gd name="T63" fmla="*/ 0 h 174"/>
              <a:gd name="T64" fmla="*/ 114 w 190"/>
              <a:gd name="T65" fmla="*/ 10 h 174"/>
              <a:gd name="T66" fmla="*/ 128 w 190"/>
              <a:gd name="T67" fmla="*/ 14 h 174"/>
              <a:gd name="T68" fmla="*/ 130 w 190"/>
              <a:gd name="T69" fmla="*/ 20 h 174"/>
              <a:gd name="T70" fmla="*/ 140 w 190"/>
              <a:gd name="T71" fmla="*/ 22 h 174"/>
              <a:gd name="T72" fmla="*/ 142 w 190"/>
              <a:gd name="T73" fmla="*/ 24 h 174"/>
              <a:gd name="T74" fmla="*/ 150 w 190"/>
              <a:gd name="T75" fmla="*/ 30 h 174"/>
              <a:gd name="T76" fmla="*/ 166 w 190"/>
              <a:gd name="T77" fmla="*/ 32 h 174"/>
              <a:gd name="T78" fmla="*/ 180 w 190"/>
              <a:gd name="T79" fmla="*/ 38 h 174"/>
              <a:gd name="T80" fmla="*/ 186 w 190"/>
              <a:gd name="T81" fmla="*/ 48 h 174"/>
              <a:gd name="T82" fmla="*/ 180 w 190"/>
              <a:gd name="T83" fmla="*/ 66 h 174"/>
              <a:gd name="T84" fmla="*/ 176 w 190"/>
              <a:gd name="T85" fmla="*/ 70 h 174"/>
              <a:gd name="T86" fmla="*/ 170 w 190"/>
              <a:gd name="T87" fmla="*/ 76 h 174"/>
              <a:gd name="T88" fmla="*/ 160 w 190"/>
              <a:gd name="T89" fmla="*/ 88 h 174"/>
              <a:gd name="T90" fmla="*/ 164 w 190"/>
              <a:gd name="T91" fmla="*/ 96 h 174"/>
              <a:gd name="T92" fmla="*/ 166 w 190"/>
              <a:gd name="T93" fmla="*/ 90 h 174"/>
              <a:gd name="T94" fmla="*/ 172 w 190"/>
              <a:gd name="T95" fmla="*/ 90 h 174"/>
              <a:gd name="T96" fmla="*/ 174 w 190"/>
              <a:gd name="T97" fmla="*/ 104 h 174"/>
              <a:gd name="T98" fmla="*/ 178 w 190"/>
              <a:gd name="T99" fmla="*/ 108 h 174"/>
              <a:gd name="T100" fmla="*/ 170 w 190"/>
              <a:gd name="T101" fmla="*/ 116 h 174"/>
              <a:gd name="T102" fmla="*/ 182 w 190"/>
              <a:gd name="T103" fmla="*/ 134 h 174"/>
              <a:gd name="T104" fmla="*/ 190 w 190"/>
              <a:gd name="T105" fmla="*/ 13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0" h="174">
                <a:moveTo>
                  <a:pt x="190" y="138"/>
                </a:moveTo>
                <a:lnTo>
                  <a:pt x="186" y="138"/>
                </a:lnTo>
                <a:lnTo>
                  <a:pt x="180" y="142"/>
                </a:lnTo>
                <a:lnTo>
                  <a:pt x="174" y="146"/>
                </a:lnTo>
                <a:lnTo>
                  <a:pt x="170" y="150"/>
                </a:lnTo>
                <a:lnTo>
                  <a:pt x="164" y="152"/>
                </a:lnTo>
                <a:lnTo>
                  <a:pt x="156" y="150"/>
                </a:lnTo>
                <a:lnTo>
                  <a:pt x="148" y="148"/>
                </a:lnTo>
                <a:lnTo>
                  <a:pt x="142" y="144"/>
                </a:lnTo>
                <a:lnTo>
                  <a:pt x="134" y="144"/>
                </a:lnTo>
                <a:lnTo>
                  <a:pt x="128" y="144"/>
                </a:lnTo>
                <a:lnTo>
                  <a:pt x="122" y="148"/>
                </a:lnTo>
                <a:lnTo>
                  <a:pt x="118" y="154"/>
                </a:lnTo>
                <a:lnTo>
                  <a:pt x="118" y="162"/>
                </a:lnTo>
                <a:lnTo>
                  <a:pt x="118" y="174"/>
                </a:lnTo>
                <a:lnTo>
                  <a:pt x="102" y="168"/>
                </a:lnTo>
                <a:lnTo>
                  <a:pt x="96" y="164"/>
                </a:lnTo>
                <a:lnTo>
                  <a:pt x="94" y="162"/>
                </a:lnTo>
                <a:lnTo>
                  <a:pt x="92" y="162"/>
                </a:lnTo>
                <a:lnTo>
                  <a:pt x="76" y="160"/>
                </a:lnTo>
                <a:lnTo>
                  <a:pt x="64" y="158"/>
                </a:lnTo>
                <a:lnTo>
                  <a:pt x="40" y="150"/>
                </a:lnTo>
                <a:lnTo>
                  <a:pt x="44" y="148"/>
                </a:lnTo>
                <a:lnTo>
                  <a:pt x="46" y="146"/>
                </a:lnTo>
                <a:lnTo>
                  <a:pt x="50" y="136"/>
                </a:lnTo>
                <a:lnTo>
                  <a:pt x="52" y="124"/>
                </a:lnTo>
                <a:lnTo>
                  <a:pt x="52" y="114"/>
                </a:lnTo>
                <a:lnTo>
                  <a:pt x="52" y="100"/>
                </a:lnTo>
                <a:lnTo>
                  <a:pt x="46" y="86"/>
                </a:lnTo>
                <a:lnTo>
                  <a:pt x="40" y="74"/>
                </a:lnTo>
                <a:lnTo>
                  <a:pt x="36" y="70"/>
                </a:lnTo>
                <a:lnTo>
                  <a:pt x="32" y="68"/>
                </a:lnTo>
                <a:lnTo>
                  <a:pt x="12" y="64"/>
                </a:lnTo>
                <a:lnTo>
                  <a:pt x="8" y="62"/>
                </a:lnTo>
                <a:lnTo>
                  <a:pt x="4" y="58"/>
                </a:lnTo>
                <a:lnTo>
                  <a:pt x="2" y="54"/>
                </a:lnTo>
                <a:lnTo>
                  <a:pt x="0" y="48"/>
                </a:lnTo>
                <a:lnTo>
                  <a:pt x="6" y="46"/>
                </a:lnTo>
                <a:lnTo>
                  <a:pt x="12" y="44"/>
                </a:lnTo>
                <a:lnTo>
                  <a:pt x="16" y="40"/>
                </a:lnTo>
                <a:lnTo>
                  <a:pt x="22" y="40"/>
                </a:lnTo>
                <a:lnTo>
                  <a:pt x="26" y="40"/>
                </a:lnTo>
                <a:lnTo>
                  <a:pt x="30" y="42"/>
                </a:lnTo>
                <a:lnTo>
                  <a:pt x="34" y="44"/>
                </a:lnTo>
                <a:lnTo>
                  <a:pt x="40" y="46"/>
                </a:lnTo>
                <a:lnTo>
                  <a:pt x="44" y="46"/>
                </a:lnTo>
                <a:lnTo>
                  <a:pt x="46" y="44"/>
                </a:lnTo>
                <a:lnTo>
                  <a:pt x="46" y="40"/>
                </a:lnTo>
                <a:lnTo>
                  <a:pt x="46" y="38"/>
                </a:lnTo>
                <a:lnTo>
                  <a:pt x="42" y="36"/>
                </a:lnTo>
                <a:lnTo>
                  <a:pt x="42" y="28"/>
                </a:lnTo>
                <a:lnTo>
                  <a:pt x="48" y="28"/>
                </a:lnTo>
                <a:lnTo>
                  <a:pt x="54" y="30"/>
                </a:lnTo>
                <a:lnTo>
                  <a:pt x="60" y="32"/>
                </a:lnTo>
                <a:lnTo>
                  <a:pt x="66" y="32"/>
                </a:lnTo>
                <a:lnTo>
                  <a:pt x="70" y="32"/>
                </a:lnTo>
                <a:lnTo>
                  <a:pt x="70" y="30"/>
                </a:lnTo>
                <a:lnTo>
                  <a:pt x="72" y="24"/>
                </a:lnTo>
                <a:lnTo>
                  <a:pt x="78" y="20"/>
                </a:lnTo>
                <a:lnTo>
                  <a:pt x="86" y="16"/>
                </a:lnTo>
                <a:lnTo>
                  <a:pt x="92" y="12"/>
                </a:lnTo>
                <a:lnTo>
                  <a:pt x="92" y="8"/>
                </a:lnTo>
                <a:lnTo>
                  <a:pt x="94" y="2"/>
                </a:lnTo>
                <a:lnTo>
                  <a:pt x="104" y="0"/>
                </a:lnTo>
                <a:lnTo>
                  <a:pt x="108" y="4"/>
                </a:lnTo>
                <a:lnTo>
                  <a:pt x="114" y="10"/>
                </a:lnTo>
                <a:lnTo>
                  <a:pt x="120" y="12"/>
                </a:lnTo>
                <a:lnTo>
                  <a:pt x="128" y="14"/>
                </a:lnTo>
                <a:lnTo>
                  <a:pt x="128" y="18"/>
                </a:lnTo>
                <a:lnTo>
                  <a:pt x="130" y="20"/>
                </a:lnTo>
                <a:lnTo>
                  <a:pt x="134" y="22"/>
                </a:lnTo>
                <a:lnTo>
                  <a:pt x="140" y="22"/>
                </a:lnTo>
                <a:lnTo>
                  <a:pt x="140" y="24"/>
                </a:lnTo>
                <a:lnTo>
                  <a:pt x="142" y="24"/>
                </a:lnTo>
                <a:lnTo>
                  <a:pt x="146" y="28"/>
                </a:lnTo>
                <a:lnTo>
                  <a:pt x="150" y="30"/>
                </a:lnTo>
                <a:lnTo>
                  <a:pt x="160" y="30"/>
                </a:lnTo>
                <a:lnTo>
                  <a:pt x="166" y="32"/>
                </a:lnTo>
                <a:lnTo>
                  <a:pt x="172" y="34"/>
                </a:lnTo>
                <a:lnTo>
                  <a:pt x="180" y="38"/>
                </a:lnTo>
                <a:lnTo>
                  <a:pt x="188" y="40"/>
                </a:lnTo>
                <a:lnTo>
                  <a:pt x="186" y="48"/>
                </a:lnTo>
                <a:lnTo>
                  <a:pt x="184" y="58"/>
                </a:lnTo>
                <a:lnTo>
                  <a:pt x="180" y="66"/>
                </a:lnTo>
                <a:lnTo>
                  <a:pt x="178" y="68"/>
                </a:lnTo>
                <a:lnTo>
                  <a:pt x="176" y="70"/>
                </a:lnTo>
                <a:lnTo>
                  <a:pt x="174" y="74"/>
                </a:lnTo>
                <a:lnTo>
                  <a:pt x="170" y="76"/>
                </a:lnTo>
                <a:lnTo>
                  <a:pt x="166" y="80"/>
                </a:lnTo>
                <a:lnTo>
                  <a:pt x="160" y="88"/>
                </a:lnTo>
                <a:lnTo>
                  <a:pt x="160" y="96"/>
                </a:lnTo>
                <a:lnTo>
                  <a:pt x="164" y="96"/>
                </a:lnTo>
                <a:lnTo>
                  <a:pt x="164" y="94"/>
                </a:lnTo>
                <a:lnTo>
                  <a:pt x="166" y="90"/>
                </a:lnTo>
                <a:lnTo>
                  <a:pt x="170" y="92"/>
                </a:lnTo>
                <a:lnTo>
                  <a:pt x="172" y="90"/>
                </a:lnTo>
                <a:lnTo>
                  <a:pt x="174" y="102"/>
                </a:lnTo>
                <a:lnTo>
                  <a:pt x="174" y="104"/>
                </a:lnTo>
                <a:lnTo>
                  <a:pt x="176" y="106"/>
                </a:lnTo>
                <a:lnTo>
                  <a:pt x="178" y="108"/>
                </a:lnTo>
                <a:lnTo>
                  <a:pt x="178" y="110"/>
                </a:lnTo>
                <a:lnTo>
                  <a:pt x="170" y="116"/>
                </a:lnTo>
                <a:lnTo>
                  <a:pt x="178" y="128"/>
                </a:lnTo>
                <a:lnTo>
                  <a:pt x="182" y="134"/>
                </a:lnTo>
                <a:lnTo>
                  <a:pt x="188" y="138"/>
                </a:lnTo>
                <a:lnTo>
                  <a:pt x="190" y="138"/>
                </a:lnTo>
                <a:close/>
              </a:path>
            </a:pathLst>
          </a:custGeom>
          <a:solidFill>
            <a:srgbClr val="FF0000"/>
          </a:solidFill>
          <a:ln w="7938">
            <a:solidFill>
              <a:srgbClr val="000000"/>
            </a:solidFill>
            <a:prstDash val="solid"/>
            <a:round/>
            <a:headEnd/>
            <a:tailEnd/>
          </a:ln>
        </p:spPr>
        <p:txBody>
          <a:bodyPr/>
          <a:lstStyle/>
          <a:p>
            <a:endParaRPr lang="en-US"/>
          </a:p>
        </p:txBody>
      </p:sp>
      <p:sp>
        <p:nvSpPr>
          <p:cNvPr id="4183" name="Freeform 87"/>
          <p:cNvSpPr>
            <a:spLocks/>
          </p:cNvSpPr>
          <p:nvPr/>
        </p:nvSpPr>
        <p:spPr bwMode="auto">
          <a:xfrm>
            <a:off x="5667375" y="2339321"/>
            <a:ext cx="215900" cy="222250"/>
          </a:xfrm>
          <a:custGeom>
            <a:avLst/>
            <a:gdLst>
              <a:gd name="T0" fmla="*/ 24 w 136"/>
              <a:gd name="T1" fmla="*/ 138 h 140"/>
              <a:gd name="T2" fmla="*/ 44 w 136"/>
              <a:gd name="T3" fmla="*/ 136 h 140"/>
              <a:gd name="T4" fmla="*/ 56 w 136"/>
              <a:gd name="T5" fmla="*/ 138 h 140"/>
              <a:gd name="T6" fmla="*/ 66 w 136"/>
              <a:gd name="T7" fmla="*/ 140 h 140"/>
              <a:gd name="T8" fmla="*/ 86 w 136"/>
              <a:gd name="T9" fmla="*/ 140 h 140"/>
              <a:gd name="T10" fmla="*/ 110 w 136"/>
              <a:gd name="T11" fmla="*/ 136 h 140"/>
              <a:gd name="T12" fmla="*/ 108 w 136"/>
              <a:gd name="T13" fmla="*/ 130 h 140"/>
              <a:gd name="T14" fmla="*/ 114 w 136"/>
              <a:gd name="T15" fmla="*/ 122 h 140"/>
              <a:gd name="T16" fmla="*/ 122 w 136"/>
              <a:gd name="T17" fmla="*/ 116 h 140"/>
              <a:gd name="T18" fmla="*/ 108 w 136"/>
              <a:gd name="T19" fmla="*/ 102 h 140"/>
              <a:gd name="T20" fmla="*/ 98 w 136"/>
              <a:gd name="T21" fmla="*/ 90 h 140"/>
              <a:gd name="T22" fmla="*/ 126 w 136"/>
              <a:gd name="T23" fmla="*/ 74 h 140"/>
              <a:gd name="T24" fmla="*/ 136 w 136"/>
              <a:gd name="T25" fmla="*/ 74 h 140"/>
              <a:gd name="T26" fmla="*/ 128 w 136"/>
              <a:gd name="T27" fmla="*/ 50 h 140"/>
              <a:gd name="T28" fmla="*/ 122 w 136"/>
              <a:gd name="T29" fmla="*/ 16 h 140"/>
              <a:gd name="T30" fmla="*/ 116 w 136"/>
              <a:gd name="T31" fmla="*/ 8 h 140"/>
              <a:gd name="T32" fmla="*/ 104 w 136"/>
              <a:gd name="T33" fmla="*/ 4 h 140"/>
              <a:gd name="T34" fmla="*/ 92 w 136"/>
              <a:gd name="T35" fmla="*/ 8 h 140"/>
              <a:gd name="T36" fmla="*/ 82 w 136"/>
              <a:gd name="T37" fmla="*/ 16 h 140"/>
              <a:gd name="T38" fmla="*/ 70 w 136"/>
              <a:gd name="T39" fmla="*/ 8 h 140"/>
              <a:gd name="T40" fmla="*/ 42 w 136"/>
              <a:gd name="T41" fmla="*/ 0 h 140"/>
              <a:gd name="T42" fmla="*/ 46 w 136"/>
              <a:gd name="T43" fmla="*/ 12 h 140"/>
              <a:gd name="T44" fmla="*/ 52 w 136"/>
              <a:gd name="T45" fmla="*/ 18 h 140"/>
              <a:gd name="T46" fmla="*/ 42 w 136"/>
              <a:gd name="T47" fmla="*/ 18 h 140"/>
              <a:gd name="T48" fmla="*/ 38 w 136"/>
              <a:gd name="T49" fmla="*/ 22 h 140"/>
              <a:gd name="T50" fmla="*/ 32 w 136"/>
              <a:gd name="T51" fmla="*/ 20 h 140"/>
              <a:gd name="T52" fmla="*/ 24 w 136"/>
              <a:gd name="T53" fmla="*/ 18 h 140"/>
              <a:gd name="T54" fmla="*/ 16 w 136"/>
              <a:gd name="T55" fmla="*/ 30 h 140"/>
              <a:gd name="T56" fmla="*/ 14 w 136"/>
              <a:gd name="T57" fmla="*/ 44 h 140"/>
              <a:gd name="T58" fmla="*/ 12 w 136"/>
              <a:gd name="T59" fmla="*/ 52 h 140"/>
              <a:gd name="T60" fmla="*/ 6 w 136"/>
              <a:gd name="T61" fmla="*/ 60 h 140"/>
              <a:gd name="T62" fmla="*/ 2 w 136"/>
              <a:gd name="T63" fmla="*/ 70 h 140"/>
              <a:gd name="T64" fmla="*/ 6 w 136"/>
              <a:gd name="T65" fmla="*/ 76 h 140"/>
              <a:gd name="T66" fmla="*/ 6 w 136"/>
              <a:gd name="T67" fmla="*/ 84 h 140"/>
              <a:gd name="T68" fmla="*/ 10 w 136"/>
              <a:gd name="T69" fmla="*/ 94 h 140"/>
              <a:gd name="T70" fmla="*/ 10 w 136"/>
              <a:gd name="T71" fmla="*/ 102 h 140"/>
              <a:gd name="T72" fmla="*/ 22 w 136"/>
              <a:gd name="T73" fmla="*/ 106 h 140"/>
              <a:gd name="T74" fmla="*/ 34 w 136"/>
              <a:gd name="T75" fmla="*/ 110 h 140"/>
              <a:gd name="T76" fmla="*/ 30 w 136"/>
              <a:gd name="T77" fmla="*/ 130 h 140"/>
              <a:gd name="T78" fmla="*/ 26 w 136"/>
              <a:gd name="T79" fmla="*/ 13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6" h="140">
                <a:moveTo>
                  <a:pt x="26" y="138"/>
                </a:moveTo>
                <a:lnTo>
                  <a:pt x="24" y="138"/>
                </a:lnTo>
                <a:lnTo>
                  <a:pt x="34" y="136"/>
                </a:lnTo>
                <a:lnTo>
                  <a:pt x="44" y="136"/>
                </a:lnTo>
                <a:lnTo>
                  <a:pt x="52" y="136"/>
                </a:lnTo>
                <a:lnTo>
                  <a:pt x="56" y="138"/>
                </a:lnTo>
                <a:lnTo>
                  <a:pt x="62" y="140"/>
                </a:lnTo>
                <a:lnTo>
                  <a:pt x="66" y="140"/>
                </a:lnTo>
                <a:lnTo>
                  <a:pt x="80" y="140"/>
                </a:lnTo>
                <a:lnTo>
                  <a:pt x="86" y="140"/>
                </a:lnTo>
                <a:lnTo>
                  <a:pt x="94" y="136"/>
                </a:lnTo>
                <a:lnTo>
                  <a:pt x="110" y="136"/>
                </a:lnTo>
                <a:lnTo>
                  <a:pt x="110" y="134"/>
                </a:lnTo>
                <a:lnTo>
                  <a:pt x="108" y="130"/>
                </a:lnTo>
                <a:lnTo>
                  <a:pt x="110" y="124"/>
                </a:lnTo>
                <a:lnTo>
                  <a:pt x="114" y="122"/>
                </a:lnTo>
                <a:lnTo>
                  <a:pt x="118" y="118"/>
                </a:lnTo>
                <a:lnTo>
                  <a:pt x="122" y="116"/>
                </a:lnTo>
                <a:lnTo>
                  <a:pt x="116" y="110"/>
                </a:lnTo>
                <a:lnTo>
                  <a:pt x="108" y="102"/>
                </a:lnTo>
                <a:lnTo>
                  <a:pt x="100" y="96"/>
                </a:lnTo>
                <a:lnTo>
                  <a:pt x="98" y="90"/>
                </a:lnTo>
                <a:lnTo>
                  <a:pt x="96" y="86"/>
                </a:lnTo>
                <a:lnTo>
                  <a:pt x="126" y="74"/>
                </a:lnTo>
                <a:lnTo>
                  <a:pt x="130" y="74"/>
                </a:lnTo>
                <a:lnTo>
                  <a:pt x="136" y="74"/>
                </a:lnTo>
                <a:lnTo>
                  <a:pt x="136" y="64"/>
                </a:lnTo>
                <a:lnTo>
                  <a:pt x="128" y="50"/>
                </a:lnTo>
                <a:lnTo>
                  <a:pt x="122" y="36"/>
                </a:lnTo>
                <a:lnTo>
                  <a:pt x="122" y="16"/>
                </a:lnTo>
                <a:lnTo>
                  <a:pt x="118" y="12"/>
                </a:lnTo>
                <a:lnTo>
                  <a:pt x="116" y="8"/>
                </a:lnTo>
                <a:lnTo>
                  <a:pt x="110" y="6"/>
                </a:lnTo>
                <a:lnTo>
                  <a:pt x="104" y="4"/>
                </a:lnTo>
                <a:lnTo>
                  <a:pt x="98" y="4"/>
                </a:lnTo>
                <a:lnTo>
                  <a:pt x="92" y="8"/>
                </a:lnTo>
                <a:lnTo>
                  <a:pt x="86" y="10"/>
                </a:lnTo>
                <a:lnTo>
                  <a:pt x="82" y="16"/>
                </a:lnTo>
                <a:lnTo>
                  <a:pt x="76" y="12"/>
                </a:lnTo>
                <a:lnTo>
                  <a:pt x="70" y="8"/>
                </a:lnTo>
                <a:lnTo>
                  <a:pt x="56" y="0"/>
                </a:lnTo>
                <a:lnTo>
                  <a:pt x="42" y="0"/>
                </a:lnTo>
                <a:lnTo>
                  <a:pt x="44" y="8"/>
                </a:lnTo>
                <a:lnTo>
                  <a:pt x="46" y="12"/>
                </a:lnTo>
                <a:lnTo>
                  <a:pt x="54" y="22"/>
                </a:lnTo>
                <a:lnTo>
                  <a:pt x="52" y="18"/>
                </a:lnTo>
                <a:lnTo>
                  <a:pt x="46" y="16"/>
                </a:lnTo>
                <a:lnTo>
                  <a:pt x="42" y="18"/>
                </a:lnTo>
                <a:lnTo>
                  <a:pt x="40" y="20"/>
                </a:lnTo>
                <a:lnTo>
                  <a:pt x="38" y="22"/>
                </a:lnTo>
                <a:lnTo>
                  <a:pt x="36" y="22"/>
                </a:lnTo>
                <a:lnTo>
                  <a:pt x="32" y="20"/>
                </a:lnTo>
                <a:lnTo>
                  <a:pt x="28" y="20"/>
                </a:lnTo>
                <a:lnTo>
                  <a:pt x="24" y="18"/>
                </a:lnTo>
                <a:lnTo>
                  <a:pt x="16" y="20"/>
                </a:lnTo>
                <a:lnTo>
                  <a:pt x="16" y="30"/>
                </a:lnTo>
                <a:lnTo>
                  <a:pt x="14" y="38"/>
                </a:lnTo>
                <a:lnTo>
                  <a:pt x="14" y="44"/>
                </a:lnTo>
                <a:lnTo>
                  <a:pt x="16" y="44"/>
                </a:lnTo>
                <a:lnTo>
                  <a:pt x="12" y="52"/>
                </a:lnTo>
                <a:lnTo>
                  <a:pt x="8" y="56"/>
                </a:lnTo>
                <a:lnTo>
                  <a:pt x="6" y="60"/>
                </a:lnTo>
                <a:lnTo>
                  <a:pt x="4" y="66"/>
                </a:lnTo>
                <a:lnTo>
                  <a:pt x="2" y="70"/>
                </a:lnTo>
                <a:lnTo>
                  <a:pt x="0" y="72"/>
                </a:lnTo>
                <a:lnTo>
                  <a:pt x="6" y="76"/>
                </a:lnTo>
                <a:lnTo>
                  <a:pt x="8" y="82"/>
                </a:lnTo>
                <a:lnTo>
                  <a:pt x="6" y="84"/>
                </a:lnTo>
                <a:lnTo>
                  <a:pt x="6" y="86"/>
                </a:lnTo>
                <a:lnTo>
                  <a:pt x="10" y="94"/>
                </a:lnTo>
                <a:lnTo>
                  <a:pt x="10" y="98"/>
                </a:lnTo>
                <a:lnTo>
                  <a:pt x="10" y="102"/>
                </a:lnTo>
                <a:lnTo>
                  <a:pt x="12" y="102"/>
                </a:lnTo>
                <a:lnTo>
                  <a:pt x="22" y="106"/>
                </a:lnTo>
                <a:lnTo>
                  <a:pt x="28" y="108"/>
                </a:lnTo>
                <a:lnTo>
                  <a:pt x="34" y="110"/>
                </a:lnTo>
                <a:lnTo>
                  <a:pt x="32" y="122"/>
                </a:lnTo>
                <a:lnTo>
                  <a:pt x="30" y="130"/>
                </a:lnTo>
                <a:lnTo>
                  <a:pt x="26" y="136"/>
                </a:lnTo>
                <a:lnTo>
                  <a:pt x="26" y="138"/>
                </a:lnTo>
                <a:close/>
              </a:path>
            </a:pathLst>
          </a:custGeom>
          <a:solidFill>
            <a:srgbClr val="FFFF99"/>
          </a:solidFill>
          <a:ln w="7938">
            <a:solidFill>
              <a:srgbClr val="000000"/>
            </a:solidFill>
            <a:prstDash val="solid"/>
            <a:round/>
            <a:headEnd/>
            <a:tailEnd/>
          </a:ln>
        </p:spPr>
        <p:txBody>
          <a:bodyPr/>
          <a:lstStyle/>
          <a:p>
            <a:endParaRPr lang="en-US"/>
          </a:p>
        </p:txBody>
      </p:sp>
      <p:sp>
        <p:nvSpPr>
          <p:cNvPr id="4184" name="Freeform 88"/>
          <p:cNvSpPr>
            <a:spLocks/>
          </p:cNvSpPr>
          <p:nvPr/>
        </p:nvSpPr>
        <p:spPr bwMode="auto">
          <a:xfrm>
            <a:off x="5861051" y="2336147"/>
            <a:ext cx="239713" cy="174625"/>
          </a:xfrm>
          <a:custGeom>
            <a:avLst/>
            <a:gdLst>
              <a:gd name="T0" fmla="*/ 130 w 151"/>
              <a:gd name="T1" fmla="*/ 108 h 110"/>
              <a:gd name="T2" fmla="*/ 126 w 151"/>
              <a:gd name="T3" fmla="*/ 108 h 110"/>
              <a:gd name="T4" fmla="*/ 118 w 151"/>
              <a:gd name="T5" fmla="*/ 106 h 110"/>
              <a:gd name="T6" fmla="*/ 108 w 151"/>
              <a:gd name="T7" fmla="*/ 104 h 110"/>
              <a:gd name="T8" fmla="*/ 98 w 151"/>
              <a:gd name="T9" fmla="*/ 106 h 110"/>
              <a:gd name="T10" fmla="*/ 90 w 151"/>
              <a:gd name="T11" fmla="*/ 108 h 110"/>
              <a:gd name="T12" fmla="*/ 88 w 151"/>
              <a:gd name="T13" fmla="*/ 108 h 110"/>
              <a:gd name="T14" fmla="*/ 88 w 151"/>
              <a:gd name="T15" fmla="*/ 106 h 110"/>
              <a:gd name="T16" fmla="*/ 86 w 151"/>
              <a:gd name="T17" fmla="*/ 102 h 110"/>
              <a:gd name="T18" fmla="*/ 80 w 151"/>
              <a:gd name="T19" fmla="*/ 102 h 110"/>
              <a:gd name="T20" fmla="*/ 76 w 151"/>
              <a:gd name="T21" fmla="*/ 102 h 110"/>
              <a:gd name="T22" fmla="*/ 74 w 151"/>
              <a:gd name="T23" fmla="*/ 102 h 110"/>
              <a:gd name="T24" fmla="*/ 72 w 151"/>
              <a:gd name="T25" fmla="*/ 100 h 110"/>
              <a:gd name="T26" fmla="*/ 70 w 151"/>
              <a:gd name="T27" fmla="*/ 94 h 110"/>
              <a:gd name="T28" fmla="*/ 64 w 151"/>
              <a:gd name="T29" fmla="*/ 92 h 110"/>
              <a:gd name="T30" fmla="*/ 58 w 151"/>
              <a:gd name="T31" fmla="*/ 90 h 110"/>
              <a:gd name="T32" fmla="*/ 50 w 151"/>
              <a:gd name="T33" fmla="*/ 88 h 110"/>
              <a:gd name="T34" fmla="*/ 46 w 151"/>
              <a:gd name="T35" fmla="*/ 84 h 110"/>
              <a:gd name="T36" fmla="*/ 44 w 151"/>
              <a:gd name="T37" fmla="*/ 88 h 110"/>
              <a:gd name="T38" fmla="*/ 40 w 151"/>
              <a:gd name="T39" fmla="*/ 88 h 110"/>
              <a:gd name="T40" fmla="*/ 38 w 151"/>
              <a:gd name="T41" fmla="*/ 88 h 110"/>
              <a:gd name="T42" fmla="*/ 36 w 151"/>
              <a:gd name="T43" fmla="*/ 84 h 110"/>
              <a:gd name="T44" fmla="*/ 14 w 151"/>
              <a:gd name="T45" fmla="*/ 76 h 110"/>
              <a:gd name="T46" fmla="*/ 14 w 151"/>
              <a:gd name="T47" fmla="*/ 66 h 110"/>
              <a:gd name="T48" fmla="*/ 6 w 151"/>
              <a:gd name="T49" fmla="*/ 52 h 110"/>
              <a:gd name="T50" fmla="*/ 0 w 151"/>
              <a:gd name="T51" fmla="*/ 38 h 110"/>
              <a:gd name="T52" fmla="*/ 0 w 151"/>
              <a:gd name="T53" fmla="*/ 18 h 110"/>
              <a:gd name="T54" fmla="*/ 4 w 151"/>
              <a:gd name="T55" fmla="*/ 18 h 110"/>
              <a:gd name="T56" fmla="*/ 14 w 151"/>
              <a:gd name="T57" fmla="*/ 16 h 110"/>
              <a:gd name="T58" fmla="*/ 26 w 151"/>
              <a:gd name="T59" fmla="*/ 10 h 110"/>
              <a:gd name="T60" fmla="*/ 44 w 151"/>
              <a:gd name="T61" fmla="*/ 0 h 110"/>
              <a:gd name="T62" fmla="*/ 62 w 151"/>
              <a:gd name="T63" fmla="*/ 0 h 110"/>
              <a:gd name="T64" fmla="*/ 64 w 151"/>
              <a:gd name="T65" fmla="*/ 4 h 110"/>
              <a:gd name="T66" fmla="*/ 64 w 151"/>
              <a:gd name="T67" fmla="*/ 6 h 110"/>
              <a:gd name="T68" fmla="*/ 70 w 151"/>
              <a:gd name="T69" fmla="*/ 8 h 110"/>
              <a:gd name="T70" fmla="*/ 80 w 151"/>
              <a:gd name="T71" fmla="*/ 6 h 110"/>
              <a:gd name="T72" fmla="*/ 120 w 151"/>
              <a:gd name="T73" fmla="*/ 6 h 110"/>
              <a:gd name="T74" fmla="*/ 124 w 151"/>
              <a:gd name="T75" fmla="*/ 10 h 110"/>
              <a:gd name="T76" fmla="*/ 128 w 151"/>
              <a:gd name="T77" fmla="*/ 12 h 110"/>
              <a:gd name="T78" fmla="*/ 132 w 151"/>
              <a:gd name="T79" fmla="*/ 14 h 110"/>
              <a:gd name="T80" fmla="*/ 134 w 151"/>
              <a:gd name="T81" fmla="*/ 16 h 110"/>
              <a:gd name="T82" fmla="*/ 138 w 151"/>
              <a:gd name="T83" fmla="*/ 22 h 110"/>
              <a:gd name="T84" fmla="*/ 140 w 151"/>
              <a:gd name="T85" fmla="*/ 30 h 110"/>
              <a:gd name="T86" fmla="*/ 140 w 151"/>
              <a:gd name="T87" fmla="*/ 36 h 110"/>
              <a:gd name="T88" fmla="*/ 144 w 151"/>
              <a:gd name="T89" fmla="*/ 42 h 110"/>
              <a:gd name="T90" fmla="*/ 138 w 151"/>
              <a:gd name="T91" fmla="*/ 46 h 110"/>
              <a:gd name="T92" fmla="*/ 136 w 151"/>
              <a:gd name="T93" fmla="*/ 48 h 110"/>
              <a:gd name="T94" fmla="*/ 134 w 151"/>
              <a:gd name="T95" fmla="*/ 50 h 110"/>
              <a:gd name="T96" fmla="*/ 136 w 151"/>
              <a:gd name="T97" fmla="*/ 58 h 110"/>
              <a:gd name="T98" fmla="*/ 142 w 151"/>
              <a:gd name="T99" fmla="*/ 66 h 110"/>
              <a:gd name="T100" fmla="*/ 151 w 151"/>
              <a:gd name="T101" fmla="*/ 84 h 110"/>
              <a:gd name="T102" fmla="*/ 146 w 151"/>
              <a:gd name="T103" fmla="*/ 88 h 110"/>
              <a:gd name="T104" fmla="*/ 140 w 151"/>
              <a:gd name="T105" fmla="*/ 94 h 110"/>
              <a:gd name="T106" fmla="*/ 132 w 151"/>
              <a:gd name="T107" fmla="*/ 110 h 110"/>
              <a:gd name="T108" fmla="*/ 130 w 151"/>
              <a:gd name="T109" fmla="*/ 10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1" h="110">
                <a:moveTo>
                  <a:pt x="130" y="108"/>
                </a:moveTo>
                <a:lnTo>
                  <a:pt x="126" y="108"/>
                </a:lnTo>
                <a:lnTo>
                  <a:pt x="118" y="106"/>
                </a:lnTo>
                <a:lnTo>
                  <a:pt x="108" y="104"/>
                </a:lnTo>
                <a:lnTo>
                  <a:pt x="98" y="106"/>
                </a:lnTo>
                <a:lnTo>
                  <a:pt x="90" y="108"/>
                </a:lnTo>
                <a:lnTo>
                  <a:pt x="88" y="108"/>
                </a:lnTo>
                <a:lnTo>
                  <a:pt x="88" y="106"/>
                </a:lnTo>
                <a:lnTo>
                  <a:pt x="86" y="102"/>
                </a:lnTo>
                <a:lnTo>
                  <a:pt x="80" y="102"/>
                </a:lnTo>
                <a:lnTo>
                  <a:pt x="76" y="102"/>
                </a:lnTo>
                <a:lnTo>
                  <a:pt x="74" y="102"/>
                </a:lnTo>
                <a:lnTo>
                  <a:pt x="72" y="100"/>
                </a:lnTo>
                <a:lnTo>
                  <a:pt x="70" y="94"/>
                </a:lnTo>
                <a:lnTo>
                  <a:pt x="64" y="92"/>
                </a:lnTo>
                <a:lnTo>
                  <a:pt x="58" y="90"/>
                </a:lnTo>
                <a:lnTo>
                  <a:pt x="50" y="88"/>
                </a:lnTo>
                <a:lnTo>
                  <a:pt x="46" y="84"/>
                </a:lnTo>
                <a:lnTo>
                  <a:pt x="44" y="88"/>
                </a:lnTo>
                <a:lnTo>
                  <a:pt x="40" y="88"/>
                </a:lnTo>
                <a:lnTo>
                  <a:pt x="38" y="88"/>
                </a:lnTo>
                <a:lnTo>
                  <a:pt x="36" y="84"/>
                </a:lnTo>
                <a:lnTo>
                  <a:pt x="14" y="76"/>
                </a:lnTo>
                <a:lnTo>
                  <a:pt x="14" y="66"/>
                </a:lnTo>
                <a:lnTo>
                  <a:pt x="6" y="52"/>
                </a:lnTo>
                <a:lnTo>
                  <a:pt x="0" y="38"/>
                </a:lnTo>
                <a:lnTo>
                  <a:pt x="0" y="18"/>
                </a:lnTo>
                <a:lnTo>
                  <a:pt x="4" y="18"/>
                </a:lnTo>
                <a:lnTo>
                  <a:pt x="14" y="16"/>
                </a:lnTo>
                <a:lnTo>
                  <a:pt x="26" y="10"/>
                </a:lnTo>
                <a:lnTo>
                  <a:pt x="44" y="0"/>
                </a:lnTo>
                <a:lnTo>
                  <a:pt x="62" y="0"/>
                </a:lnTo>
                <a:lnTo>
                  <a:pt x="64" y="4"/>
                </a:lnTo>
                <a:lnTo>
                  <a:pt x="64" y="6"/>
                </a:lnTo>
                <a:lnTo>
                  <a:pt x="70" y="8"/>
                </a:lnTo>
                <a:lnTo>
                  <a:pt x="80" y="6"/>
                </a:lnTo>
                <a:lnTo>
                  <a:pt x="120" y="6"/>
                </a:lnTo>
                <a:lnTo>
                  <a:pt x="124" y="10"/>
                </a:lnTo>
                <a:lnTo>
                  <a:pt x="128" y="12"/>
                </a:lnTo>
                <a:lnTo>
                  <a:pt x="132" y="14"/>
                </a:lnTo>
                <a:lnTo>
                  <a:pt x="134" y="16"/>
                </a:lnTo>
                <a:lnTo>
                  <a:pt x="138" y="22"/>
                </a:lnTo>
                <a:lnTo>
                  <a:pt x="140" y="30"/>
                </a:lnTo>
                <a:lnTo>
                  <a:pt x="140" y="36"/>
                </a:lnTo>
                <a:lnTo>
                  <a:pt x="144" y="42"/>
                </a:lnTo>
                <a:lnTo>
                  <a:pt x="138" y="46"/>
                </a:lnTo>
                <a:lnTo>
                  <a:pt x="136" y="48"/>
                </a:lnTo>
                <a:lnTo>
                  <a:pt x="134" y="50"/>
                </a:lnTo>
                <a:lnTo>
                  <a:pt x="136" y="58"/>
                </a:lnTo>
                <a:lnTo>
                  <a:pt x="142" y="66"/>
                </a:lnTo>
                <a:lnTo>
                  <a:pt x="151" y="84"/>
                </a:lnTo>
                <a:lnTo>
                  <a:pt x="146" y="88"/>
                </a:lnTo>
                <a:lnTo>
                  <a:pt x="140" y="94"/>
                </a:lnTo>
                <a:lnTo>
                  <a:pt x="132" y="110"/>
                </a:lnTo>
                <a:lnTo>
                  <a:pt x="130" y="108"/>
                </a:lnTo>
                <a:close/>
              </a:path>
            </a:pathLst>
          </a:custGeom>
          <a:solidFill>
            <a:srgbClr val="FFFF99"/>
          </a:solidFill>
          <a:ln w="7938">
            <a:solidFill>
              <a:srgbClr val="000000"/>
            </a:solidFill>
            <a:prstDash val="solid"/>
            <a:round/>
            <a:headEnd/>
            <a:tailEnd/>
          </a:ln>
        </p:spPr>
        <p:txBody>
          <a:bodyPr/>
          <a:lstStyle/>
          <a:p>
            <a:endParaRPr lang="en-US"/>
          </a:p>
        </p:txBody>
      </p:sp>
      <p:sp>
        <p:nvSpPr>
          <p:cNvPr id="4185" name="Freeform 89"/>
          <p:cNvSpPr>
            <a:spLocks/>
          </p:cNvSpPr>
          <p:nvPr/>
        </p:nvSpPr>
        <p:spPr bwMode="auto">
          <a:xfrm>
            <a:off x="6183313" y="3047346"/>
            <a:ext cx="311150" cy="311150"/>
          </a:xfrm>
          <a:custGeom>
            <a:avLst/>
            <a:gdLst>
              <a:gd name="T0" fmla="*/ 188 w 196"/>
              <a:gd name="T1" fmla="*/ 172 h 196"/>
              <a:gd name="T2" fmla="*/ 174 w 196"/>
              <a:gd name="T3" fmla="*/ 182 h 196"/>
              <a:gd name="T4" fmla="*/ 158 w 196"/>
              <a:gd name="T5" fmla="*/ 196 h 196"/>
              <a:gd name="T6" fmla="*/ 14 w 196"/>
              <a:gd name="T7" fmla="*/ 190 h 196"/>
              <a:gd name="T8" fmla="*/ 8 w 196"/>
              <a:gd name="T9" fmla="*/ 48 h 196"/>
              <a:gd name="T10" fmla="*/ 2 w 196"/>
              <a:gd name="T11" fmla="*/ 40 h 196"/>
              <a:gd name="T12" fmla="*/ 0 w 196"/>
              <a:gd name="T13" fmla="*/ 28 h 196"/>
              <a:gd name="T14" fmla="*/ 4 w 196"/>
              <a:gd name="T15" fmla="*/ 20 h 196"/>
              <a:gd name="T16" fmla="*/ 2 w 196"/>
              <a:gd name="T17" fmla="*/ 14 h 196"/>
              <a:gd name="T18" fmla="*/ 0 w 196"/>
              <a:gd name="T19" fmla="*/ 10 h 196"/>
              <a:gd name="T20" fmla="*/ 2 w 196"/>
              <a:gd name="T21" fmla="*/ 4 h 196"/>
              <a:gd name="T22" fmla="*/ 40 w 196"/>
              <a:gd name="T23" fmla="*/ 10 h 196"/>
              <a:gd name="T24" fmla="*/ 74 w 196"/>
              <a:gd name="T25" fmla="*/ 16 h 196"/>
              <a:gd name="T26" fmla="*/ 90 w 196"/>
              <a:gd name="T27" fmla="*/ 8 h 196"/>
              <a:gd name="T28" fmla="*/ 108 w 196"/>
              <a:gd name="T29" fmla="*/ 2 h 196"/>
              <a:gd name="T30" fmla="*/ 116 w 196"/>
              <a:gd name="T31" fmla="*/ 6 h 196"/>
              <a:gd name="T32" fmla="*/ 126 w 196"/>
              <a:gd name="T33" fmla="*/ 10 h 196"/>
              <a:gd name="T34" fmla="*/ 142 w 196"/>
              <a:gd name="T35" fmla="*/ 8 h 196"/>
              <a:gd name="T36" fmla="*/ 150 w 196"/>
              <a:gd name="T37" fmla="*/ 8 h 196"/>
              <a:gd name="T38" fmla="*/ 158 w 196"/>
              <a:gd name="T39" fmla="*/ 16 h 196"/>
              <a:gd name="T40" fmla="*/ 168 w 196"/>
              <a:gd name="T41" fmla="*/ 34 h 196"/>
              <a:gd name="T42" fmla="*/ 166 w 196"/>
              <a:gd name="T43" fmla="*/ 60 h 196"/>
              <a:gd name="T44" fmla="*/ 170 w 196"/>
              <a:gd name="T45" fmla="*/ 72 h 196"/>
              <a:gd name="T46" fmla="*/ 164 w 196"/>
              <a:gd name="T47" fmla="*/ 72 h 196"/>
              <a:gd name="T48" fmla="*/ 156 w 196"/>
              <a:gd name="T49" fmla="*/ 72 h 196"/>
              <a:gd name="T50" fmla="*/ 144 w 196"/>
              <a:gd name="T51" fmla="*/ 56 h 196"/>
              <a:gd name="T52" fmla="*/ 130 w 196"/>
              <a:gd name="T53" fmla="*/ 34 h 196"/>
              <a:gd name="T54" fmla="*/ 134 w 196"/>
              <a:gd name="T55" fmla="*/ 50 h 196"/>
              <a:gd name="T56" fmla="*/ 168 w 196"/>
              <a:gd name="T57" fmla="*/ 110 h 196"/>
              <a:gd name="T58" fmla="*/ 180 w 196"/>
              <a:gd name="T59" fmla="*/ 128 h 196"/>
              <a:gd name="T60" fmla="*/ 190 w 196"/>
              <a:gd name="T61" fmla="*/ 148 h 196"/>
              <a:gd name="T62" fmla="*/ 196 w 196"/>
              <a:gd name="T63" fmla="*/ 17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6" h="196">
                <a:moveTo>
                  <a:pt x="194" y="172"/>
                </a:moveTo>
                <a:lnTo>
                  <a:pt x="188" y="172"/>
                </a:lnTo>
                <a:lnTo>
                  <a:pt x="184" y="176"/>
                </a:lnTo>
                <a:lnTo>
                  <a:pt x="174" y="182"/>
                </a:lnTo>
                <a:lnTo>
                  <a:pt x="168" y="190"/>
                </a:lnTo>
                <a:lnTo>
                  <a:pt x="158" y="196"/>
                </a:lnTo>
                <a:lnTo>
                  <a:pt x="152" y="190"/>
                </a:lnTo>
                <a:lnTo>
                  <a:pt x="14" y="190"/>
                </a:lnTo>
                <a:lnTo>
                  <a:pt x="8" y="54"/>
                </a:lnTo>
                <a:lnTo>
                  <a:pt x="8" y="48"/>
                </a:lnTo>
                <a:lnTo>
                  <a:pt x="4" y="44"/>
                </a:lnTo>
                <a:lnTo>
                  <a:pt x="2" y="40"/>
                </a:lnTo>
                <a:lnTo>
                  <a:pt x="0" y="32"/>
                </a:lnTo>
                <a:lnTo>
                  <a:pt x="0" y="28"/>
                </a:lnTo>
                <a:lnTo>
                  <a:pt x="2" y="24"/>
                </a:lnTo>
                <a:lnTo>
                  <a:pt x="4" y="20"/>
                </a:lnTo>
                <a:lnTo>
                  <a:pt x="6" y="16"/>
                </a:lnTo>
                <a:lnTo>
                  <a:pt x="2" y="14"/>
                </a:lnTo>
                <a:lnTo>
                  <a:pt x="0" y="12"/>
                </a:lnTo>
                <a:lnTo>
                  <a:pt x="0" y="10"/>
                </a:lnTo>
                <a:lnTo>
                  <a:pt x="0" y="8"/>
                </a:lnTo>
                <a:lnTo>
                  <a:pt x="2" y="4"/>
                </a:lnTo>
                <a:lnTo>
                  <a:pt x="6" y="0"/>
                </a:lnTo>
                <a:lnTo>
                  <a:pt x="40" y="10"/>
                </a:lnTo>
                <a:lnTo>
                  <a:pt x="58" y="14"/>
                </a:lnTo>
                <a:lnTo>
                  <a:pt x="74" y="16"/>
                </a:lnTo>
                <a:lnTo>
                  <a:pt x="82" y="14"/>
                </a:lnTo>
                <a:lnTo>
                  <a:pt x="90" y="8"/>
                </a:lnTo>
                <a:lnTo>
                  <a:pt x="98" y="4"/>
                </a:lnTo>
                <a:lnTo>
                  <a:pt x="108" y="2"/>
                </a:lnTo>
                <a:lnTo>
                  <a:pt x="112" y="2"/>
                </a:lnTo>
                <a:lnTo>
                  <a:pt x="116" y="6"/>
                </a:lnTo>
                <a:lnTo>
                  <a:pt x="120" y="8"/>
                </a:lnTo>
                <a:lnTo>
                  <a:pt x="126" y="10"/>
                </a:lnTo>
                <a:lnTo>
                  <a:pt x="134" y="10"/>
                </a:lnTo>
                <a:lnTo>
                  <a:pt x="142" y="8"/>
                </a:lnTo>
                <a:lnTo>
                  <a:pt x="148" y="8"/>
                </a:lnTo>
                <a:lnTo>
                  <a:pt x="150" y="8"/>
                </a:lnTo>
                <a:lnTo>
                  <a:pt x="152" y="10"/>
                </a:lnTo>
                <a:lnTo>
                  <a:pt x="158" y="16"/>
                </a:lnTo>
                <a:lnTo>
                  <a:pt x="164" y="24"/>
                </a:lnTo>
                <a:lnTo>
                  <a:pt x="168" y="34"/>
                </a:lnTo>
                <a:lnTo>
                  <a:pt x="170" y="46"/>
                </a:lnTo>
                <a:lnTo>
                  <a:pt x="166" y="60"/>
                </a:lnTo>
                <a:lnTo>
                  <a:pt x="166" y="68"/>
                </a:lnTo>
                <a:lnTo>
                  <a:pt x="170" y="72"/>
                </a:lnTo>
                <a:lnTo>
                  <a:pt x="164" y="74"/>
                </a:lnTo>
                <a:lnTo>
                  <a:pt x="164" y="72"/>
                </a:lnTo>
                <a:lnTo>
                  <a:pt x="162" y="72"/>
                </a:lnTo>
                <a:lnTo>
                  <a:pt x="156" y="72"/>
                </a:lnTo>
                <a:lnTo>
                  <a:pt x="152" y="68"/>
                </a:lnTo>
                <a:lnTo>
                  <a:pt x="144" y="56"/>
                </a:lnTo>
                <a:lnTo>
                  <a:pt x="138" y="44"/>
                </a:lnTo>
                <a:lnTo>
                  <a:pt x="130" y="34"/>
                </a:lnTo>
                <a:lnTo>
                  <a:pt x="132" y="42"/>
                </a:lnTo>
                <a:lnTo>
                  <a:pt x="134" y="50"/>
                </a:lnTo>
                <a:lnTo>
                  <a:pt x="146" y="72"/>
                </a:lnTo>
                <a:lnTo>
                  <a:pt x="168" y="110"/>
                </a:lnTo>
                <a:lnTo>
                  <a:pt x="174" y="120"/>
                </a:lnTo>
                <a:lnTo>
                  <a:pt x="180" y="128"/>
                </a:lnTo>
                <a:lnTo>
                  <a:pt x="186" y="136"/>
                </a:lnTo>
                <a:lnTo>
                  <a:pt x="190" y="148"/>
                </a:lnTo>
                <a:lnTo>
                  <a:pt x="192" y="162"/>
                </a:lnTo>
                <a:lnTo>
                  <a:pt x="196" y="172"/>
                </a:lnTo>
                <a:lnTo>
                  <a:pt x="194" y="172"/>
                </a:lnTo>
                <a:close/>
              </a:path>
            </a:pathLst>
          </a:custGeom>
          <a:solidFill>
            <a:srgbClr val="FFFF99"/>
          </a:solidFill>
          <a:ln w="7938">
            <a:solidFill>
              <a:srgbClr val="000000"/>
            </a:solidFill>
            <a:prstDash val="solid"/>
            <a:round/>
            <a:headEnd/>
            <a:tailEnd/>
          </a:ln>
        </p:spPr>
        <p:txBody>
          <a:bodyPr/>
          <a:lstStyle/>
          <a:p>
            <a:endParaRPr lang="en-US"/>
          </a:p>
        </p:txBody>
      </p:sp>
      <p:sp>
        <p:nvSpPr>
          <p:cNvPr id="4186" name="Freeform 90"/>
          <p:cNvSpPr>
            <a:spLocks/>
          </p:cNvSpPr>
          <p:nvPr/>
        </p:nvSpPr>
        <p:spPr bwMode="auto">
          <a:xfrm>
            <a:off x="5784850" y="2996547"/>
            <a:ext cx="420688" cy="428625"/>
          </a:xfrm>
          <a:custGeom>
            <a:avLst/>
            <a:gdLst>
              <a:gd name="T0" fmla="*/ 259 w 265"/>
              <a:gd name="T1" fmla="*/ 86 h 270"/>
              <a:gd name="T2" fmla="*/ 255 w 265"/>
              <a:gd name="T3" fmla="*/ 76 h 270"/>
              <a:gd name="T4" fmla="*/ 251 w 265"/>
              <a:gd name="T5" fmla="*/ 64 h 270"/>
              <a:gd name="T6" fmla="*/ 253 w 265"/>
              <a:gd name="T7" fmla="*/ 56 h 270"/>
              <a:gd name="T8" fmla="*/ 257 w 265"/>
              <a:gd name="T9" fmla="*/ 48 h 270"/>
              <a:gd name="T10" fmla="*/ 251 w 265"/>
              <a:gd name="T11" fmla="*/ 44 h 270"/>
              <a:gd name="T12" fmla="*/ 251 w 265"/>
              <a:gd name="T13" fmla="*/ 40 h 270"/>
              <a:gd name="T14" fmla="*/ 257 w 265"/>
              <a:gd name="T15" fmla="*/ 32 h 270"/>
              <a:gd name="T16" fmla="*/ 223 w 265"/>
              <a:gd name="T17" fmla="*/ 18 h 270"/>
              <a:gd name="T18" fmla="*/ 211 w 265"/>
              <a:gd name="T19" fmla="*/ 6 h 270"/>
              <a:gd name="T20" fmla="*/ 203 w 265"/>
              <a:gd name="T21" fmla="*/ 4 h 270"/>
              <a:gd name="T22" fmla="*/ 182 w 265"/>
              <a:gd name="T23" fmla="*/ 12 h 270"/>
              <a:gd name="T24" fmla="*/ 172 w 265"/>
              <a:gd name="T25" fmla="*/ 26 h 270"/>
              <a:gd name="T26" fmla="*/ 172 w 265"/>
              <a:gd name="T27" fmla="*/ 38 h 270"/>
              <a:gd name="T28" fmla="*/ 176 w 265"/>
              <a:gd name="T29" fmla="*/ 42 h 270"/>
              <a:gd name="T30" fmla="*/ 170 w 265"/>
              <a:gd name="T31" fmla="*/ 52 h 270"/>
              <a:gd name="T32" fmla="*/ 158 w 265"/>
              <a:gd name="T33" fmla="*/ 58 h 270"/>
              <a:gd name="T34" fmla="*/ 148 w 265"/>
              <a:gd name="T35" fmla="*/ 56 h 270"/>
              <a:gd name="T36" fmla="*/ 132 w 265"/>
              <a:gd name="T37" fmla="*/ 44 h 270"/>
              <a:gd name="T38" fmla="*/ 118 w 265"/>
              <a:gd name="T39" fmla="*/ 38 h 270"/>
              <a:gd name="T40" fmla="*/ 108 w 265"/>
              <a:gd name="T41" fmla="*/ 38 h 270"/>
              <a:gd name="T42" fmla="*/ 98 w 265"/>
              <a:gd name="T43" fmla="*/ 32 h 270"/>
              <a:gd name="T44" fmla="*/ 90 w 265"/>
              <a:gd name="T45" fmla="*/ 20 h 270"/>
              <a:gd name="T46" fmla="*/ 80 w 265"/>
              <a:gd name="T47" fmla="*/ 16 h 270"/>
              <a:gd name="T48" fmla="*/ 44 w 265"/>
              <a:gd name="T49" fmla="*/ 6 h 270"/>
              <a:gd name="T50" fmla="*/ 28 w 265"/>
              <a:gd name="T51" fmla="*/ 4 h 270"/>
              <a:gd name="T52" fmla="*/ 28 w 265"/>
              <a:gd name="T53" fmla="*/ 14 h 270"/>
              <a:gd name="T54" fmla="*/ 18 w 265"/>
              <a:gd name="T55" fmla="*/ 26 h 270"/>
              <a:gd name="T56" fmla="*/ 8 w 265"/>
              <a:gd name="T57" fmla="*/ 38 h 270"/>
              <a:gd name="T58" fmla="*/ 10 w 265"/>
              <a:gd name="T59" fmla="*/ 44 h 270"/>
              <a:gd name="T60" fmla="*/ 0 w 265"/>
              <a:gd name="T61" fmla="*/ 60 h 270"/>
              <a:gd name="T62" fmla="*/ 0 w 265"/>
              <a:gd name="T63" fmla="*/ 74 h 270"/>
              <a:gd name="T64" fmla="*/ 4 w 265"/>
              <a:gd name="T65" fmla="*/ 86 h 270"/>
              <a:gd name="T66" fmla="*/ 6 w 265"/>
              <a:gd name="T67" fmla="*/ 128 h 270"/>
              <a:gd name="T68" fmla="*/ 0 w 265"/>
              <a:gd name="T69" fmla="*/ 142 h 270"/>
              <a:gd name="T70" fmla="*/ 4 w 265"/>
              <a:gd name="T71" fmla="*/ 150 h 270"/>
              <a:gd name="T72" fmla="*/ 12 w 265"/>
              <a:gd name="T73" fmla="*/ 170 h 270"/>
              <a:gd name="T74" fmla="*/ 30 w 265"/>
              <a:gd name="T75" fmla="*/ 178 h 270"/>
              <a:gd name="T76" fmla="*/ 38 w 265"/>
              <a:gd name="T77" fmla="*/ 186 h 270"/>
              <a:gd name="T78" fmla="*/ 44 w 265"/>
              <a:gd name="T79" fmla="*/ 196 h 270"/>
              <a:gd name="T80" fmla="*/ 58 w 265"/>
              <a:gd name="T81" fmla="*/ 196 h 270"/>
              <a:gd name="T82" fmla="*/ 70 w 265"/>
              <a:gd name="T83" fmla="*/ 200 h 270"/>
              <a:gd name="T84" fmla="*/ 78 w 265"/>
              <a:gd name="T85" fmla="*/ 210 h 270"/>
              <a:gd name="T86" fmla="*/ 247 w 265"/>
              <a:gd name="T87" fmla="*/ 270 h 270"/>
              <a:gd name="T88" fmla="*/ 265 w 265"/>
              <a:gd name="T89" fmla="*/ 26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5" h="270">
                <a:moveTo>
                  <a:pt x="265" y="222"/>
                </a:moveTo>
                <a:lnTo>
                  <a:pt x="259" y="86"/>
                </a:lnTo>
                <a:lnTo>
                  <a:pt x="259" y="80"/>
                </a:lnTo>
                <a:lnTo>
                  <a:pt x="255" y="76"/>
                </a:lnTo>
                <a:lnTo>
                  <a:pt x="253" y="72"/>
                </a:lnTo>
                <a:lnTo>
                  <a:pt x="251" y="64"/>
                </a:lnTo>
                <a:lnTo>
                  <a:pt x="251" y="60"/>
                </a:lnTo>
                <a:lnTo>
                  <a:pt x="253" y="56"/>
                </a:lnTo>
                <a:lnTo>
                  <a:pt x="255" y="52"/>
                </a:lnTo>
                <a:lnTo>
                  <a:pt x="257" y="48"/>
                </a:lnTo>
                <a:lnTo>
                  <a:pt x="253" y="46"/>
                </a:lnTo>
                <a:lnTo>
                  <a:pt x="251" y="44"/>
                </a:lnTo>
                <a:lnTo>
                  <a:pt x="251" y="42"/>
                </a:lnTo>
                <a:lnTo>
                  <a:pt x="251" y="40"/>
                </a:lnTo>
                <a:lnTo>
                  <a:pt x="253" y="36"/>
                </a:lnTo>
                <a:lnTo>
                  <a:pt x="257" y="32"/>
                </a:lnTo>
                <a:lnTo>
                  <a:pt x="229" y="22"/>
                </a:lnTo>
                <a:lnTo>
                  <a:pt x="223" y="18"/>
                </a:lnTo>
                <a:lnTo>
                  <a:pt x="217" y="12"/>
                </a:lnTo>
                <a:lnTo>
                  <a:pt x="211" y="6"/>
                </a:lnTo>
                <a:lnTo>
                  <a:pt x="207" y="4"/>
                </a:lnTo>
                <a:lnTo>
                  <a:pt x="203" y="4"/>
                </a:lnTo>
                <a:lnTo>
                  <a:pt x="192" y="6"/>
                </a:lnTo>
                <a:lnTo>
                  <a:pt x="182" y="12"/>
                </a:lnTo>
                <a:lnTo>
                  <a:pt x="174" y="22"/>
                </a:lnTo>
                <a:lnTo>
                  <a:pt x="172" y="26"/>
                </a:lnTo>
                <a:lnTo>
                  <a:pt x="170" y="30"/>
                </a:lnTo>
                <a:lnTo>
                  <a:pt x="172" y="38"/>
                </a:lnTo>
                <a:lnTo>
                  <a:pt x="174" y="40"/>
                </a:lnTo>
                <a:lnTo>
                  <a:pt x="176" y="42"/>
                </a:lnTo>
                <a:lnTo>
                  <a:pt x="174" y="48"/>
                </a:lnTo>
                <a:lnTo>
                  <a:pt x="170" y="52"/>
                </a:lnTo>
                <a:lnTo>
                  <a:pt x="166" y="56"/>
                </a:lnTo>
                <a:lnTo>
                  <a:pt x="158" y="58"/>
                </a:lnTo>
                <a:lnTo>
                  <a:pt x="154" y="58"/>
                </a:lnTo>
                <a:lnTo>
                  <a:pt x="148" y="56"/>
                </a:lnTo>
                <a:lnTo>
                  <a:pt x="140" y="50"/>
                </a:lnTo>
                <a:lnTo>
                  <a:pt x="132" y="44"/>
                </a:lnTo>
                <a:lnTo>
                  <a:pt x="122" y="40"/>
                </a:lnTo>
                <a:lnTo>
                  <a:pt x="118" y="38"/>
                </a:lnTo>
                <a:lnTo>
                  <a:pt x="112" y="38"/>
                </a:lnTo>
                <a:lnTo>
                  <a:pt x="108" y="38"/>
                </a:lnTo>
                <a:lnTo>
                  <a:pt x="104" y="36"/>
                </a:lnTo>
                <a:lnTo>
                  <a:pt x="98" y="32"/>
                </a:lnTo>
                <a:lnTo>
                  <a:pt x="94" y="26"/>
                </a:lnTo>
                <a:lnTo>
                  <a:pt x="90" y="20"/>
                </a:lnTo>
                <a:lnTo>
                  <a:pt x="86" y="18"/>
                </a:lnTo>
                <a:lnTo>
                  <a:pt x="80" y="16"/>
                </a:lnTo>
                <a:lnTo>
                  <a:pt x="56" y="10"/>
                </a:lnTo>
                <a:lnTo>
                  <a:pt x="44" y="6"/>
                </a:lnTo>
                <a:lnTo>
                  <a:pt x="32" y="0"/>
                </a:lnTo>
                <a:lnTo>
                  <a:pt x="28" y="4"/>
                </a:lnTo>
                <a:lnTo>
                  <a:pt x="28" y="10"/>
                </a:lnTo>
                <a:lnTo>
                  <a:pt x="28" y="14"/>
                </a:lnTo>
                <a:lnTo>
                  <a:pt x="28" y="20"/>
                </a:lnTo>
                <a:lnTo>
                  <a:pt x="18" y="26"/>
                </a:lnTo>
                <a:lnTo>
                  <a:pt x="12" y="32"/>
                </a:lnTo>
                <a:lnTo>
                  <a:pt x="8" y="38"/>
                </a:lnTo>
                <a:lnTo>
                  <a:pt x="8" y="42"/>
                </a:lnTo>
                <a:lnTo>
                  <a:pt x="10" y="44"/>
                </a:lnTo>
                <a:lnTo>
                  <a:pt x="4" y="56"/>
                </a:lnTo>
                <a:lnTo>
                  <a:pt x="0" y="60"/>
                </a:lnTo>
                <a:lnTo>
                  <a:pt x="0" y="66"/>
                </a:lnTo>
                <a:lnTo>
                  <a:pt x="0" y="74"/>
                </a:lnTo>
                <a:lnTo>
                  <a:pt x="2" y="80"/>
                </a:lnTo>
                <a:lnTo>
                  <a:pt x="4" y="86"/>
                </a:lnTo>
                <a:lnTo>
                  <a:pt x="4" y="94"/>
                </a:lnTo>
                <a:lnTo>
                  <a:pt x="6" y="128"/>
                </a:lnTo>
                <a:lnTo>
                  <a:pt x="2" y="134"/>
                </a:lnTo>
                <a:lnTo>
                  <a:pt x="0" y="142"/>
                </a:lnTo>
                <a:lnTo>
                  <a:pt x="2" y="146"/>
                </a:lnTo>
                <a:lnTo>
                  <a:pt x="4" y="150"/>
                </a:lnTo>
                <a:lnTo>
                  <a:pt x="10" y="164"/>
                </a:lnTo>
                <a:lnTo>
                  <a:pt x="12" y="170"/>
                </a:lnTo>
                <a:lnTo>
                  <a:pt x="18" y="174"/>
                </a:lnTo>
                <a:lnTo>
                  <a:pt x="30" y="178"/>
                </a:lnTo>
                <a:lnTo>
                  <a:pt x="34" y="180"/>
                </a:lnTo>
                <a:lnTo>
                  <a:pt x="38" y="186"/>
                </a:lnTo>
                <a:lnTo>
                  <a:pt x="42" y="196"/>
                </a:lnTo>
                <a:lnTo>
                  <a:pt x="44" y="196"/>
                </a:lnTo>
                <a:lnTo>
                  <a:pt x="48" y="196"/>
                </a:lnTo>
                <a:lnTo>
                  <a:pt x="58" y="196"/>
                </a:lnTo>
                <a:lnTo>
                  <a:pt x="64" y="198"/>
                </a:lnTo>
                <a:lnTo>
                  <a:pt x="70" y="200"/>
                </a:lnTo>
                <a:lnTo>
                  <a:pt x="74" y="204"/>
                </a:lnTo>
                <a:lnTo>
                  <a:pt x="78" y="210"/>
                </a:lnTo>
                <a:lnTo>
                  <a:pt x="110" y="196"/>
                </a:lnTo>
                <a:lnTo>
                  <a:pt x="247" y="270"/>
                </a:lnTo>
                <a:lnTo>
                  <a:pt x="251" y="262"/>
                </a:lnTo>
                <a:lnTo>
                  <a:pt x="265" y="262"/>
                </a:lnTo>
                <a:lnTo>
                  <a:pt x="265" y="222"/>
                </a:lnTo>
                <a:close/>
              </a:path>
            </a:pathLst>
          </a:custGeom>
          <a:solidFill>
            <a:srgbClr val="FFFF99"/>
          </a:solidFill>
          <a:ln w="7938">
            <a:solidFill>
              <a:srgbClr val="000000"/>
            </a:solidFill>
            <a:prstDash val="solid"/>
            <a:round/>
            <a:headEnd/>
            <a:tailEnd/>
          </a:ln>
        </p:spPr>
        <p:txBody>
          <a:bodyPr/>
          <a:lstStyle/>
          <a:p>
            <a:endParaRPr lang="en-US"/>
          </a:p>
        </p:txBody>
      </p:sp>
      <p:sp>
        <p:nvSpPr>
          <p:cNvPr id="4187" name="Freeform 91"/>
          <p:cNvSpPr>
            <a:spLocks/>
          </p:cNvSpPr>
          <p:nvPr/>
        </p:nvSpPr>
        <p:spPr bwMode="auto">
          <a:xfrm>
            <a:off x="5308601" y="2875897"/>
            <a:ext cx="542925" cy="568325"/>
          </a:xfrm>
          <a:custGeom>
            <a:avLst/>
            <a:gdLst>
              <a:gd name="T0" fmla="*/ 118 w 342"/>
              <a:gd name="T1" fmla="*/ 38 h 358"/>
              <a:gd name="T2" fmla="*/ 134 w 342"/>
              <a:gd name="T3" fmla="*/ 28 h 358"/>
              <a:gd name="T4" fmla="*/ 158 w 342"/>
              <a:gd name="T5" fmla="*/ 16 h 358"/>
              <a:gd name="T6" fmla="*/ 200 w 342"/>
              <a:gd name="T7" fmla="*/ 6 h 358"/>
              <a:gd name="T8" fmla="*/ 218 w 342"/>
              <a:gd name="T9" fmla="*/ 6 h 358"/>
              <a:gd name="T10" fmla="*/ 226 w 342"/>
              <a:gd name="T11" fmla="*/ 10 h 358"/>
              <a:gd name="T12" fmla="*/ 236 w 342"/>
              <a:gd name="T13" fmla="*/ 8 h 358"/>
              <a:gd name="T14" fmla="*/ 242 w 342"/>
              <a:gd name="T15" fmla="*/ 4 h 358"/>
              <a:gd name="T16" fmla="*/ 268 w 342"/>
              <a:gd name="T17" fmla="*/ 2 h 358"/>
              <a:gd name="T18" fmla="*/ 278 w 342"/>
              <a:gd name="T19" fmla="*/ 12 h 358"/>
              <a:gd name="T20" fmla="*/ 276 w 342"/>
              <a:gd name="T21" fmla="*/ 38 h 358"/>
              <a:gd name="T22" fmla="*/ 274 w 342"/>
              <a:gd name="T23" fmla="*/ 52 h 358"/>
              <a:gd name="T24" fmla="*/ 268 w 342"/>
              <a:gd name="T25" fmla="*/ 58 h 358"/>
              <a:gd name="T26" fmla="*/ 264 w 342"/>
              <a:gd name="T27" fmla="*/ 66 h 358"/>
              <a:gd name="T28" fmla="*/ 270 w 342"/>
              <a:gd name="T29" fmla="*/ 78 h 358"/>
              <a:gd name="T30" fmla="*/ 276 w 342"/>
              <a:gd name="T31" fmla="*/ 86 h 358"/>
              <a:gd name="T32" fmla="*/ 284 w 342"/>
              <a:gd name="T33" fmla="*/ 98 h 358"/>
              <a:gd name="T34" fmla="*/ 292 w 342"/>
              <a:gd name="T35" fmla="*/ 110 h 358"/>
              <a:gd name="T36" fmla="*/ 298 w 342"/>
              <a:gd name="T37" fmla="*/ 136 h 358"/>
              <a:gd name="T38" fmla="*/ 300 w 342"/>
              <a:gd name="T39" fmla="*/ 150 h 358"/>
              <a:gd name="T40" fmla="*/ 304 w 342"/>
              <a:gd name="T41" fmla="*/ 162 h 358"/>
              <a:gd name="T42" fmla="*/ 306 w 342"/>
              <a:gd name="T43" fmla="*/ 204 h 358"/>
              <a:gd name="T44" fmla="*/ 300 w 342"/>
              <a:gd name="T45" fmla="*/ 218 h 358"/>
              <a:gd name="T46" fmla="*/ 304 w 342"/>
              <a:gd name="T47" fmla="*/ 226 h 358"/>
              <a:gd name="T48" fmla="*/ 312 w 342"/>
              <a:gd name="T49" fmla="*/ 246 h 358"/>
              <a:gd name="T50" fmla="*/ 330 w 342"/>
              <a:gd name="T51" fmla="*/ 254 h 358"/>
              <a:gd name="T52" fmla="*/ 338 w 342"/>
              <a:gd name="T53" fmla="*/ 262 h 358"/>
              <a:gd name="T54" fmla="*/ 266 w 342"/>
              <a:gd name="T55" fmla="*/ 322 h 358"/>
              <a:gd name="T56" fmla="*/ 196 w 342"/>
              <a:gd name="T57" fmla="*/ 358 h 358"/>
              <a:gd name="T58" fmla="*/ 184 w 342"/>
              <a:gd name="T59" fmla="*/ 338 h 358"/>
              <a:gd name="T60" fmla="*/ 164 w 342"/>
              <a:gd name="T61" fmla="*/ 326 h 358"/>
              <a:gd name="T62" fmla="*/ 160 w 342"/>
              <a:gd name="T63" fmla="*/ 316 h 358"/>
              <a:gd name="T64" fmla="*/ 0 w 342"/>
              <a:gd name="T65" fmla="*/ 172 h 358"/>
              <a:gd name="T66" fmla="*/ 20 w 342"/>
              <a:gd name="T67" fmla="*/ 156 h 358"/>
              <a:gd name="T68" fmla="*/ 52 w 342"/>
              <a:gd name="T69" fmla="*/ 142 h 358"/>
              <a:gd name="T70" fmla="*/ 60 w 342"/>
              <a:gd name="T71" fmla="*/ 134 h 358"/>
              <a:gd name="T72" fmla="*/ 72 w 342"/>
              <a:gd name="T73" fmla="*/ 126 h 358"/>
              <a:gd name="T74" fmla="*/ 78 w 342"/>
              <a:gd name="T75" fmla="*/ 122 h 358"/>
              <a:gd name="T76" fmla="*/ 78 w 342"/>
              <a:gd name="T77" fmla="*/ 110 h 358"/>
              <a:gd name="T78" fmla="*/ 92 w 342"/>
              <a:gd name="T79" fmla="*/ 104 h 358"/>
              <a:gd name="T80" fmla="*/ 104 w 342"/>
              <a:gd name="T81" fmla="*/ 100 h 358"/>
              <a:gd name="T82" fmla="*/ 118 w 342"/>
              <a:gd name="T83" fmla="*/ 100 h 358"/>
              <a:gd name="T84" fmla="*/ 122 w 342"/>
              <a:gd name="T85" fmla="*/ 94 h 358"/>
              <a:gd name="T86" fmla="*/ 104 w 342"/>
              <a:gd name="T87" fmla="*/ 4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2" h="358">
                <a:moveTo>
                  <a:pt x="106" y="40"/>
                </a:moveTo>
                <a:lnTo>
                  <a:pt x="118" y="38"/>
                </a:lnTo>
                <a:lnTo>
                  <a:pt x="126" y="34"/>
                </a:lnTo>
                <a:lnTo>
                  <a:pt x="134" y="28"/>
                </a:lnTo>
                <a:lnTo>
                  <a:pt x="142" y="22"/>
                </a:lnTo>
                <a:lnTo>
                  <a:pt x="158" y="16"/>
                </a:lnTo>
                <a:lnTo>
                  <a:pt x="178" y="10"/>
                </a:lnTo>
                <a:lnTo>
                  <a:pt x="200" y="6"/>
                </a:lnTo>
                <a:lnTo>
                  <a:pt x="214" y="6"/>
                </a:lnTo>
                <a:lnTo>
                  <a:pt x="218" y="6"/>
                </a:lnTo>
                <a:lnTo>
                  <a:pt x="222" y="8"/>
                </a:lnTo>
                <a:lnTo>
                  <a:pt x="226" y="10"/>
                </a:lnTo>
                <a:lnTo>
                  <a:pt x="230" y="10"/>
                </a:lnTo>
                <a:lnTo>
                  <a:pt x="236" y="8"/>
                </a:lnTo>
                <a:lnTo>
                  <a:pt x="240" y="6"/>
                </a:lnTo>
                <a:lnTo>
                  <a:pt x="242" y="4"/>
                </a:lnTo>
                <a:lnTo>
                  <a:pt x="248" y="2"/>
                </a:lnTo>
                <a:lnTo>
                  <a:pt x="268" y="2"/>
                </a:lnTo>
                <a:lnTo>
                  <a:pt x="280" y="0"/>
                </a:lnTo>
                <a:lnTo>
                  <a:pt x="278" y="12"/>
                </a:lnTo>
                <a:lnTo>
                  <a:pt x="276" y="24"/>
                </a:lnTo>
                <a:lnTo>
                  <a:pt x="276" y="38"/>
                </a:lnTo>
                <a:lnTo>
                  <a:pt x="276" y="44"/>
                </a:lnTo>
                <a:lnTo>
                  <a:pt x="274" y="52"/>
                </a:lnTo>
                <a:lnTo>
                  <a:pt x="272" y="56"/>
                </a:lnTo>
                <a:lnTo>
                  <a:pt x="268" y="58"/>
                </a:lnTo>
                <a:lnTo>
                  <a:pt x="264" y="62"/>
                </a:lnTo>
                <a:lnTo>
                  <a:pt x="264" y="66"/>
                </a:lnTo>
                <a:lnTo>
                  <a:pt x="264" y="72"/>
                </a:lnTo>
                <a:lnTo>
                  <a:pt x="270" y="78"/>
                </a:lnTo>
                <a:lnTo>
                  <a:pt x="274" y="82"/>
                </a:lnTo>
                <a:lnTo>
                  <a:pt x="276" y="86"/>
                </a:lnTo>
                <a:lnTo>
                  <a:pt x="280" y="92"/>
                </a:lnTo>
                <a:lnTo>
                  <a:pt x="284" y="98"/>
                </a:lnTo>
                <a:lnTo>
                  <a:pt x="288" y="104"/>
                </a:lnTo>
                <a:lnTo>
                  <a:pt x="292" y="110"/>
                </a:lnTo>
                <a:lnTo>
                  <a:pt x="298" y="138"/>
                </a:lnTo>
                <a:lnTo>
                  <a:pt x="298" y="136"/>
                </a:lnTo>
                <a:lnTo>
                  <a:pt x="300" y="142"/>
                </a:lnTo>
                <a:lnTo>
                  <a:pt x="300" y="150"/>
                </a:lnTo>
                <a:lnTo>
                  <a:pt x="302" y="156"/>
                </a:lnTo>
                <a:lnTo>
                  <a:pt x="304" y="162"/>
                </a:lnTo>
                <a:lnTo>
                  <a:pt x="304" y="170"/>
                </a:lnTo>
                <a:lnTo>
                  <a:pt x="306" y="204"/>
                </a:lnTo>
                <a:lnTo>
                  <a:pt x="302" y="210"/>
                </a:lnTo>
                <a:lnTo>
                  <a:pt x="300" y="218"/>
                </a:lnTo>
                <a:lnTo>
                  <a:pt x="302" y="222"/>
                </a:lnTo>
                <a:lnTo>
                  <a:pt x="304" y="226"/>
                </a:lnTo>
                <a:lnTo>
                  <a:pt x="310" y="240"/>
                </a:lnTo>
                <a:lnTo>
                  <a:pt x="312" y="246"/>
                </a:lnTo>
                <a:lnTo>
                  <a:pt x="318" y="250"/>
                </a:lnTo>
                <a:lnTo>
                  <a:pt x="330" y="254"/>
                </a:lnTo>
                <a:lnTo>
                  <a:pt x="334" y="256"/>
                </a:lnTo>
                <a:lnTo>
                  <a:pt x="338" y="262"/>
                </a:lnTo>
                <a:lnTo>
                  <a:pt x="342" y="272"/>
                </a:lnTo>
                <a:lnTo>
                  <a:pt x="266" y="322"/>
                </a:lnTo>
                <a:lnTo>
                  <a:pt x="238" y="352"/>
                </a:lnTo>
                <a:lnTo>
                  <a:pt x="196" y="358"/>
                </a:lnTo>
                <a:lnTo>
                  <a:pt x="196" y="342"/>
                </a:lnTo>
                <a:lnTo>
                  <a:pt x="184" y="338"/>
                </a:lnTo>
                <a:lnTo>
                  <a:pt x="172" y="334"/>
                </a:lnTo>
                <a:lnTo>
                  <a:pt x="164" y="326"/>
                </a:lnTo>
                <a:lnTo>
                  <a:pt x="160" y="320"/>
                </a:lnTo>
                <a:lnTo>
                  <a:pt x="160" y="316"/>
                </a:lnTo>
                <a:lnTo>
                  <a:pt x="0" y="196"/>
                </a:lnTo>
                <a:lnTo>
                  <a:pt x="0" y="172"/>
                </a:lnTo>
                <a:lnTo>
                  <a:pt x="10" y="160"/>
                </a:lnTo>
                <a:lnTo>
                  <a:pt x="20" y="156"/>
                </a:lnTo>
                <a:lnTo>
                  <a:pt x="36" y="150"/>
                </a:lnTo>
                <a:lnTo>
                  <a:pt x="52" y="142"/>
                </a:lnTo>
                <a:lnTo>
                  <a:pt x="58" y="138"/>
                </a:lnTo>
                <a:lnTo>
                  <a:pt x="60" y="134"/>
                </a:lnTo>
                <a:lnTo>
                  <a:pt x="66" y="128"/>
                </a:lnTo>
                <a:lnTo>
                  <a:pt x="72" y="126"/>
                </a:lnTo>
                <a:lnTo>
                  <a:pt x="76" y="124"/>
                </a:lnTo>
                <a:lnTo>
                  <a:pt x="78" y="122"/>
                </a:lnTo>
                <a:lnTo>
                  <a:pt x="78" y="120"/>
                </a:lnTo>
                <a:lnTo>
                  <a:pt x="78" y="110"/>
                </a:lnTo>
                <a:lnTo>
                  <a:pt x="86" y="108"/>
                </a:lnTo>
                <a:lnTo>
                  <a:pt x="92" y="104"/>
                </a:lnTo>
                <a:lnTo>
                  <a:pt x="98" y="100"/>
                </a:lnTo>
                <a:lnTo>
                  <a:pt x="104" y="100"/>
                </a:lnTo>
                <a:lnTo>
                  <a:pt x="114" y="100"/>
                </a:lnTo>
                <a:lnTo>
                  <a:pt x="118" y="100"/>
                </a:lnTo>
                <a:lnTo>
                  <a:pt x="120" y="98"/>
                </a:lnTo>
                <a:lnTo>
                  <a:pt x="122" y="94"/>
                </a:lnTo>
                <a:lnTo>
                  <a:pt x="112" y="66"/>
                </a:lnTo>
                <a:lnTo>
                  <a:pt x="104" y="40"/>
                </a:lnTo>
                <a:lnTo>
                  <a:pt x="106" y="40"/>
                </a:lnTo>
                <a:close/>
              </a:path>
            </a:pathLst>
          </a:custGeom>
          <a:solidFill>
            <a:srgbClr val="FFFF99"/>
          </a:solidFill>
          <a:ln w="7938">
            <a:solidFill>
              <a:srgbClr val="000000"/>
            </a:solidFill>
            <a:prstDash val="solid"/>
            <a:round/>
            <a:headEnd/>
            <a:tailEnd/>
          </a:ln>
        </p:spPr>
        <p:txBody>
          <a:bodyPr/>
          <a:lstStyle/>
          <a:p>
            <a:endParaRPr lang="en-US"/>
          </a:p>
        </p:txBody>
      </p:sp>
      <p:sp>
        <p:nvSpPr>
          <p:cNvPr id="4188" name="Freeform 92"/>
          <p:cNvSpPr>
            <a:spLocks/>
          </p:cNvSpPr>
          <p:nvPr/>
        </p:nvSpPr>
        <p:spPr bwMode="auto">
          <a:xfrm>
            <a:off x="5194301" y="2917172"/>
            <a:ext cx="307975" cy="263525"/>
          </a:xfrm>
          <a:custGeom>
            <a:avLst/>
            <a:gdLst>
              <a:gd name="T0" fmla="*/ 72 w 194"/>
              <a:gd name="T1" fmla="*/ 164 h 166"/>
              <a:gd name="T2" fmla="*/ 72 w 194"/>
              <a:gd name="T3" fmla="*/ 146 h 166"/>
              <a:gd name="T4" fmla="*/ 82 w 194"/>
              <a:gd name="T5" fmla="*/ 134 h 166"/>
              <a:gd name="T6" fmla="*/ 92 w 194"/>
              <a:gd name="T7" fmla="*/ 130 h 166"/>
              <a:gd name="T8" fmla="*/ 108 w 194"/>
              <a:gd name="T9" fmla="*/ 124 h 166"/>
              <a:gd name="T10" fmla="*/ 124 w 194"/>
              <a:gd name="T11" fmla="*/ 116 h 166"/>
              <a:gd name="T12" fmla="*/ 130 w 194"/>
              <a:gd name="T13" fmla="*/ 112 h 166"/>
              <a:gd name="T14" fmla="*/ 132 w 194"/>
              <a:gd name="T15" fmla="*/ 108 h 166"/>
              <a:gd name="T16" fmla="*/ 138 w 194"/>
              <a:gd name="T17" fmla="*/ 102 h 166"/>
              <a:gd name="T18" fmla="*/ 144 w 194"/>
              <a:gd name="T19" fmla="*/ 100 h 166"/>
              <a:gd name="T20" fmla="*/ 148 w 194"/>
              <a:gd name="T21" fmla="*/ 98 h 166"/>
              <a:gd name="T22" fmla="*/ 150 w 194"/>
              <a:gd name="T23" fmla="*/ 96 h 166"/>
              <a:gd name="T24" fmla="*/ 150 w 194"/>
              <a:gd name="T25" fmla="*/ 94 h 166"/>
              <a:gd name="T26" fmla="*/ 150 w 194"/>
              <a:gd name="T27" fmla="*/ 84 h 166"/>
              <a:gd name="T28" fmla="*/ 158 w 194"/>
              <a:gd name="T29" fmla="*/ 82 h 166"/>
              <a:gd name="T30" fmla="*/ 164 w 194"/>
              <a:gd name="T31" fmla="*/ 78 h 166"/>
              <a:gd name="T32" fmla="*/ 170 w 194"/>
              <a:gd name="T33" fmla="*/ 74 h 166"/>
              <a:gd name="T34" fmla="*/ 176 w 194"/>
              <a:gd name="T35" fmla="*/ 74 h 166"/>
              <a:gd name="T36" fmla="*/ 186 w 194"/>
              <a:gd name="T37" fmla="*/ 74 h 166"/>
              <a:gd name="T38" fmla="*/ 190 w 194"/>
              <a:gd name="T39" fmla="*/ 74 h 166"/>
              <a:gd name="T40" fmla="*/ 192 w 194"/>
              <a:gd name="T41" fmla="*/ 72 h 166"/>
              <a:gd name="T42" fmla="*/ 194 w 194"/>
              <a:gd name="T43" fmla="*/ 68 h 166"/>
              <a:gd name="T44" fmla="*/ 184 w 194"/>
              <a:gd name="T45" fmla="*/ 40 h 166"/>
              <a:gd name="T46" fmla="*/ 176 w 194"/>
              <a:gd name="T47" fmla="*/ 14 h 166"/>
              <a:gd name="T48" fmla="*/ 178 w 194"/>
              <a:gd name="T49" fmla="*/ 14 h 166"/>
              <a:gd name="T50" fmla="*/ 158 w 194"/>
              <a:gd name="T51" fmla="*/ 16 h 166"/>
              <a:gd name="T52" fmla="*/ 146 w 194"/>
              <a:gd name="T53" fmla="*/ 14 h 166"/>
              <a:gd name="T54" fmla="*/ 136 w 194"/>
              <a:gd name="T55" fmla="*/ 12 h 166"/>
              <a:gd name="T56" fmla="*/ 134 w 194"/>
              <a:gd name="T57" fmla="*/ 10 h 166"/>
              <a:gd name="T58" fmla="*/ 132 w 194"/>
              <a:gd name="T59" fmla="*/ 6 h 166"/>
              <a:gd name="T60" fmla="*/ 130 w 194"/>
              <a:gd name="T61" fmla="*/ 2 h 166"/>
              <a:gd name="T62" fmla="*/ 126 w 194"/>
              <a:gd name="T63" fmla="*/ 0 h 166"/>
              <a:gd name="T64" fmla="*/ 122 w 194"/>
              <a:gd name="T65" fmla="*/ 2 h 166"/>
              <a:gd name="T66" fmla="*/ 118 w 194"/>
              <a:gd name="T67" fmla="*/ 4 h 166"/>
              <a:gd name="T68" fmla="*/ 114 w 194"/>
              <a:gd name="T69" fmla="*/ 16 h 166"/>
              <a:gd name="T70" fmla="*/ 110 w 194"/>
              <a:gd name="T71" fmla="*/ 28 h 166"/>
              <a:gd name="T72" fmla="*/ 106 w 194"/>
              <a:gd name="T73" fmla="*/ 36 h 166"/>
              <a:gd name="T74" fmla="*/ 98 w 194"/>
              <a:gd name="T75" fmla="*/ 44 h 166"/>
              <a:gd name="T76" fmla="*/ 88 w 194"/>
              <a:gd name="T77" fmla="*/ 48 h 166"/>
              <a:gd name="T78" fmla="*/ 80 w 194"/>
              <a:gd name="T79" fmla="*/ 56 h 166"/>
              <a:gd name="T80" fmla="*/ 70 w 194"/>
              <a:gd name="T81" fmla="*/ 64 h 166"/>
              <a:gd name="T82" fmla="*/ 66 w 194"/>
              <a:gd name="T83" fmla="*/ 70 h 166"/>
              <a:gd name="T84" fmla="*/ 64 w 194"/>
              <a:gd name="T85" fmla="*/ 76 h 166"/>
              <a:gd name="T86" fmla="*/ 64 w 194"/>
              <a:gd name="T87" fmla="*/ 88 h 166"/>
              <a:gd name="T88" fmla="*/ 62 w 194"/>
              <a:gd name="T89" fmla="*/ 102 h 166"/>
              <a:gd name="T90" fmla="*/ 58 w 194"/>
              <a:gd name="T91" fmla="*/ 116 h 166"/>
              <a:gd name="T92" fmla="*/ 54 w 194"/>
              <a:gd name="T93" fmla="*/ 122 h 166"/>
              <a:gd name="T94" fmla="*/ 48 w 194"/>
              <a:gd name="T95" fmla="*/ 128 h 166"/>
              <a:gd name="T96" fmla="*/ 34 w 194"/>
              <a:gd name="T97" fmla="*/ 140 h 166"/>
              <a:gd name="T98" fmla="*/ 26 w 194"/>
              <a:gd name="T99" fmla="*/ 146 h 166"/>
              <a:gd name="T100" fmla="*/ 20 w 194"/>
              <a:gd name="T101" fmla="*/ 150 h 166"/>
              <a:gd name="T102" fmla="*/ 12 w 194"/>
              <a:gd name="T103" fmla="*/ 154 h 166"/>
              <a:gd name="T104" fmla="*/ 4 w 194"/>
              <a:gd name="T105" fmla="*/ 158 h 166"/>
              <a:gd name="T106" fmla="*/ 0 w 194"/>
              <a:gd name="T107" fmla="*/ 166 h 166"/>
              <a:gd name="T108" fmla="*/ 72 w 194"/>
              <a:gd name="T109" fmla="*/ 16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4" h="166">
                <a:moveTo>
                  <a:pt x="72" y="164"/>
                </a:moveTo>
                <a:lnTo>
                  <a:pt x="72" y="146"/>
                </a:lnTo>
                <a:lnTo>
                  <a:pt x="82" y="134"/>
                </a:lnTo>
                <a:lnTo>
                  <a:pt x="92" y="130"/>
                </a:lnTo>
                <a:lnTo>
                  <a:pt x="108" y="124"/>
                </a:lnTo>
                <a:lnTo>
                  <a:pt x="124" y="116"/>
                </a:lnTo>
                <a:lnTo>
                  <a:pt x="130" y="112"/>
                </a:lnTo>
                <a:lnTo>
                  <a:pt x="132" y="108"/>
                </a:lnTo>
                <a:lnTo>
                  <a:pt x="138" y="102"/>
                </a:lnTo>
                <a:lnTo>
                  <a:pt x="144" y="100"/>
                </a:lnTo>
                <a:lnTo>
                  <a:pt x="148" y="98"/>
                </a:lnTo>
                <a:lnTo>
                  <a:pt x="150" y="96"/>
                </a:lnTo>
                <a:lnTo>
                  <a:pt x="150" y="94"/>
                </a:lnTo>
                <a:lnTo>
                  <a:pt x="150" y="84"/>
                </a:lnTo>
                <a:lnTo>
                  <a:pt x="158" y="82"/>
                </a:lnTo>
                <a:lnTo>
                  <a:pt x="164" y="78"/>
                </a:lnTo>
                <a:lnTo>
                  <a:pt x="170" y="74"/>
                </a:lnTo>
                <a:lnTo>
                  <a:pt x="176" y="74"/>
                </a:lnTo>
                <a:lnTo>
                  <a:pt x="186" y="74"/>
                </a:lnTo>
                <a:lnTo>
                  <a:pt x="190" y="74"/>
                </a:lnTo>
                <a:lnTo>
                  <a:pt x="192" y="72"/>
                </a:lnTo>
                <a:lnTo>
                  <a:pt x="194" y="68"/>
                </a:lnTo>
                <a:lnTo>
                  <a:pt x="184" y="40"/>
                </a:lnTo>
                <a:lnTo>
                  <a:pt x="176" y="14"/>
                </a:lnTo>
                <a:lnTo>
                  <a:pt x="178" y="14"/>
                </a:lnTo>
                <a:lnTo>
                  <a:pt x="158" y="16"/>
                </a:lnTo>
                <a:lnTo>
                  <a:pt x="146" y="14"/>
                </a:lnTo>
                <a:lnTo>
                  <a:pt x="136" y="12"/>
                </a:lnTo>
                <a:lnTo>
                  <a:pt x="134" y="10"/>
                </a:lnTo>
                <a:lnTo>
                  <a:pt x="132" y="6"/>
                </a:lnTo>
                <a:lnTo>
                  <a:pt x="130" y="2"/>
                </a:lnTo>
                <a:lnTo>
                  <a:pt x="126" y="0"/>
                </a:lnTo>
                <a:lnTo>
                  <a:pt x="122" y="2"/>
                </a:lnTo>
                <a:lnTo>
                  <a:pt x="118" y="4"/>
                </a:lnTo>
                <a:lnTo>
                  <a:pt x="114" y="16"/>
                </a:lnTo>
                <a:lnTo>
                  <a:pt x="110" y="28"/>
                </a:lnTo>
                <a:lnTo>
                  <a:pt x="106" y="36"/>
                </a:lnTo>
                <a:lnTo>
                  <a:pt x="98" y="44"/>
                </a:lnTo>
                <a:lnTo>
                  <a:pt x="88" y="48"/>
                </a:lnTo>
                <a:lnTo>
                  <a:pt x="80" y="56"/>
                </a:lnTo>
                <a:lnTo>
                  <a:pt x="70" y="64"/>
                </a:lnTo>
                <a:lnTo>
                  <a:pt x="66" y="70"/>
                </a:lnTo>
                <a:lnTo>
                  <a:pt x="64" y="76"/>
                </a:lnTo>
                <a:lnTo>
                  <a:pt x="64" y="88"/>
                </a:lnTo>
                <a:lnTo>
                  <a:pt x="62" y="102"/>
                </a:lnTo>
                <a:lnTo>
                  <a:pt x="58" y="116"/>
                </a:lnTo>
                <a:lnTo>
                  <a:pt x="54" y="122"/>
                </a:lnTo>
                <a:lnTo>
                  <a:pt x="48" y="128"/>
                </a:lnTo>
                <a:lnTo>
                  <a:pt x="34" y="140"/>
                </a:lnTo>
                <a:lnTo>
                  <a:pt x="26" y="146"/>
                </a:lnTo>
                <a:lnTo>
                  <a:pt x="20" y="150"/>
                </a:lnTo>
                <a:lnTo>
                  <a:pt x="12" y="154"/>
                </a:lnTo>
                <a:lnTo>
                  <a:pt x="4" y="158"/>
                </a:lnTo>
                <a:lnTo>
                  <a:pt x="0" y="166"/>
                </a:lnTo>
                <a:lnTo>
                  <a:pt x="72" y="164"/>
                </a:lnTo>
                <a:close/>
              </a:path>
            </a:pathLst>
          </a:custGeom>
          <a:solidFill>
            <a:srgbClr val="FFFF99"/>
          </a:solidFill>
          <a:ln w="7938">
            <a:solidFill>
              <a:srgbClr val="000000"/>
            </a:solidFill>
            <a:prstDash val="solid"/>
            <a:round/>
            <a:headEnd/>
            <a:tailEnd/>
          </a:ln>
        </p:spPr>
        <p:txBody>
          <a:bodyPr/>
          <a:lstStyle/>
          <a:p>
            <a:endParaRPr lang="en-US"/>
          </a:p>
        </p:txBody>
      </p:sp>
      <p:sp>
        <p:nvSpPr>
          <p:cNvPr id="4189" name="Freeform 93"/>
          <p:cNvSpPr>
            <a:spLocks/>
          </p:cNvSpPr>
          <p:nvPr/>
        </p:nvSpPr>
        <p:spPr bwMode="auto">
          <a:xfrm>
            <a:off x="5899150" y="3307697"/>
            <a:ext cx="287338" cy="498475"/>
          </a:xfrm>
          <a:custGeom>
            <a:avLst/>
            <a:gdLst>
              <a:gd name="T0" fmla="*/ 181 w 181"/>
              <a:gd name="T1" fmla="*/ 148 h 314"/>
              <a:gd name="T2" fmla="*/ 165 w 181"/>
              <a:gd name="T3" fmla="*/ 154 h 314"/>
              <a:gd name="T4" fmla="*/ 157 w 181"/>
              <a:gd name="T5" fmla="*/ 168 h 314"/>
              <a:gd name="T6" fmla="*/ 151 w 181"/>
              <a:gd name="T7" fmla="*/ 184 h 314"/>
              <a:gd name="T8" fmla="*/ 149 w 181"/>
              <a:gd name="T9" fmla="*/ 208 h 314"/>
              <a:gd name="T10" fmla="*/ 145 w 181"/>
              <a:gd name="T11" fmla="*/ 216 h 314"/>
              <a:gd name="T12" fmla="*/ 155 w 181"/>
              <a:gd name="T13" fmla="*/ 220 h 314"/>
              <a:gd name="T14" fmla="*/ 159 w 181"/>
              <a:gd name="T15" fmla="*/ 232 h 314"/>
              <a:gd name="T16" fmla="*/ 165 w 181"/>
              <a:gd name="T17" fmla="*/ 244 h 314"/>
              <a:gd name="T18" fmla="*/ 153 w 181"/>
              <a:gd name="T19" fmla="*/ 244 h 314"/>
              <a:gd name="T20" fmla="*/ 141 w 181"/>
              <a:gd name="T21" fmla="*/ 254 h 314"/>
              <a:gd name="T22" fmla="*/ 133 w 181"/>
              <a:gd name="T23" fmla="*/ 274 h 314"/>
              <a:gd name="T24" fmla="*/ 127 w 181"/>
              <a:gd name="T25" fmla="*/ 278 h 314"/>
              <a:gd name="T26" fmla="*/ 96 w 181"/>
              <a:gd name="T27" fmla="*/ 282 h 314"/>
              <a:gd name="T28" fmla="*/ 92 w 181"/>
              <a:gd name="T29" fmla="*/ 296 h 314"/>
              <a:gd name="T30" fmla="*/ 82 w 181"/>
              <a:gd name="T31" fmla="*/ 304 h 314"/>
              <a:gd name="T32" fmla="*/ 56 w 181"/>
              <a:gd name="T33" fmla="*/ 310 h 314"/>
              <a:gd name="T34" fmla="*/ 50 w 181"/>
              <a:gd name="T35" fmla="*/ 306 h 314"/>
              <a:gd name="T36" fmla="*/ 42 w 181"/>
              <a:gd name="T37" fmla="*/ 312 h 314"/>
              <a:gd name="T38" fmla="*/ 38 w 181"/>
              <a:gd name="T39" fmla="*/ 312 h 314"/>
              <a:gd name="T40" fmla="*/ 32 w 181"/>
              <a:gd name="T41" fmla="*/ 294 h 314"/>
              <a:gd name="T42" fmla="*/ 14 w 181"/>
              <a:gd name="T43" fmla="*/ 274 h 314"/>
              <a:gd name="T44" fmla="*/ 10 w 181"/>
              <a:gd name="T45" fmla="*/ 268 h 314"/>
              <a:gd name="T46" fmla="*/ 20 w 181"/>
              <a:gd name="T47" fmla="*/ 264 h 314"/>
              <a:gd name="T48" fmla="*/ 30 w 181"/>
              <a:gd name="T49" fmla="*/ 256 h 314"/>
              <a:gd name="T50" fmla="*/ 28 w 181"/>
              <a:gd name="T51" fmla="*/ 246 h 314"/>
              <a:gd name="T52" fmla="*/ 28 w 181"/>
              <a:gd name="T53" fmla="*/ 220 h 314"/>
              <a:gd name="T54" fmla="*/ 18 w 181"/>
              <a:gd name="T55" fmla="*/ 206 h 314"/>
              <a:gd name="T56" fmla="*/ 10 w 181"/>
              <a:gd name="T57" fmla="*/ 202 h 314"/>
              <a:gd name="T58" fmla="*/ 4 w 181"/>
              <a:gd name="T59" fmla="*/ 194 h 314"/>
              <a:gd name="T60" fmla="*/ 2 w 181"/>
              <a:gd name="T61" fmla="*/ 178 h 314"/>
              <a:gd name="T62" fmla="*/ 8 w 181"/>
              <a:gd name="T63" fmla="*/ 160 h 314"/>
              <a:gd name="T64" fmla="*/ 24 w 181"/>
              <a:gd name="T65" fmla="*/ 140 h 314"/>
              <a:gd name="T66" fmla="*/ 32 w 181"/>
              <a:gd name="T67" fmla="*/ 126 h 314"/>
              <a:gd name="T68" fmla="*/ 32 w 181"/>
              <a:gd name="T69" fmla="*/ 76 h 314"/>
              <a:gd name="T70" fmla="*/ 36 w 181"/>
              <a:gd name="T71" fmla="*/ 68 h 314"/>
              <a:gd name="T72" fmla="*/ 36 w 181"/>
              <a:gd name="T73" fmla="*/ 50 h 314"/>
              <a:gd name="T74" fmla="*/ 24 w 181"/>
              <a:gd name="T75" fmla="*/ 22 h 314"/>
              <a:gd name="T76" fmla="*/ 22 w 181"/>
              <a:gd name="T77" fmla="*/ 6 h 314"/>
              <a:gd name="T78" fmla="*/ 175 w 181"/>
              <a:gd name="T79" fmla="*/ 7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1" h="314">
                <a:moveTo>
                  <a:pt x="175" y="72"/>
                </a:moveTo>
                <a:lnTo>
                  <a:pt x="181" y="148"/>
                </a:lnTo>
                <a:lnTo>
                  <a:pt x="171" y="150"/>
                </a:lnTo>
                <a:lnTo>
                  <a:pt x="165" y="154"/>
                </a:lnTo>
                <a:lnTo>
                  <a:pt x="159" y="160"/>
                </a:lnTo>
                <a:lnTo>
                  <a:pt x="157" y="168"/>
                </a:lnTo>
                <a:lnTo>
                  <a:pt x="153" y="176"/>
                </a:lnTo>
                <a:lnTo>
                  <a:pt x="151" y="184"/>
                </a:lnTo>
                <a:lnTo>
                  <a:pt x="151" y="204"/>
                </a:lnTo>
                <a:lnTo>
                  <a:pt x="149" y="208"/>
                </a:lnTo>
                <a:lnTo>
                  <a:pt x="145" y="214"/>
                </a:lnTo>
                <a:lnTo>
                  <a:pt x="145" y="216"/>
                </a:lnTo>
                <a:lnTo>
                  <a:pt x="147" y="216"/>
                </a:lnTo>
                <a:lnTo>
                  <a:pt x="155" y="220"/>
                </a:lnTo>
                <a:lnTo>
                  <a:pt x="157" y="228"/>
                </a:lnTo>
                <a:lnTo>
                  <a:pt x="159" y="232"/>
                </a:lnTo>
                <a:lnTo>
                  <a:pt x="163" y="236"/>
                </a:lnTo>
                <a:lnTo>
                  <a:pt x="165" y="244"/>
                </a:lnTo>
                <a:lnTo>
                  <a:pt x="157" y="244"/>
                </a:lnTo>
                <a:lnTo>
                  <a:pt x="153" y="244"/>
                </a:lnTo>
                <a:lnTo>
                  <a:pt x="149" y="246"/>
                </a:lnTo>
                <a:lnTo>
                  <a:pt x="141" y="254"/>
                </a:lnTo>
                <a:lnTo>
                  <a:pt x="137" y="264"/>
                </a:lnTo>
                <a:lnTo>
                  <a:pt x="133" y="274"/>
                </a:lnTo>
                <a:lnTo>
                  <a:pt x="131" y="276"/>
                </a:lnTo>
                <a:lnTo>
                  <a:pt x="127" y="278"/>
                </a:lnTo>
                <a:lnTo>
                  <a:pt x="116" y="280"/>
                </a:lnTo>
                <a:lnTo>
                  <a:pt x="96" y="282"/>
                </a:lnTo>
                <a:lnTo>
                  <a:pt x="94" y="290"/>
                </a:lnTo>
                <a:lnTo>
                  <a:pt x="92" y="296"/>
                </a:lnTo>
                <a:lnTo>
                  <a:pt x="88" y="300"/>
                </a:lnTo>
                <a:lnTo>
                  <a:pt x="82" y="304"/>
                </a:lnTo>
                <a:lnTo>
                  <a:pt x="68" y="308"/>
                </a:lnTo>
                <a:lnTo>
                  <a:pt x="56" y="310"/>
                </a:lnTo>
                <a:lnTo>
                  <a:pt x="52" y="308"/>
                </a:lnTo>
                <a:lnTo>
                  <a:pt x="50" y="306"/>
                </a:lnTo>
                <a:lnTo>
                  <a:pt x="46" y="308"/>
                </a:lnTo>
                <a:lnTo>
                  <a:pt x="42" y="312"/>
                </a:lnTo>
                <a:lnTo>
                  <a:pt x="40" y="314"/>
                </a:lnTo>
                <a:lnTo>
                  <a:pt x="38" y="312"/>
                </a:lnTo>
                <a:lnTo>
                  <a:pt x="36" y="302"/>
                </a:lnTo>
                <a:lnTo>
                  <a:pt x="32" y="294"/>
                </a:lnTo>
                <a:lnTo>
                  <a:pt x="22" y="282"/>
                </a:lnTo>
                <a:lnTo>
                  <a:pt x="14" y="274"/>
                </a:lnTo>
                <a:lnTo>
                  <a:pt x="8" y="270"/>
                </a:lnTo>
                <a:lnTo>
                  <a:pt x="10" y="268"/>
                </a:lnTo>
                <a:lnTo>
                  <a:pt x="12" y="266"/>
                </a:lnTo>
                <a:lnTo>
                  <a:pt x="20" y="264"/>
                </a:lnTo>
                <a:lnTo>
                  <a:pt x="38" y="264"/>
                </a:lnTo>
                <a:lnTo>
                  <a:pt x="30" y="256"/>
                </a:lnTo>
                <a:lnTo>
                  <a:pt x="30" y="252"/>
                </a:lnTo>
                <a:lnTo>
                  <a:pt x="28" y="246"/>
                </a:lnTo>
                <a:lnTo>
                  <a:pt x="30" y="226"/>
                </a:lnTo>
                <a:lnTo>
                  <a:pt x="28" y="220"/>
                </a:lnTo>
                <a:lnTo>
                  <a:pt x="24" y="214"/>
                </a:lnTo>
                <a:lnTo>
                  <a:pt x="18" y="206"/>
                </a:lnTo>
                <a:lnTo>
                  <a:pt x="14" y="200"/>
                </a:lnTo>
                <a:lnTo>
                  <a:pt x="10" y="202"/>
                </a:lnTo>
                <a:lnTo>
                  <a:pt x="8" y="200"/>
                </a:lnTo>
                <a:lnTo>
                  <a:pt x="4" y="194"/>
                </a:lnTo>
                <a:lnTo>
                  <a:pt x="0" y="188"/>
                </a:lnTo>
                <a:lnTo>
                  <a:pt x="2" y="178"/>
                </a:lnTo>
                <a:lnTo>
                  <a:pt x="4" y="168"/>
                </a:lnTo>
                <a:lnTo>
                  <a:pt x="8" y="160"/>
                </a:lnTo>
                <a:lnTo>
                  <a:pt x="14" y="154"/>
                </a:lnTo>
                <a:lnTo>
                  <a:pt x="24" y="140"/>
                </a:lnTo>
                <a:lnTo>
                  <a:pt x="28" y="134"/>
                </a:lnTo>
                <a:lnTo>
                  <a:pt x="32" y="126"/>
                </a:lnTo>
                <a:lnTo>
                  <a:pt x="32" y="82"/>
                </a:lnTo>
                <a:lnTo>
                  <a:pt x="32" y="76"/>
                </a:lnTo>
                <a:lnTo>
                  <a:pt x="34" y="72"/>
                </a:lnTo>
                <a:lnTo>
                  <a:pt x="36" y="68"/>
                </a:lnTo>
                <a:lnTo>
                  <a:pt x="38" y="62"/>
                </a:lnTo>
                <a:lnTo>
                  <a:pt x="36" y="50"/>
                </a:lnTo>
                <a:lnTo>
                  <a:pt x="30" y="36"/>
                </a:lnTo>
                <a:lnTo>
                  <a:pt x="24" y="22"/>
                </a:lnTo>
                <a:lnTo>
                  <a:pt x="20" y="8"/>
                </a:lnTo>
                <a:lnTo>
                  <a:pt x="22" y="6"/>
                </a:lnTo>
                <a:lnTo>
                  <a:pt x="38" y="0"/>
                </a:lnTo>
                <a:lnTo>
                  <a:pt x="175" y="74"/>
                </a:lnTo>
                <a:lnTo>
                  <a:pt x="175" y="72"/>
                </a:lnTo>
                <a:close/>
              </a:path>
            </a:pathLst>
          </a:custGeom>
          <a:solidFill>
            <a:srgbClr val="FFFF99"/>
          </a:solidFill>
          <a:ln w="7938">
            <a:solidFill>
              <a:srgbClr val="000000"/>
            </a:solidFill>
            <a:prstDash val="solid"/>
            <a:round/>
            <a:headEnd/>
            <a:tailEnd/>
          </a:ln>
        </p:spPr>
        <p:txBody>
          <a:bodyPr/>
          <a:lstStyle/>
          <a:p>
            <a:endParaRPr lang="en-US"/>
          </a:p>
        </p:txBody>
      </p:sp>
      <p:sp>
        <p:nvSpPr>
          <p:cNvPr id="4190" name="Freeform 94"/>
          <p:cNvSpPr>
            <a:spLocks/>
          </p:cNvSpPr>
          <p:nvPr/>
        </p:nvSpPr>
        <p:spPr bwMode="auto">
          <a:xfrm>
            <a:off x="6129338" y="3320396"/>
            <a:ext cx="450850" cy="603250"/>
          </a:xfrm>
          <a:custGeom>
            <a:avLst/>
            <a:gdLst>
              <a:gd name="T0" fmla="*/ 20 w 284"/>
              <a:gd name="T1" fmla="*/ 234 h 380"/>
              <a:gd name="T2" fmla="*/ 26 w 284"/>
              <a:gd name="T3" fmla="*/ 250 h 380"/>
              <a:gd name="T4" fmla="*/ 30 w 284"/>
              <a:gd name="T5" fmla="*/ 266 h 380"/>
              <a:gd name="T6" fmla="*/ 42 w 284"/>
              <a:gd name="T7" fmla="*/ 280 h 380"/>
              <a:gd name="T8" fmla="*/ 44 w 284"/>
              <a:gd name="T9" fmla="*/ 286 h 380"/>
              <a:gd name="T10" fmla="*/ 56 w 284"/>
              <a:gd name="T11" fmla="*/ 294 h 380"/>
              <a:gd name="T12" fmla="*/ 58 w 284"/>
              <a:gd name="T13" fmla="*/ 302 h 380"/>
              <a:gd name="T14" fmla="*/ 66 w 284"/>
              <a:gd name="T15" fmla="*/ 312 h 380"/>
              <a:gd name="T16" fmla="*/ 86 w 284"/>
              <a:gd name="T17" fmla="*/ 330 h 380"/>
              <a:gd name="T18" fmla="*/ 94 w 284"/>
              <a:gd name="T19" fmla="*/ 340 h 380"/>
              <a:gd name="T20" fmla="*/ 94 w 284"/>
              <a:gd name="T21" fmla="*/ 350 h 380"/>
              <a:gd name="T22" fmla="*/ 106 w 284"/>
              <a:gd name="T23" fmla="*/ 360 h 380"/>
              <a:gd name="T24" fmla="*/ 120 w 284"/>
              <a:gd name="T25" fmla="*/ 366 h 380"/>
              <a:gd name="T26" fmla="*/ 124 w 284"/>
              <a:gd name="T27" fmla="*/ 362 h 380"/>
              <a:gd name="T28" fmla="*/ 134 w 284"/>
              <a:gd name="T29" fmla="*/ 362 h 380"/>
              <a:gd name="T30" fmla="*/ 144 w 284"/>
              <a:gd name="T31" fmla="*/ 366 h 380"/>
              <a:gd name="T32" fmla="*/ 156 w 284"/>
              <a:gd name="T33" fmla="*/ 380 h 380"/>
              <a:gd name="T34" fmla="*/ 168 w 284"/>
              <a:gd name="T35" fmla="*/ 376 h 380"/>
              <a:gd name="T36" fmla="*/ 200 w 284"/>
              <a:gd name="T37" fmla="*/ 376 h 380"/>
              <a:gd name="T38" fmla="*/ 212 w 284"/>
              <a:gd name="T39" fmla="*/ 368 h 380"/>
              <a:gd name="T40" fmla="*/ 244 w 284"/>
              <a:gd name="T41" fmla="*/ 362 h 380"/>
              <a:gd name="T42" fmla="*/ 236 w 284"/>
              <a:gd name="T43" fmla="*/ 348 h 380"/>
              <a:gd name="T44" fmla="*/ 228 w 284"/>
              <a:gd name="T45" fmla="*/ 336 h 380"/>
              <a:gd name="T46" fmla="*/ 222 w 284"/>
              <a:gd name="T47" fmla="*/ 318 h 380"/>
              <a:gd name="T48" fmla="*/ 204 w 284"/>
              <a:gd name="T49" fmla="*/ 304 h 380"/>
              <a:gd name="T50" fmla="*/ 194 w 284"/>
              <a:gd name="T51" fmla="*/ 294 h 380"/>
              <a:gd name="T52" fmla="*/ 196 w 284"/>
              <a:gd name="T53" fmla="*/ 290 h 380"/>
              <a:gd name="T54" fmla="*/ 206 w 284"/>
              <a:gd name="T55" fmla="*/ 286 h 380"/>
              <a:gd name="T56" fmla="*/ 212 w 284"/>
              <a:gd name="T57" fmla="*/ 270 h 380"/>
              <a:gd name="T58" fmla="*/ 212 w 284"/>
              <a:gd name="T59" fmla="*/ 252 h 380"/>
              <a:gd name="T60" fmla="*/ 218 w 284"/>
              <a:gd name="T61" fmla="*/ 240 h 380"/>
              <a:gd name="T62" fmla="*/ 228 w 284"/>
              <a:gd name="T63" fmla="*/ 228 h 380"/>
              <a:gd name="T64" fmla="*/ 238 w 284"/>
              <a:gd name="T65" fmla="*/ 204 h 380"/>
              <a:gd name="T66" fmla="*/ 250 w 284"/>
              <a:gd name="T67" fmla="*/ 182 h 380"/>
              <a:gd name="T68" fmla="*/ 250 w 284"/>
              <a:gd name="T69" fmla="*/ 152 h 380"/>
              <a:gd name="T70" fmla="*/ 254 w 284"/>
              <a:gd name="T71" fmla="*/ 136 h 380"/>
              <a:gd name="T72" fmla="*/ 256 w 284"/>
              <a:gd name="T73" fmla="*/ 116 h 380"/>
              <a:gd name="T74" fmla="*/ 272 w 284"/>
              <a:gd name="T75" fmla="*/ 110 h 380"/>
              <a:gd name="T76" fmla="*/ 284 w 284"/>
              <a:gd name="T77" fmla="*/ 98 h 380"/>
              <a:gd name="T78" fmla="*/ 276 w 284"/>
              <a:gd name="T79" fmla="*/ 90 h 380"/>
              <a:gd name="T80" fmla="*/ 268 w 284"/>
              <a:gd name="T81" fmla="*/ 82 h 380"/>
              <a:gd name="T82" fmla="*/ 260 w 284"/>
              <a:gd name="T83" fmla="*/ 62 h 380"/>
              <a:gd name="T84" fmla="*/ 254 w 284"/>
              <a:gd name="T85" fmla="*/ 30 h 380"/>
              <a:gd name="T86" fmla="*/ 246 w 284"/>
              <a:gd name="T87" fmla="*/ 12 h 380"/>
              <a:gd name="T88" fmla="*/ 232 w 284"/>
              <a:gd name="T89" fmla="*/ 4 h 380"/>
              <a:gd name="T90" fmla="*/ 222 w 284"/>
              <a:gd name="T91" fmla="*/ 0 h 380"/>
              <a:gd name="T92" fmla="*/ 208 w 284"/>
              <a:gd name="T93" fmla="*/ 10 h 380"/>
              <a:gd name="T94" fmla="*/ 192 w 284"/>
              <a:gd name="T95" fmla="*/ 24 h 380"/>
              <a:gd name="T96" fmla="*/ 48 w 284"/>
              <a:gd name="T97" fmla="*/ 18 h 380"/>
              <a:gd name="T98" fmla="*/ 34 w 284"/>
              <a:gd name="T99" fmla="*/ 58 h 380"/>
              <a:gd name="T100" fmla="*/ 36 w 284"/>
              <a:gd name="T101" fmla="*/ 140 h 380"/>
              <a:gd name="T102" fmla="*/ 20 w 284"/>
              <a:gd name="T103" fmla="*/ 146 h 380"/>
              <a:gd name="T104" fmla="*/ 12 w 284"/>
              <a:gd name="T105" fmla="*/ 160 h 380"/>
              <a:gd name="T106" fmla="*/ 6 w 284"/>
              <a:gd name="T107" fmla="*/ 176 h 380"/>
              <a:gd name="T108" fmla="*/ 4 w 284"/>
              <a:gd name="T109" fmla="*/ 200 h 380"/>
              <a:gd name="T110" fmla="*/ 0 w 284"/>
              <a:gd name="T111" fmla="*/ 208 h 380"/>
              <a:gd name="T112" fmla="*/ 10 w 284"/>
              <a:gd name="T113" fmla="*/ 212 h 380"/>
              <a:gd name="T114" fmla="*/ 14 w 284"/>
              <a:gd name="T115" fmla="*/ 224 h 380"/>
              <a:gd name="T116" fmla="*/ 20 w 284"/>
              <a:gd name="T117" fmla="*/ 23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4" h="380">
                <a:moveTo>
                  <a:pt x="18" y="234"/>
                </a:moveTo>
                <a:lnTo>
                  <a:pt x="20" y="234"/>
                </a:lnTo>
                <a:lnTo>
                  <a:pt x="22" y="242"/>
                </a:lnTo>
                <a:lnTo>
                  <a:pt x="26" y="250"/>
                </a:lnTo>
                <a:lnTo>
                  <a:pt x="28" y="258"/>
                </a:lnTo>
                <a:lnTo>
                  <a:pt x="30" y="266"/>
                </a:lnTo>
                <a:lnTo>
                  <a:pt x="30" y="280"/>
                </a:lnTo>
                <a:lnTo>
                  <a:pt x="42" y="280"/>
                </a:lnTo>
                <a:lnTo>
                  <a:pt x="42" y="284"/>
                </a:lnTo>
                <a:lnTo>
                  <a:pt x="44" y="286"/>
                </a:lnTo>
                <a:lnTo>
                  <a:pt x="50" y="290"/>
                </a:lnTo>
                <a:lnTo>
                  <a:pt x="56" y="294"/>
                </a:lnTo>
                <a:lnTo>
                  <a:pt x="58" y="296"/>
                </a:lnTo>
                <a:lnTo>
                  <a:pt x="58" y="302"/>
                </a:lnTo>
                <a:lnTo>
                  <a:pt x="62" y="308"/>
                </a:lnTo>
                <a:lnTo>
                  <a:pt x="66" y="312"/>
                </a:lnTo>
                <a:lnTo>
                  <a:pt x="76" y="322"/>
                </a:lnTo>
                <a:lnTo>
                  <a:pt x="86" y="330"/>
                </a:lnTo>
                <a:lnTo>
                  <a:pt x="90" y="334"/>
                </a:lnTo>
                <a:lnTo>
                  <a:pt x="94" y="340"/>
                </a:lnTo>
                <a:lnTo>
                  <a:pt x="94" y="346"/>
                </a:lnTo>
                <a:lnTo>
                  <a:pt x="94" y="350"/>
                </a:lnTo>
                <a:lnTo>
                  <a:pt x="96" y="352"/>
                </a:lnTo>
                <a:lnTo>
                  <a:pt x="106" y="360"/>
                </a:lnTo>
                <a:lnTo>
                  <a:pt x="112" y="362"/>
                </a:lnTo>
                <a:lnTo>
                  <a:pt x="120" y="366"/>
                </a:lnTo>
                <a:lnTo>
                  <a:pt x="120" y="362"/>
                </a:lnTo>
                <a:lnTo>
                  <a:pt x="124" y="362"/>
                </a:lnTo>
                <a:lnTo>
                  <a:pt x="128" y="366"/>
                </a:lnTo>
                <a:lnTo>
                  <a:pt x="134" y="362"/>
                </a:lnTo>
                <a:lnTo>
                  <a:pt x="142" y="362"/>
                </a:lnTo>
                <a:lnTo>
                  <a:pt x="144" y="366"/>
                </a:lnTo>
                <a:lnTo>
                  <a:pt x="146" y="372"/>
                </a:lnTo>
                <a:lnTo>
                  <a:pt x="156" y="380"/>
                </a:lnTo>
                <a:lnTo>
                  <a:pt x="160" y="378"/>
                </a:lnTo>
                <a:lnTo>
                  <a:pt x="168" y="376"/>
                </a:lnTo>
                <a:lnTo>
                  <a:pt x="192" y="376"/>
                </a:lnTo>
                <a:lnTo>
                  <a:pt x="200" y="376"/>
                </a:lnTo>
                <a:lnTo>
                  <a:pt x="206" y="372"/>
                </a:lnTo>
                <a:lnTo>
                  <a:pt x="212" y="368"/>
                </a:lnTo>
                <a:lnTo>
                  <a:pt x="216" y="362"/>
                </a:lnTo>
                <a:lnTo>
                  <a:pt x="244" y="362"/>
                </a:lnTo>
                <a:lnTo>
                  <a:pt x="240" y="354"/>
                </a:lnTo>
                <a:lnTo>
                  <a:pt x="236" y="348"/>
                </a:lnTo>
                <a:lnTo>
                  <a:pt x="232" y="342"/>
                </a:lnTo>
                <a:lnTo>
                  <a:pt x="228" y="336"/>
                </a:lnTo>
                <a:lnTo>
                  <a:pt x="226" y="322"/>
                </a:lnTo>
                <a:lnTo>
                  <a:pt x="222" y="318"/>
                </a:lnTo>
                <a:lnTo>
                  <a:pt x="218" y="314"/>
                </a:lnTo>
                <a:lnTo>
                  <a:pt x="204" y="304"/>
                </a:lnTo>
                <a:lnTo>
                  <a:pt x="198" y="298"/>
                </a:lnTo>
                <a:lnTo>
                  <a:pt x="194" y="294"/>
                </a:lnTo>
                <a:lnTo>
                  <a:pt x="194" y="292"/>
                </a:lnTo>
                <a:lnTo>
                  <a:pt x="196" y="290"/>
                </a:lnTo>
                <a:lnTo>
                  <a:pt x="200" y="288"/>
                </a:lnTo>
                <a:lnTo>
                  <a:pt x="206" y="286"/>
                </a:lnTo>
                <a:lnTo>
                  <a:pt x="210" y="282"/>
                </a:lnTo>
                <a:lnTo>
                  <a:pt x="212" y="270"/>
                </a:lnTo>
                <a:lnTo>
                  <a:pt x="212" y="262"/>
                </a:lnTo>
                <a:lnTo>
                  <a:pt x="212" y="252"/>
                </a:lnTo>
                <a:lnTo>
                  <a:pt x="214" y="242"/>
                </a:lnTo>
                <a:lnTo>
                  <a:pt x="218" y="240"/>
                </a:lnTo>
                <a:lnTo>
                  <a:pt x="226" y="238"/>
                </a:lnTo>
                <a:lnTo>
                  <a:pt x="228" y="228"/>
                </a:lnTo>
                <a:lnTo>
                  <a:pt x="230" y="218"/>
                </a:lnTo>
                <a:lnTo>
                  <a:pt x="238" y="204"/>
                </a:lnTo>
                <a:lnTo>
                  <a:pt x="248" y="190"/>
                </a:lnTo>
                <a:lnTo>
                  <a:pt x="250" y="182"/>
                </a:lnTo>
                <a:lnTo>
                  <a:pt x="250" y="174"/>
                </a:lnTo>
                <a:lnTo>
                  <a:pt x="250" y="152"/>
                </a:lnTo>
                <a:lnTo>
                  <a:pt x="252" y="144"/>
                </a:lnTo>
                <a:lnTo>
                  <a:pt x="254" y="136"/>
                </a:lnTo>
                <a:lnTo>
                  <a:pt x="256" y="128"/>
                </a:lnTo>
                <a:lnTo>
                  <a:pt x="256" y="116"/>
                </a:lnTo>
                <a:lnTo>
                  <a:pt x="264" y="114"/>
                </a:lnTo>
                <a:lnTo>
                  <a:pt x="272" y="110"/>
                </a:lnTo>
                <a:lnTo>
                  <a:pt x="280" y="104"/>
                </a:lnTo>
                <a:lnTo>
                  <a:pt x="284" y="98"/>
                </a:lnTo>
                <a:lnTo>
                  <a:pt x="280" y="94"/>
                </a:lnTo>
                <a:lnTo>
                  <a:pt x="276" y="90"/>
                </a:lnTo>
                <a:lnTo>
                  <a:pt x="272" y="86"/>
                </a:lnTo>
                <a:lnTo>
                  <a:pt x="268" y="82"/>
                </a:lnTo>
                <a:lnTo>
                  <a:pt x="264" y="72"/>
                </a:lnTo>
                <a:lnTo>
                  <a:pt x="260" y="62"/>
                </a:lnTo>
                <a:lnTo>
                  <a:pt x="256" y="40"/>
                </a:lnTo>
                <a:lnTo>
                  <a:pt x="254" y="30"/>
                </a:lnTo>
                <a:lnTo>
                  <a:pt x="250" y="20"/>
                </a:lnTo>
                <a:lnTo>
                  <a:pt x="246" y="12"/>
                </a:lnTo>
                <a:lnTo>
                  <a:pt x="238" y="8"/>
                </a:lnTo>
                <a:lnTo>
                  <a:pt x="232" y="4"/>
                </a:lnTo>
                <a:lnTo>
                  <a:pt x="228" y="0"/>
                </a:lnTo>
                <a:lnTo>
                  <a:pt x="222" y="0"/>
                </a:lnTo>
                <a:lnTo>
                  <a:pt x="218" y="4"/>
                </a:lnTo>
                <a:lnTo>
                  <a:pt x="208" y="10"/>
                </a:lnTo>
                <a:lnTo>
                  <a:pt x="202" y="18"/>
                </a:lnTo>
                <a:lnTo>
                  <a:pt x="192" y="24"/>
                </a:lnTo>
                <a:lnTo>
                  <a:pt x="186" y="18"/>
                </a:lnTo>
                <a:lnTo>
                  <a:pt x="48" y="18"/>
                </a:lnTo>
                <a:lnTo>
                  <a:pt x="48" y="58"/>
                </a:lnTo>
                <a:lnTo>
                  <a:pt x="34" y="58"/>
                </a:lnTo>
                <a:lnTo>
                  <a:pt x="30" y="66"/>
                </a:lnTo>
                <a:lnTo>
                  <a:pt x="36" y="140"/>
                </a:lnTo>
                <a:lnTo>
                  <a:pt x="26" y="142"/>
                </a:lnTo>
                <a:lnTo>
                  <a:pt x="20" y="146"/>
                </a:lnTo>
                <a:lnTo>
                  <a:pt x="14" y="152"/>
                </a:lnTo>
                <a:lnTo>
                  <a:pt x="12" y="160"/>
                </a:lnTo>
                <a:lnTo>
                  <a:pt x="8" y="168"/>
                </a:lnTo>
                <a:lnTo>
                  <a:pt x="6" y="176"/>
                </a:lnTo>
                <a:lnTo>
                  <a:pt x="6" y="196"/>
                </a:lnTo>
                <a:lnTo>
                  <a:pt x="4" y="200"/>
                </a:lnTo>
                <a:lnTo>
                  <a:pt x="0" y="206"/>
                </a:lnTo>
                <a:lnTo>
                  <a:pt x="0" y="208"/>
                </a:lnTo>
                <a:lnTo>
                  <a:pt x="2" y="208"/>
                </a:lnTo>
                <a:lnTo>
                  <a:pt x="10" y="212"/>
                </a:lnTo>
                <a:lnTo>
                  <a:pt x="12" y="220"/>
                </a:lnTo>
                <a:lnTo>
                  <a:pt x="14" y="224"/>
                </a:lnTo>
                <a:lnTo>
                  <a:pt x="18" y="228"/>
                </a:lnTo>
                <a:lnTo>
                  <a:pt x="20" y="236"/>
                </a:lnTo>
                <a:lnTo>
                  <a:pt x="18" y="234"/>
                </a:lnTo>
                <a:close/>
              </a:path>
            </a:pathLst>
          </a:custGeom>
          <a:solidFill>
            <a:srgbClr val="FFFF99"/>
          </a:solidFill>
          <a:ln w="7938">
            <a:solidFill>
              <a:srgbClr val="000000"/>
            </a:solidFill>
            <a:prstDash val="solid"/>
            <a:round/>
            <a:headEnd/>
            <a:tailEnd/>
          </a:ln>
        </p:spPr>
        <p:txBody>
          <a:bodyPr/>
          <a:lstStyle/>
          <a:p>
            <a:endParaRPr lang="en-US"/>
          </a:p>
        </p:txBody>
      </p:sp>
      <p:sp>
        <p:nvSpPr>
          <p:cNvPr id="4191" name="Freeform 95"/>
          <p:cNvSpPr>
            <a:spLocks/>
          </p:cNvSpPr>
          <p:nvPr/>
        </p:nvSpPr>
        <p:spPr bwMode="auto">
          <a:xfrm>
            <a:off x="6437313" y="3475971"/>
            <a:ext cx="400050" cy="450850"/>
          </a:xfrm>
          <a:custGeom>
            <a:avLst/>
            <a:gdLst>
              <a:gd name="T0" fmla="*/ 164 w 252"/>
              <a:gd name="T1" fmla="*/ 96 h 284"/>
              <a:gd name="T2" fmla="*/ 156 w 252"/>
              <a:gd name="T3" fmla="*/ 112 h 284"/>
              <a:gd name="T4" fmla="*/ 148 w 252"/>
              <a:gd name="T5" fmla="*/ 130 h 284"/>
              <a:gd name="T6" fmla="*/ 154 w 252"/>
              <a:gd name="T7" fmla="*/ 138 h 284"/>
              <a:gd name="T8" fmla="*/ 168 w 252"/>
              <a:gd name="T9" fmla="*/ 134 h 284"/>
              <a:gd name="T10" fmla="*/ 170 w 252"/>
              <a:gd name="T11" fmla="*/ 152 h 284"/>
              <a:gd name="T12" fmla="*/ 186 w 252"/>
              <a:gd name="T13" fmla="*/ 172 h 284"/>
              <a:gd name="T14" fmla="*/ 210 w 252"/>
              <a:gd name="T15" fmla="*/ 186 h 284"/>
              <a:gd name="T16" fmla="*/ 238 w 252"/>
              <a:gd name="T17" fmla="*/ 194 h 284"/>
              <a:gd name="T18" fmla="*/ 246 w 252"/>
              <a:gd name="T19" fmla="*/ 208 h 284"/>
              <a:gd name="T20" fmla="*/ 218 w 252"/>
              <a:gd name="T21" fmla="*/ 240 h 284"/>
              <a:gd name="T22" fmla="*/ 210 w 252"/>
              <a:gd name="T23" fmla="*/ 252 h 284"/>
              <a:gd name="T24" fmla="*/ 202 w 252"/>
              <a:gd name="T25" fmla="*/ 256 h 284"/>
              <a:gd name="T26" fmla="*/ 192 w 252"/>
              <a:gd name="T27" fmla="*/ 254 h 284"/>
              <a:gd name="T28" fmla="*/ 178 w 252"/>
              <a:gd name="T29" fmla="*/ 260 h 284"/>
              <a:gd name="T30" fmla="*/ 158 w 252"/>
              <a:gd name="T31" fmla="*/ 274 h 284"/>
              <a:gd name="T32" fmla="*/ 148 w 252"/>
              <a:gd name="T33" fmla="*/ 276 h 284"/>
              <a:gd name="T34" fmla="*/ 138 w 252"/>
              <a:gd name="T35" fmla="*/ 272 h 284"/>
              <a:gd name="T36" fmla="*/ 132 w 252"/>
              <a:gd name="T37" fmla="*/ 270 h 284"/>
              <a:gd name="T38" fmla="*/ 126 w 252"/>
              <a:gd name="T39" fmla="*/ 272 h 284"/>
              <a:gd name="T40" fmla="*/ 116 w 252"/>
              <a:gd name="T41" fmla="*/ 282 h 284"/>
              <a:gd name="T42" fmla="*/ 110 w 252"/>
              <a:gd name="T43" fmla="*/ 284 h 284"/>
              <a:gd name="T44" fmla="*/ 94 w 252"/>
              <a:gd name="T45" fmla="*/ 280 h 284"/>
              <a:gd name="T46" fmla="*/ 66 w 252"/>
              <a:gd name="T47" fmla="*/ 268 h 284"/>
              <a:gd name="T48" fmla="*/ 48 w 252"/>
              <a:gd name="T49" fmla="*/ 264 h 284"/>
              <a:gd name="T50" fmla="*/ 46 w 252"/>
              <a:gd name="T51" fmla="*/ 256 h 284"/>
              <a:gd name="T52" fmla="*/ 38 w 252"/>
              <a:gd name="T53" fmla="*/ 244 h 284"/>
              <a:gd name="T54" fmla="*/ 32 w 252"/>
              <a:gd name="T55" fmla="*/ 224 h 284"/>
              <a:gd name="T56" fmla="*/ 24 w 252"/>
              <a:gd name="T57" fmla="*/ 216 h 284"/>
              <a:gd name="T58" fmla="*/ 4 w 252"/>
              <a:gd name="T59" fmla="*/ 200 h 284"/>
              <a:gd name="T60" fmla="*/ 0 w 252"/>
              <a:gd name="T61" fmla="*/ 194 h 284"/>
              <a:gd name="T62" fmla="*/ 6 w 252"/>
              <a:gd name="T63" fmla="*/ 190 h 284"/>
              <a:gd name="T64" fmla="*/ 16 w 252"/>
              <a:gd name="T65" fmla="*/ 184 h 284"/>
              <a:gd name="T66" fmla="*/ 18 w 252"/>
              <a:gd name="T67" fmla="*/ 164 h 284"/>
              <a:gd name="T68" fmla="*/ 20 w 252"/>
              <a:gd name="T69" fmla="*/ 144 h 284"/>
              <a:gd name="T70" fmla="*/ 32 w 252"/>
              <a:gd name="T71" fmla="*/ 140 h 284"/>
              <a:gd name="T72" fmla="*/ 36 w 252"/>
              <a:gd name="T73" fmla="*/ 120 h 284"/>
              <a:gd name="T74" fmla="*/ 54 w 252"/>
              <a:gd name="T75" fmla="*/ 92 h 284"/>
              <a:gd name="T76" fmla="*/ 56 w 252"/>
              <a:gd name="T77" fmla="*/ 76 h 284"/>
              <a:gd name="T78" fmla="*/ 58 w 252"/>
              <a:gd name="T79" fmla="*/ 46 h 284"/>
              <a:gd name="T80" fmla="*/ 62 w 252"/>
              <a:gd name="T81" fmla="*/ 30 h 284"/>
              <a:gd name="T82" fmla="*/ 70 w 252"/>
              <a:gd name="T83" fmla="*/ 16 h 284"/>
              <a:gd name="T84" fmla="*/ 86 w 252"/>
              <a:gd name="T85" fmla="*/ 6 h 284"/>
              <a:gd name="T86" fmla="*/ 96 w 252"/>
              <a:gd name="T87" fmla="*/ 12 h 284"/>
              <a:gd name="T88" fmla="*/ 108 w 252"/>
              <a:gd name="T89" fmla="*/ 44 h 284"/>
              <a:gd name="T90" fmla="*/ 118 w 252"/>
              <a:gd name="T91" fmla="*/ 50 h 284"/>
              <a:gd name="T92" fmla="*/ 146 w 252"/>
              <a:gd name="T93" fmla="*/ 74 h 284"/>
              <a:gd name="T94" fmla="*/ 170 w 252"/>
              <a:gd name="T95" fmla="*/ 10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2" h="284">
                <a:moveTo>
                  <a:pt x="170" y="102"/>
                </a:moveTo>
                <a:lnTo>
                  <a:pt x="164" y="96"/>
                </a:lnTo>
                <a:lnTo>
                  <a:pt x="170" y="102"/>
                </a:lnTo>
                <a:lnTo>
                  <a:pt x="156" y="112"/>
                </a:lnTo>
                <a:lnTo>
                  <a:pt x="150" y="120"/>
                </a:lnTo>
                <a:lnTo>
                  <a:pt x="148" y="130"/>
                </a:lnTo>
                <a:lnTo>
                  <a:pt x="150" y="136"/>
                </a:lnTo>
                <a:lnTo>
                  <a:pt x="154" y="138"/>
                </a:lnTo>
                <a:lnTo>
                  <a:pt x="162" y="138"/>
                </a:lnTo>
                <a:lnTo>
                  <a:pt x="168" y="134"/>
                </a:lnTo>
                <a:lnTo>
                  <a:pt x="168" y="142"/>
                </a:lnTo>
                <a:lnTo>
                  <a:pt x="170" y="152"/>
                </a:lnTo>
                <a:lnTo>
                  <a:pt x="176" y="164"/>
                </a:lnTo>
                <a:lnTo>
                  <a:pt x="186" y="172"/>
                </a:lnTo>
                <a:lnTo>
                  <a:pt x="196" y="180"/>
                </a:lnTo>
                <a:lnTo>
                  <a:pt x="210" y="186"/>
                </a:lnTo>
                <a:lnTo>
                  <a:pt x="224" y="192"/>
                </a:lnTo>
                <a:lnTo>
                  <a:pt x="238" y="194"/>
                </a:lnTo>
                <a:lnTo>
                  <a:pt x="252" y="196"/>
                </a:lnTo>
                <a:lnTo>
                  <a:pt x="246" y="208"/>
                </a:lnTo>
                <a:lnTo>
                  <a:pt x="236" y="218"/>
                </a:lnTo>
                <a:lnTo>
                  <a:pt x="218" y="240"/>
                </a:lnTo>
                <a:lnTo>
                  <a:pt x="214" y="248"/>
                </a:lnTo>
                <a:lnTo>
                  <a:pt x="210" y="252"/>
                </a:lnTo>
                <a:lnTo>
                  <a:pt x="208" y="254"/>
                </a:lnTo>
                <a:lnTo>
                  <a:pt x="202" y="256"/>
                </a:lnTo>
                <a:lnTo>
                  <a:pt x="198" y="254"/>
                </a:lnTo>
                <a:lnTo>
                  <a:pt x="192" y="254"/>
                </a:lnTo>
                <a:lnTo>
                  <a:pt x="186" y="256"/>
                </a:lnTo>
                <a:lnTo>
                  <a:pt x="178" y="260"/>
                </a:lnTo>
                <a:lnTo>
                  <a:pt x="168" y="268"/>
                </a:lnTo>
                <a:lnTo>
                  <a:pt x="158" y="274"/>
                </a:lnTo>
                <a:lnTo>
                  <a:pt x="154" y="276"/>
                </a:lnTo>
                <a:lnTo>
                  <a:pt x="148" y="276"/>
                </a:lnTo>
                <a:lnTo>
                  <a:pt x="142" y="276"/>
                </a:lnTo>
                <a:lnTo>
                  <a:pt x="138" y="272"/>
                </a:lnTo>
                <a:lnTo>
                  <a:pt x="136" y="270"/>
                </a:lnTo>
                <a:lnTo>
                  <a:pt x="132" y="270"/>
                </a:lnTo>
                <a:lnTo>
                  <a:pt x="128" y="270"/>
                </a:lnTo>
                <a:lnTo>
                  <a:pt x="126" y="272"/>
                </a:lnTo>
                <a:lnTo>
                  <a:pt x="122" y="276"/>
                </a:lnTo>
                <a:lnTo>
                  <a:pt x="116" y="282"/>
                </a:lnTo>
                <a:lnTo>
                  <a:pt x="114" y="284"/>
                </a:lnTo>
                <a:lnTo>
                  <a:pt x="110" y="284"/>
                </a:lnTo>
                <a:lnTo>
                  <a:pt x="102" y="284"/>
                </a:lnTo>
                <a:lnTo>
                  <a:pt x="94" y="280"/>
                </a:lnTo>
                <a:lnTo>
                  <a:pt x="80" y="274"/>
                </a:lnTo>
                <a:lnTo>
                  <a:pt x="66" y="268"/>
                </a:lnTo>
                <a:lnTo>
                  <a:pt x="58" y="266"/>
                </a:lnTo>
                <a:lnTo>
                  <a:pt x="48" y="264"/>
                </a:lnTo>
                <a:lnTo>
                  <a:pt x="50" y="264"/>
                </a:lnTo>
                <a:lnTo>
                  <a:pt x="46" y="256"/>
                </a:lnTo>
                <a:lnTo>
                  <a:pt x="42" y="250"/>
                </a:lnTo>
                <a:lnTo>
                  <a:pt x="38" y="244"/>
                </a:lnTo>
                <a:lnTo>
                  <a:pt x="34" y="238"/>
                </a:lnTo>
                <a:lnTo>
                  <a:pt x="32" y="224"/>
                </a:lnTo>
                <a:lnTo>
                  <a:pt x="28" y="220"/>
                </a:lnTo>
                <a:lnTo>
                  <a:pt x="24" y="216"/>
                </a:lnTo>
                <a:lnTo>
                  <a:pt x="10" y="206"/>
                </a:lnTo>
                <a:lnTo>
                  <a:pt x="4" y="200"/>
                </a:lnTo>
                <a:lnTo>
                  <a:pt x="0" y="196"/>
                </a:lnTo>
                <a:lnTo>
                  <a:pt x="0" y="194"/>
                </a:lnTo>
                <a:lnTo>
                  <a:pt x="2" y="192"/>
                </a:lnTo>
                <a:lnTo>
                  <a:pt x="6" y="190"/>
                </a:lnTo>
                <a:lnTo>
                  <a:pt x="12" y="188"/>
                </a:lnTo>
                <a:lnTo>
                  <a:pt x="16" y="184"/>
                </a:lnTo>
                <a:lnTo>
                  <a:pt x="18" y="172"/>
                </a:lnTo>
                <a:lnTo>
                  <a:pt x="18" y="164"/>
                </a:lnTo>
                <a:lnTo>
                  <a:pt x="18" y="154"/>
                </a:lnTo>
                <a:lnTo>
                  <a:pt x="20" y="144"/>
                </a:lnTo>
                <a:lnTo>
                  <a:pt x="24" y="142"/>
                </a:lnTo>
                <a:lnTo>
                  <a:pt x="32" y="140"/>
                </a:lnTo>
                <a:lnTo>
                  <a:pt x="34" y="130"/>
                </a:lnTo>
                <a:lnTo>
                  <a:pt x="36" y="120"/>
                </a:lnTo>
                <a:lnTo>
                  <a:pt x="44" y="106"/>
                </a:lnTo>
                <a:lnTo>
                  <a:pt x="54" y="92"/>
                </a:lnTo>
                <a:lnTo>
                  <a:pt x="56" y="84"/>
                </a:lnTo>
                <a:lnTo>
                  <a:pt x="56" y="76"/>
                </a:lnTo>
                <a:lnTo>
                  <a:pt x="56" y="54"/>
                </a:lnTo>
                <a:lnTo>
                  <a:pt x="58" y="46"/>
                </a:lnTo>
                <a:lnTo>
                  <a:pt x="60" y="38"/>
                </a:lnTo>
                <a:lnTo>
                  <a:pt x="62" y="30"/>
                </a:lnTo>
                <a:lnTo>
                  <a:pt x="62" y="18"/>
                </a:lnTo>
                <a:lnTo>
                  <a:pt x="70" y="16"/>
                </a:lnTo>
                <a:lnTo>
                  <a:pt x="78" y="12"/>
                </a:lnTo>
                <a:lnTo>
                  <a:pt x="86" y="6"/>
                </a:lnTo>
                <a:lnTo>
                  <a:pt x="90" y="0"/>
                </a:lnTo>
                <a:lnTo>
                  <a:pt x="96" y="12"/>
                </a:lnTo>
                <a:lnTo>
                  <a:pt x="102" y="30"/>
                </a:lnTo>
                <a:lnTo>
                  <a:pt x="108" y="44"/>
                </a:lnTo>
                <a:lnTo>
                  <a:pt x="112" y="48"/>
                </a:lnTo>
                <a:lnTo>
                  <a:pt x="118" y="50"/>
                </a:lnTo>
                <a:lnTo>
                  <a:pt x="134" y="62"/>
                </a:lnTo>
                <a:lnTo>
                  <a:pt x="146" y="74"/>
                </a:lnTo>
                <a:lnTo>
                  <a:pt x="164" y="96"/>
                </a:lnTo>
                <a:lnTo>
                  <a:pt x="170" y="102"/>
                </a:lnTo>
                <a:close/>
              </a:path>
            </a:pathLst>
          </a:custGeom>
          <a:solidFill>
            <a:srgbClr val="FFFF99"/>
          </a:solidFill>
          <a:ln w="7938">
            <a:solidFill>
              <a:srgbClr val="000000"/>
            </a:solidFill>
            <a:prstDash val="solid"/>
            <a:round/>
            <a:headEnd/>
            <a:tailEnd/>
          </a:ln>
        </p:spPr>
        <p:txBody>
          <a:bodyPr/>
          <a:lstStyle/>
          <a:p>
            <a:endParaRPr lang="en-US"/>
          </a:p>
        </p:txBody>
      </p:sp>
      <p:sp>
        <p:nvSpPr>
          <p:cNvPr id="4192" name="Freeform 96"/>
          <p:cNvSpPr>
            <a:spLocks/>
          </p:cNvSpPr>
          <p:nvPr/>
        </p:nvSpPr>
        <p:spPr bwMode="auto">
          <a:xfrm>
            <a:off x="6656388" y="3660122"/>
            <a:ext cx="285750" cy="415925"/>
          </a:xfrm>
          <a:custGeom>
            <a:avLst/>
            <a:gdLst>
              <a:gd name="T0" fmla="*/ 26 w 180"/>
              <a:gd name="T1" fmla="*/ 154 h 262"/>
              <a:gd name="T2" fmla="*/ 42 w 180"/>
              <a:gd name="T3" fmla="*/ 144 h 262"/>
              <a:gd name="T4" fmla="*/ 54 w 180"/>
              <a:gd name="T5" fmla="*/ 138 h 262"/>
              <a:gd name="T6" fmla="*/ 64 w 180"/>
              <a:gd name="T7" fmla="*/ 140 h 262"/>
              <a:gd name="T8" fmla="*/ 72 w 180"/>
              <a:gd name="T9" fmla="*/ 136 h 262"/>
              <a:gd name="T10" fmla="*/ 80 w 180"/>
              <a:gd name="T11" fmla="*/ 124 h 262"/>
              <a:gd name="T12" fmla="*/ 108 w 180"/>
              <a:gd name="T13" fmla="*/ 92 h 262"/>
              <a:gd name="T14" fmla="*/ 100 w 180"/>
              <a:gd name="T15" fmla="*/ 78 h 262"/>
              <a:gd name="T16" fmla="*/ 72 w 180"/>
              <a:gd name="T17" fmla="*/ 70 h 262"/>
              <a:gd name="T18" fmla="*/ 48 w 180"/>
              <a:gd name="T19" fmla="*/ 56 h 262"/>
              <a:gd name="T20" fmla="*/ 32 w 180"/>
              <a:gd name="T21" fmla="*/ 36 h 262"/>
              <a:gd name="T22" fmla="*/ 30 w 180"/>
              <a:gd name="T23" fmla="*/ 18 h 262"/>
              <a:gd name="T24" fmla="*/ 42 w 180"/>
              <a:gd name="T25" fmla="*/ 12 h 262"/>
              <a:gd name="T26" fmla="*/ 42 w 180"/>
              <a:gd name="T27" fmla="*/ 18 h 262"/>
              <a:gd name="T28" fmla="*/ 52 w 180"/>
              <a:gd name="T29" fmla="*/ 26 h 262"/>
              <a:gd name="T30" fmla="*/ 62 w 180"/>
              <a:gd name="T31" fmla="*/ 30 h 262"/>
              <a:gd name="T32" fmla="*/ 72 w 180"/>
              <a:gd name="T33" fmla="*/ 26 h 262"/>
              <a:gd name="T34" fmla="*/ 80 w 180"/>
              <a:gd name="T35" fmla="*/ 22 h 262"/>
              <a:gd name="T36" fmla="*/ 104 w 180"/>
              <a:gd name="T37" fmla="*/ 20 h 262"/>
              <a:gd name="T38" fmla="*/ 128 w 180"/>
              <a:gd name="T39" fmla="*/ 14 h 262"/>
              <a:gd name="T40" fmla="*/ 146 w 180"/>
              <a:gd name="T41" fmla="*/ 14 h 262"/>
              <a:gd name="T42" fmla="*/ 156 w 180"/>
              <a:gd name="T43" fmla="*/ 8 h 262"/>
              <a:gd name="T44" fmla="*/ 164 w 180"/>
              <a:gd name="T45" fmla="*/ 2 h 262"/>
              <a:gd name="T46" fmla="*/ 174 w 180"/>
              <a:gd name="T47" fmla="*/ 2 h 262"/>
              <a:gd name="T48" fmla="*/ 176 w 180"/>
              <a:gd name="T49" fmla="*/ 8 h 262"/>
              <a:gd name="T50" fmla="*/ 174 w 180"/>
              <a:gd name="T51" fmla="*/ 28 h 262"/>
              <a:gd name="T52" fmla="*/ 166 w 180"/>
              <a:gd name="T53" fmla="*/ 54 h 262"/>
              <a:gd name="T54" fmla="*/ 136 w 180"/>
              <a:gd name="T55" fmla="*/ 120 h 262"/>
              <a:gd name="T56" fmla="*/ 104 w 180"/>
              <a:gd name="T57" fmla="*/ 168 h 262"/>
              <a:gd name="T58" fmla="*/ 76 w 180"/>
              <a:gd name="T59" fmla="*/ 196 h 262"/>
              <a:gd name="T60" fmla="*/ 46 w 180"/>
              <a:gd name="T61" fmla="*/ 222 h 262"/>
              <a:gd name="T62" fmla="*/ 12 w 180"/>
              <a:gd name="T63" fmla="*/ 262 h 262"/>
              <a:gd name="T64" fmla="*/ 0 w 180"/>
              <a:gd name="T65" fmla="*/ 254 h 262"/>
              <a:gd name="T66" fmla="*/ 16 w 180"/>
              <a:gd name="T67" fmla="*/ 158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0" h="262">
                <a:moveTo>
                  <a:pt x="18" y="158"/>
                </a:moveTo>
                <a:lnTo>
                  <a:pt x="26" y="154"/>
                </a:lnTo>
                <a:lnTo>
                  <a:pt x="34" y="148"/>
                </a:lnTo>
                <a:lnTo>
                  <a:pt x="42" y="144"/>
                </a:lnTo>
                <a:lnTo>
                  <a:pt x="48" y="140"/>
                </a:lnTo>
                <a:lnTo>
                  <a:pt x="54" y="138"/>
                </a:lnTo>
                <a:lnTo>
                  <a:pt x="60" y="138"/>
                </a:lnTo>
                <a:lnTo>
                  <a:pt x="64" y="140"/>
                </a:lnTo>
                <a:lnTo>
                  <a:pt x="70" y="138"/>
                </a:lnTo>
                <a:lnTo>
                  <a:pt x="72" y="136"/>
                </a:lnTo>
                <a:lnTo>
                  <a:pt x="76" y="132"/>
                </a:lnTo>
                <a:lnTo>
                  <a:pt x="80" y="124"/>
                </a:lnTo>
                <a:lnTo>
                  <a:pt x="98" y="102"/>
                </a:lnTo>
                <a:lnTo>
                  <a:pt x="108" y="92"/>
                </a:lnTo>
                <a:lnTo>
                  <a:pt x="114" y="80"/>
                </a:lnTo>
                <a:lnTo>
                  <a:pt x="100" y="78"/>
                </a:lnTo>
                <a:lnTo>
                  <a:pt x="86" y="76"/>
                </a:lnTo>
                <a:lnTo>
                  <a:pt x="72" y="70"/>
                </a:lnTo>
                <a:lnTo>
                  <a:pt x="58" y="64"/>
                </a:lnTo>
                <a:lnTo>
                  <a:pt x="48" y="56"/>
                </a:lnTo>
                <a:lnTo>
                  <a:pt x="38" y="48"/>
                </a:lnTo>
                <a:lnTo>
                  <a:pt x="32" y="36"/>
                </a:lnTo>
                <a:lnTo>
                  <a:pt x="30" y="26"/>
                </a:lnTo>
                <a:lnTo>
                  <a:pt x="30" y="18"/>
                </a:lnTo>
                <a:lnTo>
                  <a:pt x="42" y="6"/>
                </a:lnTo>
                <a:lnTo>
                  <a:pt x="42" y="12"/>
                </a:lnTo>
                <a:lnTo>
                  <a:pt x="42" y="14"/>
                </a:lnTo>
                <a:lnTo>
                  <a:pt x="42" y="18"/>
                </a:lnTo>
                <a:lnTo>
                  <a:pt x="46" y="22"/>
                </a:lnTo>
                <a:lnTo>
                  <a:pt x="52" y="26"/>
                </a:lnTo>
                <a:lnTo>
                  <a:pt x="56" y="30"/>
                </a:lnTo>
                <a:lnTo>
                  <a:pt x="62" y="30"/>
                </a:lnTo>
                <a:lnTo>
                  <a:pt x="68" y="30"/>
                </a:lnTo>
                <a:lnTo>
                  <a:pt x="72" y="26"/>
                </a:lnTo>
                <a:lnTo>
                  <a:pt x="76" y="22"/>
                </a:lnTo>
                <a:lnTo>
                  <a:pt x="80" y="22"/>
                </a:lnTo>
                <a:lnTo>
                  <a:pt x="94" y="22"/>
                </a:lnTo>
                <a:lnTo>
                  <a:pt x="104" y="20"/>
                </a:lnTo>
                <a:lnTo>
                  <a:pt x="114" y="18"/>
                </a:lnTo>
                <a:lnTo>
                  <a:pt x="128" y="14"/>
                </a:lnTo>
                <a:lnTo>
                  <a:pt x="142" y="14"/>
                </a:lnTo>
                <a:lnTo>
                  <a:pt x="146" y="14"/>
                </a:lnTo>
                <a:lnTo>
                  <a:pt x="150" y="12"/>
                </a:lnTo>
                <a:lnTo>
                  <a:pt x="156" y="8"/>
                </a:lnTo>
                <a:lnTo>
                  <a:pt x="160" y="2"/>
                </a:lnTo>
                <a:lnTo>
                  <a:pt x="164" y="2"/>
                </a:lnTo>
                <a:lnTo>
                  <a:pt x="168" y="0"/>
                </a:lnTo>
                <a:lnTo>
                  <a:pt x="174" y="2"/>
                </a:lnTo>
                <a:lnTo>
                  <a:pt x="180" y="2"/>
                </a:lnTo>
                <a:lnTo>
                  <a:pt x="176" y="8"/>
                </a:lnTo>
                <a:lnTo>
                  <a:pt x="174" y="16"/>
                </a:lnTo>
                <a:lnTo>
                  <a:pt x="174" y="28"/>
                </a:lnTo>
                <a:lnTo>
                  <a:pt x="172" y="40"/>
                </a:lnTo>
                <a:lnTo>
                  <a:pt x="166" y="54"/>
                </a:lnTo>
                <a:lnTo>
                  <a:pt x="156" y="82"/>
                </a:lnTo>
                <a:lnTo>
                  <a:pt x="136" y="120"/>
                </a:lnTo>
                <a:lnTo>
                  <a:pt x="114" y="152"/>
                </a:lnTo>
                <a:lnTo>
                  <a:pt x="104" y="168"/>
                </a:lnTo>
                <a:lnTo>
                  <a:pt x="90" y="182"/>
                </a:lnTo>
                <a:lnTo>
                  <a:pt x="76" y="196"/>
                </a:lnTo>
                <a:lnTo>
                  <a:pt x="60" y="210"/>
                </a:lnTo>
                <a:lnTo>
                  <a:pt x="46" y="222"/>
                </a:lnTo>
                <a:lnTo>
                  <a:pt x="34" y="234"/>
                </a:lnTo>
                <a:lnTo>
                  <a:pt x="12" y="262"/>
                </a:lnTo>
                <a:lnTo>
                  <a:pt x="6" y="258"/>
                </a:lnTo>
                <a:lnTo>
                  <a:pt x="0" y="254"/>
                </a:lnTo>
                <a:lnTo>
                  <a:pt x="0" y="182"/>
                </a:lnTo>
                <a:lnTo>
                  <a:pt x="16" y="158"/>
                </a:lnTo>
                <a:lnTo>
                  <a:pt x="18" y="158"/>
                </a:lnTo>
                <a:close/>
              </a:path>
            </a:pathLst>
          </a:custGeom>
          <a:solidFill>
            <a:srgbClr val="FFFF99"/>
          </a:solidFill>
          <a:ln w="7938">
            <a:solidFill>
              <a:srgbClr val="000000"/>
            </a:solidFill>
            <a:prstDash val="solid"/>
            <a:round/>
            <a:headEnd/>
            <a:tailEnd/>
          </a:ln>
        </p:spPr>
        <p:txBody>
          <a:bodyPr/>
          <a:lstStyle/>
          <a:p>
            <a:endParaRPr lang="en-US"/>
          </a:p>
        </p:txBody>
      </p:sp>
      <p:sp>
        <p:nvSpPr>
          <p:cNvPr id="4193" name="Freeform 97"/>
          <p:cNvSpPr>
            <a:spLocks/>
          </p:cNvSpPr>
          <p:nvPr/>
        </p:nvSpPr>
        <p:spPr bwMode="auto">
          <a:xfrm>
            <a:off x="5930900" y="3691872"/>
            <a:ext cx="350838" cy="263525"/>
          </a:xfrm>
          <a:custGeom>
            <a:avLst/>
            <a:gdLst>
              <a:gd name="T0" fmla="*/ 219 w 221"/>
              <a:gd name="T1" fmla="*/ 116 h 166"/>
              <a:gd name="T2" fmla="*/ 219 w 221"/>
              <a:gd name="T3" fmla="*/ 106 h 166"/>
              <a:gd name="T4" fmla="*/ 211 w 221"/>
              <a:gd name="T5" fmla="*/ 96 h 166"/>
              <a:gd name="T6" fmla="*/ 191 w 221"/>
              <a:gd name="T7" fmla="*/ 78 h 166"/>
              <a:gd name="T8" fmla="*/ 183 w 221"/>
              <a:gd name="T9" fmla="*/ 68 h 166"/>
              <a:gd name="T10" fmla="*/ 181 w 221"/>
              <a:gd name="T11" fmla="*/ 60 h 166"/>
              <a:gd name="T12" fmla="*/ 169 w 221"/>
              <a:gd name="T13" fmla="*/ 52 h 166"/>
              <a:gd name="T14" fmla="*/ 167 w 221"/>
              <a:gd name="T15" fmla="*/ 46 h 166"/>
              <a:gd name="T16" fmla="*/ 155 w 221"/>
              <a:gd name="T17" fmla="*/ 32 h 166"/>
              <a:gd name="T18" fmla="*/ 151 w 221"/>
              <a:gd name="T19" fmla="*/ 16 h 166"/>
              <a:gd name="T20" fmla="*/ 145 w 221"/>
              <a:gd name="T21" fmla="*/ 0 h 166"/>
              <a:gd name="T22" fmla="*/ 145 w 221"/>
              <a:gd name="T23" fmla="*/ 2 h 166"/>
              <a:gd name="T24" fmla="*/ 133 w 221"/>
              <a:gd name="T25" fmla="*/ 2 h 166"/>
              <a:gd name="T26" fmla="*/ 121 w 221"/>
              <a:gd name="T27" fmla="*/ 12 h 166"/>
              <a:gd name="T28" fmla="*/ 113 w 221"/>
              <a:gd name="T29" fmla="*/ 32 h 166"/>
              <a:gd name="T30" fmla="*/ 107 w 221"/>
              <a:gd name="T31" fmla="*/ 36 h 166"/>
              <a:gd name="T32" fmla="*/ 76 w 221"/>
              <a:gd name="T33" fmla="*/ 40 h 166"/>
              <a:gd name="T34" fmla="*/ 72 w 221"/>
              <a:gd name="T35" fmla="*/ 54 h 166"/>
              <a:gd name="T36" fmla="*/ 62 w 221"/>
              <a:gd name="T37" fmla="*/ 62 h 166"/>
              <a:gd name="T38" fmla="*/ 36 w 221"/>
              <a:gd name="T39" fmla="*/ 68 h 166"/>
              <a:gd name="T40" fmla="*/ 30 w 221"/>
              <a:gd name="T41" fmla="*/ 64 h 166"/>
              <a:gd name="T42" fmla="*/ 22 w 221"/>
              <a:gd name="T43" fmla="*/ 70 h 166"/>
              <a:gd name="T44" fmla="*/ 18 w 221"/>
              <a:gd name="T45" fmla="*/ 70 h 166"/>
              <a:gd name="T46" fmla="*/ 8 w 221"/>
              <a:gd name="T47" fmla="*/ 82 h 166"/>
              <a:gd name="T48" fmla="*/ 0 w 221"/>
              <a:gd name="T49" fmla="*/ 102 h 166"/>
              <a:gd name="T50" fmla="*/ 2 w 221"/>
              <a:gd name="T51" fmla="*/ 122 h 166"/>
              <a:gd name="T52" fmla="*/ 20 w 221"/>
              <a:gd name="T53" fmla="*/ 152 h 166"/>
              <a:gd name="T54" fmla="*/ 34 w 221"/>
              <a:gd name="T55" fmla="*/ 158 h 166"/>
              <a:gd name="T56" fmla="*/ 44 w 221"/>
              <a:gd name="T57" fmla="*/ 148 h 166"/>
              <a:gd name="T58" fmla="*/ 66 w 221"/>
              <a:gd name="T59" fmla="*/ 148 h 166"/>
              <a:gd name="T60" fmla="*/ 70 w 221"/>
              <a:gd name="T61" fmla="*/ 128 h 166"/>
              <a:gd name="T62" fmla="*/ 76 w 221"/>
              <a:gd name="T63" fmla="*/ 122 h 166"/>
              <a:gd name="T64" fmla="*/ 84 w 221"/>
              <a:gd name="T65" fmla="*/ 118 h 166"/>
              <a:gd name="T66" fmla="*/ 96 w 221"/>
              <a:gd name="T67" fmla="*/ 120 h 166"/>
              <a:gd name="T68" fmla="*/ 121 w 221"/>
              <a:gd name="T69" fmla="*/ 132 h 166"/>
              <a:gd name="T70" fmla="*/ 137 w 221"/>
              <a:gd name="T71" fmla="*/ 134 h 166"/>
              <a:gd name="T72" fmla="*/ 141 w 221"/>
              <a:gd name="T73" fmla="*/ 130 h 166"/>
              <a:gd name="T74" fmla="*/ 145 w 221"/>
              <a:gd name="T75" fmla="*/ 124 h 166"/>
              <a:gd name="T76" fmla="*/ 151 w 221"/>
              <a:gd name="T77" fmla="*/ 126 h 166"/>
              <a:gd name="T78" fmla="*/ 161 w 221"/>
              <a:gd name="T79" fmla="*/ 122 h 166"/>
              <a:gd name="T80" fmla="*/ 173 w 221"/>
              <a:gd name="T81" fmla="*/ 120 h 166"/>
              <a:gd name="T82" fmla="*/ 187 w 221"/>
              <a:gd name="T83" fmla="*/ 114 h 166"/>
              <a:gd name="T84" fmla="*/ 199 w 221"/>
              <a:gd name="T85" fmla="*/ 114 h 166"/>
              <a:gd name="T86" fmla="*/ 221 w 221"/>
              <a:gd name="T87" fmla="*/ 11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1" h="166">
                <a:moveTo>
                  <a:pt x="221" y="118"/>
                </a:moveTo>
                <a:lnTo>
                  <a:pt x="219" y="116"/>
                </a:lnTo>
                <a:lnTo>
                  <a:pt x="219" y="112"/>
                </a:lnTo>
                <a:lnTo>
                  <a:pt x="219" y="106"/>
                </a:lnTo>
                <a:lnTo>
                  <a:pt x="215" y="100"/>
                </a:lnTo>
                <a:lnTo>
                  <a:pt x="211" y="96"/>
                </a:lnTo>
                <a:lnTo>
                  <a:pt x="201" y="88"/>
                </a:lnTo>
                <a:lnTo>
                  <a:pt x="191" y="78"/>
                </a:lnTo>
                <a:lnTo>
                  <a:pt x="187" y="74"/>
                </a:lnTo>
                <a:lnTo>
                  <a:pt x="183" y="68"/>
                </a:lnTo>
                <a:lnTo>
                  <a:pt x="183" y="62"/>
                </a:lnTo>
                <a:lnTo>
                  <a:pt x="181" y="60"/>
                </a:lnTo>
                <a:lnTo>
                  <a:pt x="175" y="56"/>
                </a:lnTo>
                <a:lnTo>
                  <a:pt x="169" y="52"/>
                </a:lnTo>
                <a:lnTo>
                  <a:pt x="167" y="50"/>
                </a:lnTo>
                <a:lnTo>
                  <a:pt x="167" y="46"/>
                </a:lnTo>
                <a:lnTo>
                  <a:pt x="155" y="46"/>
                </a:lnTo>
                <a:lnTo>
                  <a:pt x="155" y="32"/>
                </a:lnTo>
                <a:lnTo>
                  <a:pt x="153" y="24"/>
                </a:lnTo>
                <a:lnTo>
                  <a:pt x="151" y="16"/>
                </a:lnTo>
                <a:lnTo>
                  <a:pt x="147" y="8"/>
                </a:lnTo>
                <a:lnTo>
                  <a:pt x="145" y="0"/>
                </a:lnTo>
                <a:lnTo>
                  <a:pt x="143" y="0"/>
                </a:lnTo>
                <a:lnTo>
                  <a:pt x="145" y="2"/>
                </a:lnTo>
                <a:lnTo>
                  <a:pt x="137" y="2"/>
                </a:lnTo>
                <a:lnTo>
                  <a:pt x="133" y="2"/>
                </a:lnTo>
                <a:lnTo>
                  <a:pt x="129" y="4"/>
                </a:lnTo>
                <a:lnTo>
                  <a:pt x="121" y="12"/>
                </a:lnTo>
                <a:lnTo>
                  <a:pt x="117" y="22"/>
                </a:lnTo>
                <a:lnTo>
                  <a:pt x="113" y="32"/>
                </a:lnTo>
                <a:lnTo>
                  <a:pt x="111" y="34"/>
                </a:lnTo>
                <a:lnTo>
                  <a:pt x="107" y="36"/>
                </a:lnTo>
                <a:lnTo>
                  <a:pt x="96" y="38"/>
                </a:lnTo>
                <a:lnTo>
                  <a:pt x="76" y="40"/>
                </a:lnTo>
                <a:lnTo>
                  <a:pt x="74" y="48"/>
                </a:lnTo>
                <a:lnTo>
                  <a:pt x="72" y="54"/>
                </a:lnTo>
                <a:lnTo>
                  <a:pt x="68" y="58"/>
                </a:lnTo>
                <a:lnTo>
                  <a:pt x="62" y="62"/>
                </a:lnTo>
                <a:lnTo>
                  <a:pt x="48" y="66"/>
                </a:lnTo>
                <a:lnTo>
                  <a:pt x="36" y="68"/>
                </a:lnTo>
                <a:lnTo>
                  <a:pt x="32" y="66"/>
                </a:lnTo>
                <a:lnTo>
                  <a:pt x="30" y="64"/>
                </a:lnTo>
                <a:lnTo>
                  <a:pt x="26" y="66"/>
                </a:lnTo>
                <a:lnTo>
                  <a:pt x="22" y="70"/>
                </a:lnTo>
                <a:lnTo>
                  <a:pt x="20" y="72"/>
                </a:lnTo>
                <a:lnTo>
                  <a:pt x="18" y="70"/>
                </a:lnTo>
                <a:lnTo>
                  <a:pt x="14" y="74"/>
                </a:lnTo>
                <a:lnTo>
                  <a:pt x="8" y="82"/>
                </a:lnTo>
                <a:lnTo>
                  <a:pt x="2" y="92"/>
                </a:lnTo>
                <a:lnTo>
                  <a:pt x="0" y="102"/>
                </a:lnTo>
                <a:lnTo>
                  <a:pt x="0" y="112"/>
                </a:lnTo>
                <a:lnTo>
                  <a:pt x="2" y="122"/>
                </a:lnTo>
                <a:lnTo>
                  <a:pt x="10" y="138"/>
                </a:lnTo>
                <a:lnTo>
                  <a:pt x="20" y="152"/>
                </a:lnTo>
                <a:lnTo>
                  <a:pt x="30" y="166"/>
                </a:lnTo>
                <a:lnTo>
                  <a:pt x="34" y="158"/>
                </a:lnTo>
                <a:lnTo>
                  <a:pt x="38" y="152"/>
                </a:lnTo>
                <a:lnTo>
                  <a:pt x="44" y="148"/>
                </a:lnTo>
                <a:lnTo>
                  <a:pt x="56" y="148"/>
                </a:lnTo>
                <a:lnTo>
                  <a:pt x="66" y="148"/>
                </a:lnTo>
                <a:lnTo>
                  <a:pt x="68" y="138"/>
                </a:lnTo>
                <a:lnTo>
                  <a:pt x="70" y="128"/>
                </a:lnTo>
                <a:lnTo>
                  <a:pt x="72" y="124"/>
                </a:lnTo>
                <a:lnTo>
                  <a:pt x="76" y="122"/>
                </a:lnTo>
                <a:lnTo>
                  <a:pt x="80" y="118"/>
                </a:lnTo>
                <a:lnTo>
                  <a:pt x="84" y="118"/>
                </a:lnTo>
                <a:lnTo>
                  <a:pt x="90" y="118"/>
                </a:lnTo>
                <a:lnTo>
                  <a:pt x="96" y="120"/>
                </a:lnTo>
                <a:lnTo>
                  <a:pt x="109" y="126"/>
                </a:lnTo>
                <a:lnTo>
                  <a:pt x="121" y="132"/>
                </a:lnTo>
                <a:lnTo>
                  <a:pt x="129" y="134"/>
                </a:lnTo>
                <a:lnTo>
                  <a:pt x="137" y="134"/>
                </a:lnTo>
                <a:lnTo>
                  <a:pt x="139" y="134"/>
                </a:lnTo>
                <a:lnTo>
                  <a:pt x="141" y="130"/>
                </a:lnTo>
                <a:lnTo>
                  <a:pt x="143" y="126"/>
                </a:lnTo>
                <a:lnTo>
                  <a:pt x="145" y="124"/>
                </a:lnTo>
                <a:lnTo>
                  <a:pt x="149" y="126"/>
                </a:lnTo>
                <a:lnTo>
                  <a:pt x="151" y="126"/>
                </a:lnTo>
                <a:lnTo>
                  <a:pt x="157" y="124"/>
                </a:lnTo>
                <a:lnTo>
                  <a:pt x="161" y="122"/>
                </a:lnTo>
                <a:lnTo>
                  <a:pt x="167" y="120"/>
                </a:lnTo>
                <a:lnTo>
                  <a:pt x="173" y="120"/>
                </a:lnTo>
                <a:lnTo>
                  <a:pt x="185" y="120"/>
                </a:lnTo>
                <a:lnTo>
                  <a:pt x="187" y="114"/>
                </a:lnTo>
                <a:lnTo>
                  <a:pt x="191" y="112"/>
                </a:lnTo>
                <a:lnTo>
                  <a:pt x="199" y="114"/>
                </a:lnTo>
                <a:lnTo>
                  <a:pt x="207" y="116"/>
                </a:lnTo>
                <a:lnTo>
                  <a:pt x="221" y="116"/>
                </a:lnTo>
                <a:lnTo>
                  <a:pt x="221" y="118"/>
                </a:lnTo>
                <a:close/>
              </a:path>
            </a:pathLst>
          </a:custGeom>
          <a:solidFill>
            <a:srgbClr val="FFFF99"/>
          </a:solidFill>
          <a:ln w="7938">
            <a:solidFill>
              <a:srgbClr val="000000"/>
            </a:solidFill>
            <a:prstDash val="solid"/>
            <a:round/>
            <a:headEnd/>
            <a:tailEnd/>
          </a:ln>
        </p:spPr>
        <p:txBody>
          <a:bodyPr/>
          <a:lstStyle/>
          <a:p>
            <a:endParaRPr lang="en-US"/>
          </a:p>
        </p:txBody>
      </p:sp>
      <p:sp>
        <p:nvSpPr>
          <p:cNvPr id="4194" name="Freeform 98"/>
          <p:cNvSpPr>
            <a:spLocks/>
          </p:cNvSpPr>
          <p:nvPr/>
        </p:nvSpPr>
        <p:spPr bwMode="auto">
          <a:xfrm>
            <a:off x="6465888" y="3895072"/>
            <a:ext cx="215900" cy="288925"/>
          </a:xfrm>
          <a:custGeom>
            <a:avLst/>
            <a:gdLst>
              <a:gd name="T0" fmla="*/ 130 w 136"/>
              <a:gd name="T1" fmla="*/ 12 h 182"/>
              <a:gd name="T2" fmla="*/ 124 w 136"/>
              <a:gd name="T3" fmla="*/ 12 h 182"/>
              <a:gd name="T4" fmla="*/ 120 w 136"/>
              <a:gd name="T5" fmla="*/ 8 h 182"/>
              <a:gd name="T6" fmla="*/ 118 w 136"/>
              <a:gd name="T7" fmla="*/ 6 h 182"/>
              <a:gd name="T8" fmla="*/ 114 w 136"/>
              <a:gd name="T9" fmla="*/ 6 h 182"/>
              <a:gd name="T10" fmla="*/ 110 w 136"/>
              <a:gd name="T11" fmla="*/ 6 h 182"/>
              <a:gd name="T12" fmla="*/ 108 w 136"/>
              <a:gd name="T13" fmla="*/ 8 h 182"/>
              <a:gd name="T14" fmla="*/ 104 w 136"/>
              <a:gd name="T15" fmla="*/ 12 h 182"/>
              <a:gd name="T16" fmla="*/ 98 w 136"/>
              <a:gd name="T17" fmla="*/ 18 h 182"/>
              <a:gd name="T18" fmla="*/ 96 w 136"/>
              <a:gd name="T19" fmla="*/ 20 h 182"/>
              <a:gd name="T20" fmla="*/ 92 w 136"/>
              <a:gd name="T21" fmla="*/ 20 h 182"/>
              <a:gd name="T22" fmla="*/ 84 w 136"/>
              <a:gd name="T23" fmla="*/ 20 h 182"/>
              <a:gd name="T24" fmla="*/ 76 w 136"/>
              <a:gd name="T25" fmla="*/ 16 h 182"/>
              <a:gd name="T26" fmla="*/ 62 w 136"/>
              <a:gd name="T27" fmla="*/ 10 h 182"/>
              <a:gd name="T28" fmla="*/ 50 w 136"/>
              <a:gd name="T29" fmla="*/ 4 h 182"/>
              <a:gd name="T30" fmla="*/ 42 w 136"/>
              <a:gd name="T31" fmla="*/ 2 h 182"/>
              <a:gd name="T32" fmla="*/ 32 w 136"/>
              <a:gd name="T33" fmla="*/ 0 h 182"/>
              <a:gd name="T34" fmla="*/ 4 w 136"/>
              <a:gd name="T35" fmla="*/ 0 h 182"/>
              <a:gd name="T36" fmla="*/ 0 w 136"/>
              <a:gd name="T37" fmla="*/ 6 h 182"/>
              <a:gd name="T38" fmla="*/ 4 w 136"/>
              <a:gd name="T39" fmla="*/ 14 h 182"/>
              <a:gd name="T40" fmla="*/ 8 w 136"/>
              <a:gd name="T41" fmla="*/ 22 h 182"/>
              <a:gd name="T42" fmla="*/ 16 w 136"/>
              <a:gd name="T43" fmla="*/ 36 h 182"/>
              <a:gd name="T44" fmla="*/ 18 w 136"/>
              <a:gd name="T45" fmla="*/ 42 h 182"/>
              <a:gd name="T46" fmla="*/ 18 w 136"/>
              <a:gd name="T47" fmla="*/ 46 h 182"/>
              <a:gd name="T48" fmla="*/ 18 w 136"/>
              <a:gd name="T49" fmla="*/ 52 h 182"/>
              <a:gd name="T50" fmla="*/ 18 w 136"/>
              <a:gd name="T51" fmla="*/ 56 h 182"/>
              <a:gd name="T52" fmla="*/ 0 w 136"/>
              <a:gd name="T53" fmla="*/ 82 h 182"/>
              <a:gd name="T54" fmla="*/ 0 w 136"/>
              <a:gd name="T55" fmla="*/ 108 h 182"/>
              <a:gd name="T56" fmla="*/ 66 w 136"/>
              <a:gd name="T57" fmla="*/ 148 h 182"/>
              <a:gd name="T58" fmla="*/ 66 w 136"/>
              <a:gd name="T59" fmla="*/ 158 h 182"/>
              <a:gd name="T60" fmla="*/ 94 w 136"/>
              <a:gd name="T61" fmla="*/ 182 h 182"/>
              <a:gd name="T62" fmla="*/ 98 w 136"/>
              <a:gd name="T63" fmla="*/ 178 h 182"/>
              <a:gd name="T64" fmla="*/ 102 w 136"/>
              <a:gd name="T65" fmla="*/ 170 h 182"/>
              <a:gd name="T66" fmla="*/ 116 w 136"/>
              <a:gd name="T67" fmla="*/ 140 h 182"/>
              <a:gd name="T68" fmla="*/ 132 w 136"/>
              <a:gd name="T69" fmla="*/ 114 h 182"/>
              <a:gd name="T70" fmla="*/ 126 w 136"/>
              <a:gd name="T71" fmla="*/ 110 h 182"/>
              <a:gd name="T72" fmla="*/ 120 w 136"/>
              <a:gd name="T73" fmla="*/ 106 h 182"/>
              <a:gd name="T74" fmla="*/ 120 w 136"/>
              <a:gd name="T75" fmla="*/ 34 h 182"/>
              <a:gd name="T76" fmla="*/ 130 w 136"/>
              <a:gd name="T77" fmla="*/ 16 h 182"/>
              <a:gd name="T78" fmla="*/ 136 w 136"/>
              <a:gd name="T79" fmla="*/ 12 h 182"/>
              <a:gd name="T80" fmla="*/ 130 w 136"/>
              <a:gd name="T81" fmla="*/ 1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182">
                <a:moveTo>
                  <a:pt x="130" y="12"/>
                </a:moveTo>
                <a:lnTo>
                  <a:pt x="124" y="12"/>
                </a:lnTo>
                <a:lnTo>
                  <a:pt x="120" y="8"/>
                </a:lnTo>
                <a:lnTo>
                  <a:pt x="118" y="6"/>
                </a:lnTo>
                <a:lnTo>
                  <a:pt x="114" y="6"/>
                </a:lnTo>
                <a:lnTo>
                  <a:pt x="110" y="6"/>
                </a:lnTo>
                <a:lnTo>
                  <a:pt x="108" y="8"/>
                </a:lnTo>
                <a:lnTo>
                  <a:pt x="104" y="12"/>
                </a:lnTo>
                <a:lnTo>
                  <a:pt x="98" y="18"/>
                </a:lnTo>
                <a:lnTo>
                  <a:pt x="96" y="20"/>
                </a:lnTo>
                <a:lnTo>
                  <a:pt x="92" y="20"/>
                </a:lnTo>
                <a:lnTo>
                  <a:pt x="84" y="20"/>
                </a:lnTo>
                <a:lnTo>
                  <a:pt x="76" y="16"/>
                </a:lnTo>
                <a:lnTo>
                  <a:pt x="62" y="10"/>
                </a:lnTo>
                <a:lnTo>
                  <a:pt x="50" y="4"/>
                </a:lnTo>
                <a:lnTo>
                  <a:pt x="42" y="2"/>
                </a:lnTo>
                <a:lnTo>
                  <a:pt x="32" y="0"/>
                </a:lnTo>
                <a:lnTo>
                  <a:pt x="4" y="0"/>
                </a:lnTo>
                <a:lnTo>
                  <a:pt x="0" y="6"/>
                </a:lnTo>
                <a:lnTo>
                  <a:pt x="4" y="14"/>
                </a:lnTo>
                <a:lnTo>
                  <a:pt x="8" y="22"/>
                </a:lnTo>
                <a:lnTo>
                  <a:pt x="16" y="36"/>
                </a:lnTo>
                <a:lnTo>
                  <a:pt x="18" y="42"/>
                </a:lnTo>
                <a:lnTo>
                  <a:pt x="18" y="46"/>
                </a:lnTo>
                <a:lnTo>
                  <a:pt x="18" y="52"/>
                </a:lnTo>
                <a:lnTo>
                  <a:pt x="18" y="56"/>
                </a:lnTo>
                <a:lnTo>
                  <a:pt x="0" y="82"/>
                </a:lnTo>
                <a:lnTo>
                  <a:pt x="0" y="108"/>
                </a:lnTo>
                <a:lnTo>
                  <a:pt x="66" y="148"/>
                </a:lnTo>
                <a:lnTo>
                  <a:pt x="66" y="158"/>
                </a:lnTo>
                <a:lnTo>
                  <a:pt x="94" y="182"/>
                </a:lnTo>
                <a:lnTo>
                  <a:pt x="98" y="178"/>
                </a:lnTo>
                <a:lnTo>
                  <a:pt x="102" y="170"/>
                </a:lnTo>
                <a:lnTo>
                  <a:pt x="116" y="140"/>
                </a:lnTo>
                <a:lnTo>
                  <a:pt x="132" y="114"/>
                </a:lnTo>
                <a:lnTo>
                  <a:pt x="126" y="110"/>
                </a:lnTo>
                <a:lnTo>
                  <a:pt x="120" y="106"/>
                </a:lnTo>
                <a:lnTo>
                  <a:pt x="120" y="34"/>
                </a:lnTo>
                <a:lnTo>
                  <a:pt x="130" y="16"/>
                </a:lnTo>
                <a:lnTo>
                  <a:pt x="136" y="12"/>
                </a:lnTo>
                <a:lnTo>
                  <a:pt x="130" y="12"/>
                </a:lnTo>
                <a:close/>
              </a:path>
            </a:pathLst>
          </a:custGeom>
          <a:solidFill>
            <a:srgbClr val="FFFF99"/>
          </a:solidFill>
          <a:ln w="7938">
            <a:solidFill>
              <a:srgbClr val="000000"/>
            </a:solidFill>
            <a:prstDash val="solid"/>
            <a:round/>
            <a:headEnd/>
            <a:tailEnd/>
          </a:ln>
        </p:spPr>
        <p:txBody>
          <a:bodyPr/>
          <a:lstStyle/>
          <a:p>
            <a:endParaRPr lang="en-US"/>
          </a:p>
        </p:txBody>
      </p:sp>
      <p:sp>
        <p:nvSpPr>
          <p:cNvPr id="4195" name="Freeform 99"/>
          <p:cNvSpPr>
            <a:spLocks/>
          </p:cNvSpPr>
          <p:nvPr/>
        </p:nvSpPr>
        <p:spPr bwMode="auto">
          <a:xfrm>
            <a:off x="6345239" y="3895071"/>
            <a:ext cx="149225" cy="184150"/>
          </a:xfrm>
          <a:custGeom>
            <a:avLst/>
            <a:gdLst>
              <a:gd name="T0" fmla="*/ 80 w 94"/>
              <a:gd name="T1" fmla="*/ 0 h 116"/>
              <a:gd name="T2" fmla="*/ 76 w 94"/>
              <a:gd name="T3" fmla="*/ 6 h 116"/>
              <a:gd name="T4" fmla="*/ 80 w 94"/>
              <a:gd name="T5" fmla="*/ 14 h 116"/>
              <a:gd name="T6" fmla="*/ 84 w 94"/>
              <a:gd name="T7" fmla="*/ 22 h 116"/>
              <a:gd name="T8" fmla="*/ 92 w 94"/>
              <a:gd name="T9" fmla="*/ 36 h 116"/>
              <a:gd name="T10" fmla="*/ 94 w 94"/>
              <a:gd name="T11" fmla="*/ 42 h 116"/>
              <a:gd name="T12" fmla="*/ 94 w 94"/>
              <a:gd name="T13" fmla="*/ 46 h 116"/>
              <a:gd name="T14" fmla="*/ 94 w 94"/>
              <a:gd name="T15" fmla="*/ 52 h 116"/>
              <a:gd name="T16" fmla="*/ 94 w 94"/>
              <a:gd name="T17" fmla="*/ 56 h 116"/>
              <a:gd name="T18" fmla="*/ 76 w 94"/>
              <a:gd name="T19" fmla="*/ 82 h 116"/>
              <a:gd name="T20" fmla="*/ 76 w 94"/>
              <a:gd name="T21" fmla="*/ 108 h 116"/>
              <a:gd name="T22" fmla="*/ 20 w 94"/>
              <a:gd name="T23" fmla="*/ 106 h 116"/>
              <a:gd name="T24" fmla="*/ 14 w 94"/>
              <a:gd name="T25" fmla="*/ 110 h 116"/>
              <a:gd name="T26" fmla="*/ 10 w 94"/>
              <a:gd name="T27" fmla="*/ 116 h 116"/>
              <a:gd name="T28" fmla="*/ 0 w 94"/>
              <a:gd name="T29" fmla="*/ 116 h 116"/>
              <a:gd name="T30" fmla="*/ 0 w 94"/>
              <a:gd name="T31" fmla="*/ 94 h 116"/>
              <a:gd name="T32" fmla="*/ 6 w 94"/>
              <a:gd name="T33" fmla="*/ 82 h 116"/>
              <a:gd name="T34" fmla="*/ 12 w 94"/>
              <a:gd name="T35" fmla="*/ 70 h 116"/>
              <a:gd name="T36" fmla="*/ 18 w 94"/>
              <a:gd name="T37" fmla="*/ 60 h 116"/>
              <a:gd name="T38" fmla="*/ 26 w 94"/>
              <a:gd name="T39" fmla="*/ 52 h 116"/>
              <a:gd name="T40" fmla="*/ 26 w 94"/>
              <a:gd name="T41" fmla="*/ 42 h 116"/>
              <a:gd name="T42" fmla="*/ 22 w 94"/>
              <a:gd name="T43" fmla="*/ 38 h 116"/>
              <a:gd name="T44" fmla="*/ 22 w 94"/>
              <a:gd name="T45" fmla="*/ 30 h 116"/>
              <a:gd name="T46" fmla="*/ 20 w 94"/>
              <a:gd name="T47" fmla="*/ 18 h 116"/>
              <a:gd name="T48" fmla="*/ 24 w 94"/>
              <a:gd name="T49" fmla="*/ 16 h 116"/>
              <a:gd name="T50" fmla="*/ 32 w 94"/>
              <a:gd name="T51" fmla="*/ 14 h 116"/>
              <a:gd name="T52" fmla="*/ 56 w 94"/>
              <a:gd name="T53" fmla="*/ 14 h 116"/>
              <a:gd name="T54" fmla="*/ 66 w 94"/>
              <a:gd name="T55" fmla="*/ 12 h 116"/>
              <a:gd name="T56" fmla="*/ 76 w 94"/>
              <a:gd name="T57" fmla="*/ 6 h 116"/>
              <a:gd name="T58" fmla="*/ 80 w 94"/>
              <a:gd name="T5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4" h="116">
                <a:moveTo>
                  <a:pt x="80" y="0"/>
                </a:moveTo>
                <a:lnTo>
                  <a:pt x="76" y="6"/>
                </a:lnTo>
                <a:lnTo>
                  <a:pt x="80" y="14"/>
                </a:lnTo>
                <a:lnTo>
                  <a:pt x="84" y="22"/>
                </a:lnTo>
                <a:lnTo>
                  <a:pt x="92" y="36"/>
                </a:lnTo>
                <a:lnTo>
                  <a:pt x="94" y="42"/>
                </a:lnTo>
                <a:lnTo>
                  <a:pt x="94" y="46"/>
                </a:lnTo>
                <a:lnTo>
                  <a:pt x="94" y="52"/>
                </a:lnTo>
                <a:lnTo>
                  <a:pt x="94" y="56"/>
                </a:lnTo>
                <a:lnTo>
                  <a:pt x="76" y="82"/>
                </a:lnTo>
                <a:lnTo>
                  <a:pt x="76" y="108"/>
                </a:lnTo>
                <a:lnTo>
                  <a:pt x="20" y="106"/>
                </a:lnTo>
                <a:lnTo>
                  <a:pt x="14" y="110"/>
                </a:lnTo>
                <a:lnTo>
                  <a:pt x="10" y="116"/>
                </a:lnTo>
                <a:lnTo>
                  <a:pt x="0" y="116"/>
                </a:lnTo>
                <a:lnTo>
                  <a:pt x="0" y="94"/>
                </a:lnTo>
                <a:lnTo>
                  <a:pt x="6" y="82"/>
                </a:lnTo>
                <a:lnTo>
                  <a:pt x="12" y="70"/>
                </a:lnTo>
                <a:lnTo>
                  <a:pt x="18" y="60"/>
                </a:lnTo>
                <a:lnTo>
                  <a:pt x="26" y="52"/>
                </a:lnTo>
                <a:lnTo>
                  <a:pt x="26" y="42"/>
                </a:lnTo>
                <a:lnTo>
                  <a:pt x="22" y="38"/>
                </a:lnTo>
                <a:lnTo>
                  <a:pt x="22" y="30"/>
                </a:lnTo>
                <a:lnTo>
                  <a:pt x="20" y="18"/>
                </a:lnTo>
                <a:lnTo>
                  <a:pt x="24" y="16"/>
                </a:lnTo>
                <a:lnTo>
                  <a:pt x="32" y="14"/>
                </a:lnTo>
                <a:lnTo>
                  <a:pt x="56" y="14"/>
                </a:lnTo>
                <a:lnTo>
                  <a:pt x="66" y="12"/>
                </a:lnTo>
                <a:lnTo>
                  <a:pt x="76" y="6"/>
                </a:lnTo>
                <a:lnTo>
                  <a:pt x="80" y="0"/>
                </a:lnTo>
                <a:close/>
              </a:path>
            </a:pathLst>
          </a:custGeom>
          <a:solidFill>
            <a:srgbClr val="FFFF99"/>
          </a:solidFill>
          <a:ln w="7938">
            <a:solidFill>
              <a:srgbClr val="000000"/>
            </a:solidFill>
            <a:prstDash val="solid"/>
            <a:round/>
            <a:headEnd/>
            <a:tailEnd/>
          </a:ln>
        </p:spPr>
        <p:txBody>
          <a:bodyPr/>
          <a:lstStyle/>
          <a:p>
            <a:endParaRPr lang="en-US"/>
          </a:p>
        </p:txBody>
      </p:sp>
      <p:sp>
        <p:nvSpPr>
          <p:cNvPr id="4196" name="Freeform 100"/>
          <p:cNvSpPr>
            <a:spLocks/>
          </p:cNvSpPr>
          <p:nvPr/>
        </p:nvSpPr>
        <p:spPr bwMode="auto">
          <a:xfrm>
            <a:off x="6338888" y="4063347"/>
            <a:ext cx="311150" cy="339725"/>
          </a:xfrm>
          <a:custGeom>
            <a:avLst/>
            <a:gdLst>
              <a:gd name="T0" fmla="*/ 80 w 196"/>
              <a:gd name="T1" fmla="*/ 2 h 214"/>
              <a:gd name="T2" fmla="*/ 146 w 196"/>
              <a:gd name="T3" fmla="*/ 52 h 214"/>
              <a:gd name="T4" fmla="*/ 170 w 196"/>
              <a:gd name="T5" fmla="*/ 80 h 214"/>
              <a:gd name="T6" fmla="*/ 168 w 196"/>
              <a:gd name="T7" fmla="*/ 90 h 214"/>
              <a:gd name="T8" fmla="*/ 164 w 196"/>
              <a:gd name="T9" fmla="*/ 98 h 214"/>
              <a:gd name="T10" fmla="*/ 166 w 196"/>
              <a:gd name="T11" fmla="*/ 110 h 214"/>
              <a:gd name="T12" fmla="*/ 174 w 196"/>
              <a:gd name="T13" fmla="*/ 118 h 214"/>
              <a:gd name="T14" fmla="*/ 176 w 196"/>
              <a:gd name="T15" fmla="*/ 136 h 214"/>
              <a:gd name="T16" fmla="*/ 178 w 196"/>
              <a:gd name="T17" fmla="*/ 168 h 214"/>
              <a:gd name="T18" fmla="*/ 186 w 196"/>
              <a:gd name="T19" fmla="*/ 180 h 214"/>
              <a:gd name="T20" fmla="*/ 196 w 196"/>
              <a:gd name="T21" fmla="*/ 190 h 214"/>
              <a:gd name="T22" fmla="*/ 180 w 196"/>
              <a:gd name="T23" fmla="*/ 194 h 214"/>
              <a:gd name="T24" fmla="*/ 164 w 196"/>
              <a:gd name="T25" fmla="*/ 202 h 214"/>
              <a:gd name="T26" fmla="*/ 144 w 196"/>
              <a:gd name="T27" fmla="*/ 208 h 214"/>
              <a:gd name="T28" fmla="*/ 140 w 196"/>
              <a:gd name="T29" fmla="*/ 212 h 214"/>
              <a:gd name="T30" fmla="*/ 132 w 196"/>
              <a:gd name="T31" fmla="*/ 212 h 214"/>
              <a:gd name="T32" fmla="*/ 126 w 196"/>
              <a:gd name="T33" fmla="*/ 210 h 214"/>
              <a:gd name="T34" fmla="*/ 122 w 196"/>
              <a:gd name="T35" fmla="*/ 214 h 214"/>
              <a:gd name="T36" fmla="*/ 90 w 196"/>
              <a:gd name="T37" fmla="*/ 212 h 214"/>
              <a:gd name="T38" fmla="*/ 86 w 196"/>
              <a:gd name="T39" fmla="*/ 182 h 214"/>
              <a:gd name="T40" fmla="*/ 82 w 196"/>
              <a:gd name="T41" fmla="*/ 172 h 214"/>
              <a:gd name="T42" fmla="*/ 50 w 196"/>
              <a:gd name="T43" fmla="*/ 160 h 214"/>
              <a:gd name="T44" fmla="*/ 34 w 196"/>
              <a:gd name="T45" fmla="*/ 152 h 214"/>
              <a:gd name="T46" fmla="*/ 26 w 196"/>
              <a:gd name="T47" fmla="*/ 148 h 214"/>
              <a:gd name="T48" fmla="*/ 22 w 196"/>
              <a:gd name="T49" fmla="*/ 144 h 214"/>
              <a:gd name="T50" fmla="*/ 18 w 196"/>
              <a:gd name="T51" fmla="*/ 128 h 214"/>
              <a:gd name="T52" fmla="*/ 12 w 196"/>
              <a:gd name="T53" fmla="*/ 118 h 214"/>
              <a:gd name="T54" fmla="*/ 2 w 196"/>
              <a:gd name="T55" fmla="*/ 108 h 214"/>
              <a:gd name="T56" fmla="*/ 2 w 196"/>
              <a:gd name="T57" fmla="*/ 98 h 214"/>
              <a:gd name="T58" fmla="*/ 2 w 196"/>
              <a:gd name="T59" fmla="*/ 90 h 214"/>
              <a:gd name="T60" fmla="*/ 0 w 196"/>
              <a:gd name="T61" fmla="*/ 84 h 214"/>
              <a:gd name="T62" fmla="*/ 4 w 196"/>
              <a:gd name="T63" fmla="*/ 72 h 214"/>
              <a:gd name="T64" fmla="*/ 22 w 196"/>
              <a:gd name="T65" fmla="*/ 54 h 214"/>
              <a:gd name="T66" fmla="*/ 24 w 196"/>
              <a:gd name="T67" fmla="*/ 44 h 214"/>
              <a:gd name="T68" fmla="*/ 22 w 196"/>
              <a:gd name="T69" fmla="*/ 40 h 214"/>
              <a:gd name="T70" fmla="*/ 18 w 196"/>
              <a:gd name="T71" fmla="*/ 36 h 214"/>
              <a:gd name="T72" fmla="*/ 22 w 196"/>
              <a:gd name="T73" fmla="*/ 30 h 214"/>
              <a:gd name="T74" fmla="*/ 24 w 196"/>
              <a:gd name="T75" fmla="*/ 24 h 214"/>
              <a:gd name="T76" fmla="*/ 26 w 196"/>
              <a:gd name="T77" fmla="*/ 18 h 214"/>
              <a:gd name="T78" fmla="*/ 22 w 196"/>
              <a:gd name="T79" fmla="*/ 6 h 214"/>
              <a:gd name="T80" fmla="*/ 24 w 196"/>
              <a:gd name="T81"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6" h="214">
                <a:moveTo>
                  <a:pt x="24" y="0"/>
                </a:moveTo>
                <a:lnTo>
                  <a:pt x="80" y="2"/>
                </a:lnTo>
                <a:lnTo>
                  <a:pt x="146" y="42"/>
                </a:lnTo>
                <a:lnTo>
                  <a:pt x="146" y="52"/>
                </a:lnTo>
                <a:lnTo>
                  <a:pt x="174" y="76"/>
                </a:lnTo>
                <a:lnTo>
                  <a:pt x="170" y="80"/>
                </a:lnTo>
                <a:lnTo>
                  <a:pt x="170" y="86"/>
                </a:lnTo>
                <a:lnTo>
                  <a:pt x="168" y="90"/>
                </a:lnTo>
                <a:lnTo>
                  <a:pt x="166" y="94"/>
                </a:lnTo>
                <a:lnTo>
                  <a:pt x="164" y="98"/>
                </a:lnTo>
                <a:lnTo>
                  <a:pt x="164" y="104"/>
                </a:lnTo>
                <a:lnTo>
                  <a:pt x="166" y="110"/>
                </a:lnTo>
                <a:lnTo>
                  <a:pt x="170" y="114"/>
                </a:lnTo>
                <a:lnTo>
                  <a:pt x="174" y="118"/>
                </a:lnTo>
                <a:lnTo>
                  <a:pt x="176" y="124"/>
                </a:lnTo>
                <a:lnTo>
                  <a:pt x="176" y="136"/>
                </a:lnTo>
                <a:lnTo>
                  <a:pt x="176" y="152"/>
                </a:lnTo>
                <a:lnTo>
                  <a:pt x="178" y="168"/>
                </a:lnTo>
                <a:lnTo>
                  <a:pt x="182" y="174"/>
                </a:lnTo>
                <a:lnTo>
                  <a:pt x="186" y="180"/>
                </a:lnTo>
                <a:lnTo>
                  <a:pt x="190" y="186"/>
                </a:lnTo>
                <a:lnTo>
                  <a:pt x="196" y="190"/>
                </a:lnTo>
                <a:lnTo>
                  <a:pt x="188" y="192"/>
                </a:lnTo>
                <a:lnTo>
                  <a:pt x="180" y="194"/>
                </a:lnTo>
                <a:lnTo>
                  <a:pt x="174" y="198"/>
                </a:lnTo>
                <a:lnTo>
                  <a:pt x="164" y="202"/>
                </a:lnTo>
                <a:lnTo>
                  <a:pt x="150" y="206"/>
                </a:lnTo>
                <a:lnTo>
                  <a:pt x="144" y="208"/>
                </a:lnTo>
                <a:lnTo>
                  <a:pt x="142" y="210"/>
                </a:lnTo>
                <a:lnTo>
                  <a:pt x="140" y="212"/>
                </a:lnTo>
                <a:lnTo>
                  <a:pt x="136" y="212"/>
                </a:lnTo>
                <a:lnTo>
                  <a:pt x="132" y="212"/>
                </a:lnTo>
                <a:lnTo>
                  <a:pt x="130" y="210"/>
                </a:lnTo>
                <a:lnTo>
                  <a:pt x="126" y="210"/>
                </a:lnTo>
                <a:lnTo>
                  <a:pt x="124" y="212"/>
                </a:lnTo>
                <a:lnTo>
                  <a:pt x="122" y="214"/>
                </a:lnTo>
                <a:lnTo>
                  <a:pt x="118" y="214"/>
                </a:lnTo>
                <a:lnTo>
                  <a:pt x="90" y="212"/>
                </a:lnTo>
                <a:lnTo>
                  <a:pt x="88" y="184"/>
                </a:lnTo>
                <a:lnTo>
                  <a:pt x="86" y="182"/>
                </a:lnTo>
                <a:lnTo>
                  <a:pt x="84" y="178"/>
                </a:lnTo>
                <a:lnTo>
                  <a:pt x="82" y="172"/>
                </a:lnTo>
                <a:lnTo>
                  <a:pt x="66" y="172"/>
                </a:lnTo>
                <a:lnTo>
                  <a:pt x="50" y="160"/>
                </a:lnTo>
                <a:lnTo>
                  <a:pt x="44" y="156"/>
                </a:lnTo>
                <a:lnTo>
                  <a:pt x="34" y="152"/>
                </a:lnTo>
                <a:lnTo>
                  <a:pt x="28" y="150"/>
                </a:lnTo>
                <a:lnTo>
                  <a:pt x="26" y="148"/>
                </a:lnTo>
                <a:lnTo>
                  <a:pt x="24" y="146"/>
                </a:lnTo>
                <a:lnTo>
                  <a:pt x="22" y="144"/>
                </a:lnTo>
                <a:lnTo>
                  <a:pt x="20" y="136"/>
                </a:lnTo>
                <a:lnTo>
                  <a:pt x="18" y="128"/>
                </a:lnTo>
                <a:lnTo>
                  <a:pt x="18" y="122"/>
                </a:lnTo>
                <a:lnTo>
                  <a:pt x="12" y="118"/>
                </a:lnTo>
                <a:lnTo>
                  <a:pt x="8" y="112"/>
                </a:lnTo>
                <a:lnTo>
                  <a:pt x="2" y="108"/>
                </a:lnTo>
                <a:lnTo>
                  <a:pt x="2" y="100"/>
                </a:lnTo>
                <a:lnTo>
                  <a:pt x="2" y="98"/>
                </a:lnTo>
                <a:lnTo>
                  <a:pt x="4" y="94"/>
                </a:lnTo>
                <a:lnTo>
                  <a:pt x="2" y="90"/>
                </a:lnTo>
                <a:lnTo>
                  <a:pt x="0" y="88"/>
                </a:lnTo>
                <a:lnTo>
                  <a:pt x="0" y="84"/>
                </a:lnTo>
                <a:lnTo>
                  <a:pt x="0" y="78"/>
                </a:lnTo>
                <a:lnTo>
                  <a:pt x="4" y="72"/>
                </a:lnTo>
                <a:lnTo>
                  <a:pt x="12" y="62"/>
                </a:lnTo>
                <a:lnTo>
                  <a:pt x="22" y="54"/>
                </a:lnTo>
                <a:lnTo>
                  <a:pt x="24" y="50"/>
                </a:lnTo>
                <a:lnTo>
                  <a:pt x="24" y="44"/>
                </a:lnTo>
                <a:lnTo>
                  <a:pt x="24" y="42"/>
                </a:lnTo>
                <a:lnTo>
                  <a:pt x="22" y="40"/>
                </a:lnTo>
                <a:lnTo>
                  <a:pt x="20" y="38"/>
                </a:lnTo>
                <a:lnTo>
                  <a:pt x="18" y="36"/>
                </a:lnTo>
                <a:lnTo>
                  <a:pt x="20" y="32"/>
                </a:lnTo>
                <a:lnTo>
                  <a:pt x="22" y="30"/>
                </a:lnTo>
                <a:lnTo>
                  <a:pt x="24" y="28"/>
                </a:lnTo>
                <a:lnTo>
                  <a:pt x="24" y="24"/>
                </a:lnTo>
                <a:lnTo>
                  <a:pt x="26" y="24"/>
                </a:lnTo>
                <a:lnTo>
                  <a:pt x="26" y="18"/>
                </a:lnTo>
                <a:lnTo>
                  <a:pt x="24" y="12"/>
                </a:lnTo>
                <a:lnTo>
                  <a:pt x="22" y="6"/>
                </a:lnTo>
                <a:lnTo>
                  <a:pt x="22" y="0"/>
                </a:lnTo>
                <a:lnTo>
                  <a:pt x="24" y="0"/>
                </a:lnTo>
                <a:close/>
              </a:path>
            </a:pathLst>
          </a:custGeom>
          <a:solidFill>
            <a:srgbClr val="FFFF99"/>
          </a:solidFill>
          <a:ln w="7938">
            <a:solidFill>
              <a:srgbClr val="000000"/>
            </a:solidFill>
            <a:prstDash val="solid"/>
            <a:round/>
            <a:headEnd/>
            <a:tailEnd/>
          </a:ln>
        </p:spPr>
        <p:txBody>
          <a:bodyPr/>
          <a:lstStyle/>
          <a:p>
            <a:endParaRPr lang="en-US"/>
          </a:p>
        </p:txBody>
      </p:sp>
      <p:sp>
        <p:nvSpPr>
          <p:cNvPr id="4197" name="Freeform 101"/>
          <p:cNvSpPr>
            <a:spLocks/>
          </p:cNvSpPr>
          <p:nvPr/>
        </p:nvSpPr>
        <p:spPr bwMode="auto">
          <a:xfrm>
            <a:off x="5876925" y="3869672"/>
            <a:ext cx="509588" cy="587375"/>
          </a:xfrm>
          <a:custGeom>
            <a:avLst/>
            <a:gdLst>
              <a:gd name="T0" fmla="*/ 289 w 321"/>
              <a:gd name="T1" fmla="*/ 274 h 370"/>
              <a:gd name="T2" fmla="*/ 277 w 321"/>
              <a:gd name="T3" fmla="*/ 286 h 370"/>
              <a:gd name="T4" fmla="*/ 277 w 321"/>
              <a:gd name="T5" fmla="*/ 340 h 370"/>
              <a:gd name="T6" fmla="*/ 297 w 321"/>
              <a:gd name="T7" fmla="*/ 348 h 370"/>
              <a:gd name="T8" fmla="*/ 291 w 321"/>
              <a:gd name="T9" fmla="*/ 368 h 370"/>
              <a:gd name="T10" fmla="*/ 281 w 321"/>
              <a:gd name="T11" fmla="*/ 362 h 370"/>
              <a:gd name="T12" fmla="*/ 259 w 321"/>
              <a:gd name="T13" fmla="*/ 342 h 370"/>
              <a:gd name="T14" fmla="*/ 249 w 321"/>
              <a:gd name="T15" fmla="*/ 338 h 370"/>
              <a:gd name="T16" fmla="*/ 241 w 321"/>
              <a:gd name="T17" fmla="*/ 342 h 370"/>
              <a:gd name="T18" fmla="*/ 223 w 321"/>
              <a:gd name="T19" fmla="*/ 334 h 370"/>
              <a:gd name="T20" fmla="*/ 199 w 321"/>
              <a:gd name="T21" fmla="*/ 322 h 370"/>
              <a:gd name="T22" fmla="*/ 179 w 321"/>
              <a:gd name="T23" fmla="*/ 324 h 370"/>
              <a:gd name="T24" fmla="*/ 169 w 321"/>
              <a:gd name="T25" fmla="*/ 314 h 370"/>
              <a:gd name="T26" fmla="*/ 163 w 321"/>
              <a:gd name="T27" fmla="*/ 300 h 370"/>
              <a:gd name="T28" fmla="*/ 163 w 321"/>
              <a:gd name="T29" fmla="*/ 248 h 370"/>
              <a:gd name="T30" fmla="*/ 143 w 321"/>
              <a:gd name="T31" fmla="*/ 248 h 370"/>
              <a:gd name="T32" fmla="*/ 118 w 321"/>
              <a:gd name="T33" fmla="*/ 244 h 370"/>
              <a:gd name="T34" fmla="*/ 112 w 321"/>
              <a:gd name="T35" fmla="*/ 260 h 370"/>
              <a:gd name="T36" fmla="*/ 88 w 321"/>
              <a:gd name="T37" fmla="*/ 260 h 370"/>
              <a:gd name="T38" fmla="*/ 70 w 321"/>
              <a:gd name="T39" fmla="*/ 236 h 370"/>
              <a:gd name="T40" fmla="*/ 0 w 321"/>
              <a:gd name="T41" fmla="*/ 214 h 370"/>
              <a:gd name="T42" fmla="*/ 8 w 321"/>
              <a:gd name="T43" fmla="*/ 198 h 370"/>
              <a:gd name="T44" fmla="*/ 20 w 321"/>
              <a:gd name="T45" fmla="*/ 196 h 370"/>
              <a:gd name="T46" fmla="*/ 28 w 321"/>
              <a:gd name="T47" fmla="*/ 192 h 370"/>
              <a:gd name="T48" fmla="*/ 34 w 321"/>
              <a:gd name="T49" fmla="*/ 198 h 370"/>
              <a:gd name="T50" fmla="*/ 48 w 321"/>
              <a:gd name="T51" fmla="*/ 194 h 370"/>
              <a:gd name="T52" fmla="*/ 60 w 321"/>
              <a:gd name="T53" fmla="*/ 166 h 370"/>
              <a:gd name="T54" fmla="*/ 68 w 321"/>
              <a:gd name="T55" fmla="*/ 146 h 370"/>
              <a:gd name="T56" fmla="*/ 78 w 321"/>
              <a:gd name="T57" fmla="*/ 126 h 370"/>
              <a:gd name="T58" fmla="*/ 88 w 321"/>
              <a:gd name="T59" fmla="*/ 116 h 370"/>
              <a:gd name="T60" fmla="*/ 86 w 321"/>
              <a:gd name="T61" fmla="*/ 104 h 370"/>
              <a:gd name="T62" fmla="*/ 104 w 321"/>
              <a:gd name="T63" fmla="*/ 46 h 370"/>
              <a:gd name="T64" fmla="*/ 100 w 321"/>
              <a:gd name="T65" fmla="*/ 38 h 370"/>
              <a:gd name="T66" fmla="*/ 104 w 321"/>
              <a:gd name="T67" fmla="*/ 16 h 370"/>
              <a:gd name="T68" fmla="*/ 114 w 321"/>
              <a:gd name="T69" fmla="*/ 6 h 370"/>
              <a:gd name="T70" fmla="*/ 130 w 321"/>
              <a:gd name="T71" fmla="*/ 8 h 370"/>
              <a:gd name="T72" fmla="*/ 163 w 321"/>
              <a:gd name="T73" fmla="*/ 22 h 370"/>
              <a:gd name="T74" fmla="*/ 175 w 321"/>
              <a:gd name="T75" fmla="*/ 18 h 370"/>
              <a:gd name="T76" fmla="*/ 183 w 321"/>
              <a:gd name="T77" fmla="*/ 14 h 370"/>
              <a:gd name="T78" fmla="*/ 195 w 321"/>
              <a:gd name="T79" fmla="*/ 10 h 370"/>
              <a:gd name="T80" fmla="*/ 219 w 321"/>
              <a:gd name="T81" fmla="*/ 8 h 370"/>
              <a:gd name="T82" fmla="*/ 233 w 321"/>
              <a:gd name="T83" fmla="*/ 2 h 370"/>
              <a:gd name="T84" fmla="*/ 265 w 321"/>
              <a:gd name="T85" fmla="*/ 12 h 370"/>
              <a:gd name="T86" fmla="*/ 279 w 321"/>
              <a:gd name="T87" fmla="*/ 16 h 370"/>
              <a:gd name="T88" fmla="*/ 293 w 321"/>
              <a:gd name="T89" fmla="*/ 16 h 370"/>
              <a:gd name="T90" fmla="*/ 305 w 321"/>
              <a:gd name="T91" fmla="*/ 26 h 370"/>
              <a:gd name="T92" fmla="*/ 317 w 321"/>
              <a:gd name="T93" fmla="*/ 54 h 370"/>
              <a:gd name="T94" fmla="*/ 313 w 321"/>
              <a:gd name="T95" fmla="*/ 76 h 370"/>
              <a:gd name="T96" fmla="*/ 295 w 321"/>
              <a:gd name="T97" fmla="*/ 110 h 370"/>
              <a:gd name="T98" fmla="*/ 287 w 321"/>
              <a:gd name="T99" fmla="*/ 142 h 370"/>
              <a:gd name="T100" fmla="*/ 287 w 321"/>
              <a:gd name="T101" fmla="*/ 162 h 370"/>
              <a:gd name="T102" fmla="*/ 289 w 321"/>
              <a:gd name="T103" fmla="*/ 172 h 370"/>
              <a:gd name="T104" fmla="*/ 291 w 321"/>
              <a:gd name="T105" fmla="*/ 186 h 370"/>
              <a:gd name="T106" fmla="*/ 291 w 321"/>
              <a:gd name="T107" fmla="*/ 206 h 370"/>
              <a:gd name="T108" fmla="*/ 295 w 321"/>
              <a:gd name="T109" fmla="*/ 216 h 370"/>
              <a:gd name="T110" fmla="*/ 293 w 321"/>
              <a:gd name="T111" fmla="*/ 230 h 370"/>
              <a:gd name="T112" fmla="*/ 309 w 321"/>
              <a:gd name="T113" fmla="*/ 244 h 370"/>
              <a:gd name="T114" fmla="*/ 313 w 321"/>
              <a:gd name="T115" fmla="*/ 266 h 370"/>
              <a:gd name="T116" fmla="*/ 315 w 321"/>
              <a:gd name="T117" fmla="*/ 26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1" h="370">
                <a:moveTo>
                  <a:pt x="315" y="266"/>
                </a:moveTo>
                <a:lnTo>
                  <a:pt x="301" y="268"/>
                </a:lnTo>
                <a:lnTo>
                  <a:pt x="289" y="274"/>
                </a:lnTo>
                <a:lnTo>
                  <a:pt x="283" y="276"/>
                </a:lnTo>
                <a:lnTo>
                  <a:pt x="279" y="280"/>
                </a:lnTo>
                <a:lnTo>
                  <a:pt x="277" y="286"/>
                </a:lnTo>
                <a:lnTo>
                  <a:pt x="275" y="292"/>
                </a:lnTo>
                <a:lnTo>
                  <a:pt x="275" y="332"/>
                </a:lnTo>
                <a:lnTo>
                  <a:pt x="277" y="340"/>
                </a:lnTo>
                <a:lnTo>
                  <a:pt x="279" y="344"/>
                </a:lnTo>
                <a:lnTo>
                  <a:pt x="285" y="348"/>
                </a:lnTo>
                <a:lnTo>
                  <a:pt x="297" y="348"/>
                </a:lnTo>
                <a:lnTo>
                  <a:pt x="297" y="360"/>
                </a:lnTo>
                <a:lnTo>
                  <a:pt x="295" y="364"/>
                </a:lnTo>
                <a:lnTo>
                  <a:pt x="291" y="368"/>
                </a:lnTo>
                <a:lnTo>
                  <a:pt x="287" y="370"/>
                </a:lnTo>
                <a:lnTo>
                  <a:pt x="285" y="370"/>
                </a:lnTo>
                <a:lnTo>
                  <a:pt x="281" y="362"/>
                </a:lnTo>
                <a:lnTo>
                  <a:pt x="277" y="358"/>
                </a:lnTo>
                <a:lnTo>
                  <a:pt x="267" y="350"/>
                </a:lnTo>
                <a:lnTo>
                  <a:pt x="259" y="342"/>
                </a:lnTo>
                <a:lnTo>
                  <a:pt x="255" y="340"/>
                </a:lnTo>
                <a:lnTo>
                  <a:pt x="255" y="336"/>
                </a:lnTo>
                <a:lnTo>
                  <a:pt x="249" y="338"/>
                </a:lnTo>
                <a:lnTo>
                  <a:pt x="247" y="340"/>
                </a:lnTo>
                <a:lnTo>
                  <a:pt x="245" y="340"/>
                </a:lnTo>
                <a:lnTo>
                  <a:pt x="241" y="342"/>
                </a:lnTo>
                <a:lnTo>
                  <a:pt x="235" y="340"/>
                </a:lnTo>
                <a:lnTo>
                  <a:pt x="227" y="338"/>
                </a:lnTo>
                <a:lnTo>
                  <a:pt x="223" y="334"/>
                </a:lnTo>
                <a:lnTo>
                  <a:pt x="221" y="330"/>
                </a:lnTo>
                <a:lnTo>
                  <a:pt x="205" y="324"/>
                </a:lnTo>
                <a:lnTo>
                  <a:pt x="199" y="322"/>
                </a:lnTo>
                <a:lnTo>
                  <a:pt x="191" y="322"/>
                </a:lnTo>
                <a:lnTo>
                  <a:pt x="183" y="322"/>
                </a:lnTo>
                <a:lnTo>
                  <a:pt x="179" y="324"/>
                </a:lnTo>
                <a:lnTo>
                  <a:pt x="175" y="324"/>
                </a:lnTo>
                <a:lnTo>
                  <a:pt x="167" y="322"/>
                </a:lnTo>
                <a:lnTo>
                  <a:pt x="169" y="314"/>
                </a:lnTo>
                <a:lnTo>
                  <a:pt x="169" y="310"/>
                </a:lnTo>
                <a:lnTo>
                  <a:pt x="167" y="302"/>
                </a:lnTo>
                <a:lnTo>
                  <a:pt x="163" y="300"/>
                </a:lnTo>
                <a:lnTo>
                  <a:pt x="163" y="296"/>
                </a:lnTo>
                <a:lnTo>
                  <a:pt x="165" y="272"/>
                </a:lnTo>
                <a:lnTo>
                  <a:pt x="163" y="248"/>
                </a:lnTo>
                <a:lnTo>
                  <a:pt x="157" y="250"/>
                </a:lnTo>
                <a:lnTo>
                  <a:pt x="149" y="250"/>
                </a:lnTo>
                <a:lnTo>
                  <a:pt x="143" y="248"/>
                </a:lnTo>
                <a:lnTo>
                  <a:pt x="141" y="246"/>
                </a:lnTo>
                <a:lnTo>
                  <a:pt x="139" y="244"/>
                </a:lnTo>
                <a:lnTo>
                  <a:pt x="118" y="244"/>
                </a:lnTo>
                <a:lnTo>
                  <a:pt x="118" y="252"/>
                </a:lnTo>
                <a:lnTo>
                  <a:pt x="116" y="258"/>
                </a:lnTo>
                <a:lnTo>
                  <a:pt x="112" y="260"/>
                </a:lnTo>
                <a:lnTo>
                  <a:pt x="104" y="260"/>
                </a:lnTo>
                <a:lnTo>
                  <a:pt x="92" y="260"/>
                </a:lnTo>
                <a:lnTo>
                  <a:pt x="88" y="260"/>
                </a:lnTo>
                <a:lnTo>
                  <a:pt x="84" y="258"/>
                </a:lnTo>
                <a:lnTo>
                  <a:pt x="76" y="248"/>
                </a:lnTo>
                <a:lnTo>
                  <a:pt x="70" y="236"/>
                </a:lnTo>
                <a:lnTo>
                  <a:pt x="70" y="222"/>
                </a:lnTo>
                <a:lnTo>
                  <a:pt x="2" y="222"/>
                </a:lnTo>
                <a:lnTo>
                  <a:pt x="0" y="214"/>
                </a:lnTo>
                <a:lnTo>
                  <a:pt x="2" y="204"/>
                </a:lnTo>
                <a:lnTo>
                  <a:pt x="4" y="200"/>
                </a:lnTo>
                <a:lnTo>
                  <a:pt x="8" y="198"/>
                </a:lnTo>
                <a:lnTo>
                  <a:pt x="14" y="198"/>
                </a:lnTo>
                <a:lnTo>
                  <a:pt x="16" y="198"/>
                </a:lnTo>
                <a:lnTo>
                  <a:pt x="20" y="196"/>
                </a:lnTo>
                <a:lnTo>
                  <a:pt x="22" y="194"/>
                </a:lnTo>
                <a:lnTo>
                  <a:pt x="24" y="192"/>
                </a:lnTo>
                <a:lnTo>
                  <a:pt x="28" y="192"/>
                </a:lnTo>
                <a:lnTo>
                  <a:pt x="32" y="192"/>
                </a:lnTo>
                <a:lnTo>
                  <a:pt x="32" y="196"/>
                </a:lnTo>
                <a:lnTo>
                  <a:pt x="34" y="198"/>
                </a:lnTo>
                <a:lnTo>
                  <a:pt x="38" y="198"/>
                </a:lnTo>
                <a:lnTo>
                  <a:pt x="44" y="198"/>
                </a:lnTo>
                <a:lnTo>
                  <a:pt x="48" y="194"/>
                </a:lnTo>
                <a:lnTo>
                  <a:pt x="52" y="188"/>
                </a:lnTo>
                <a:lnTo>
                  <a:pt x="56" y="180"/>
                </a:lnTo>
                <a:lnTo>
                  <a:pt x="60" y="166"/>
                </a:lnTo>
                <a:lnTo>
                  <a:pt x="60" y="152"/>
                </a:lnTo>
                <a:lnTo>
                  <a:pt x="64" y="150"/>
                </a:lnTo>
                <a:lnTo>
                  <a:pt x="68" y="146"/>
                </a:lnTo>
                <a:lnTo>
                  <a:pt x="70" y="134"/>
                </a:lnTo>
                <a:lnTo>
                  <a:pt x="74" y="130"/>
                </a:lnTo>
                <a:lnTo>
                  <a:pt x="78" y="126"/>
                </a:lnTo>
                <a:lnTo>
                  <a:pt x="82" y="124"/>
                </a:lnTo>
                <a:lnTo>
                  <a:pt x="86" y="120"/>
                </a:lnTo>
                <a:lnTo>
                  <a:pt x="88" y="116"/>
                </a:lnTo>
                <a:lnTo>
                  <a:pt x="86" y="112"/>
                </a:lnTo>
                <a:lnTo>
                  <a:pt x="86" y="108"/>
                </a:lnTo>
                <a:lnTo>
                  <a:pt x="86" y="104"/>
                </a:lnTo>
                <a:lnTo>
                  <a:pt x="98" y="72"/>
                </a:lnTo>
                <a:lnTo>
                  <a:pt x="102" y="58"/>
                </a:lnTo>
                <a:lnTo>
                  <a:pt x="104" y="46"/>
                </a:lnTo>
                <a:lnTo>
                  <a:pt x="102" y="42"/>
                </a:lnTo>
                <a:lnTo>
                  <a:pt x="102" y="40"/>
                </a:lnTo>
                <a:lnTo>
                  <a:pt x="100" y="38"/>
                </a:lnTo>
                <a:lnTo>
                  <a:pt x="100" y="36"/>
                </a:lnTo>
                <a:lnTo>
                  <a:pt x="102" y="26"/>
                </a:lnTo>
                <a:lnTo>
                  <a:pt x="104" y="16"/>
                </a:lnTo>
                <a:lnTo>
                  <a:pt x="106" y="12"/>
                </a:lnTo>
                <a:lnTo>
                  <a:pt x="110" y="10"/>
                </a:lnTo>
                <a:lnTo>
                  <a:pt x="114" y="6"/>
                </a:lnTo>
                <a:lnTo>
                  <a:pt x="118" y="6"/>
                </a:lnTo>
                <a:lnTo>
                  <a:pt x="124" y="6"/>
                </a:lnTo>
                <a:lnTo>
                  <a:pt x="130" y="8"/>
                </a:lnTo>
                <a:lnTo>
                  <a:pt x="143" y="14"/>
                </a:lnTo>
                <a:lnTo>
                  <a:pt x="155" y="20"/>
                </a:lnTo>
                <a:lnTo>
                  <a:pt x="163" y="22"/>
                </a:lnTo>
                <a:lnTo>
                  <a:pt x="171" y="22"/>
                </a:lnTo>
                <a:lnTo>
                  <a:pt x="173" y="22"/>
                </a:lnTo>
                <a:lnTo>
                  <a:pt x="175" y="18"/>
                </a:lnTo>
                <a:lnTo>
                  <a:pt x="177" y="14"/>
                </a:lnTo>
                <a:lnTo>
                  <a:pt x="179" y="12"/>
                </a:lnTo>
                <a:lnTo>
                  <a:pt x="183" y="14"/>
                </a:lnTo>
                <a:lnTo>
                  <a:pt x="185" y="14"/>
                </a:lnTo>
                <a:lnTo>
                  <a:pt x="191" y="12"/>
                </a:lnTo>
                <a:lnTo>
                  <a:pt x="195" y="10"/>
                </a:lnTo>
                <a:lnTo>
                  <a:pt x="201" y="8"/>
                </a:lnTo>
                <a:lnTo>
                  <a:pt x="207" y="8"/>
                </a:lnTo>
                <a:lnTo>
                  <a:pt x="219" y="8"/>
                </a:lnTo>
                <a:lnTo>
                  <a:pt x="221" y="2"/>
                </a:lnTo>
                <a:lnTo>
                  <a:pt x="225" y="0"/>
                </a:lnTo>
                <a:lnTo>
                  <a:pt x="233" y="2"/>
                </a:lnTo>
                <a:lnTo>
                  <a:pt x="241" y="4"/>
                </a:lnTo>
                <a:lnTo>
                  <a:pt x="255" y="4"/>
                </a:lnTo>
                <a:lnTo>
                  <a:pt x="265" y="12"/>
                </a:lnTo>
                <a:lnTo>
                  <a:pt x="271" y="16"/>
                </a:lnTo>
                <a:lnTo>
                  <a:pt x="279" y="20"/>
                </a:lnTo>
                <a:lnTo>
                  <a:pt x="279" y="16"/>
                </a:lnTo>
                <a:lnTo>
                  <a:pt x="283" y="16"/>
                </a:lnTo>
                <a:lnTo>
                  <a:pt x="287" y="20"/>
                </a:lnTo>
                <a:lnTo>
                  <a:pt x="293" y="16"/>
                </a:lnTo>
                <a:lnTo>
                  <a:pt x="301" y="16"/>
                </a:lnTo>
                <a:lnTo>
                  <a:pt x="303" y="20"/>
                </a:lnTo>
                <a:lnTo>
                  <a:pt x="305" y="26"/>
                </a:lnTo>
                <a:lnTo>
                  <a:pt x="315" y="34"/>
                </a:lnTo>
                <a:lnTo>
                  <a:pt x="317" y="46"/>
                </a:lnTo>
                <a:lnTo>
                  <a:pt x="317" y="54"/>
                </a:lnTo>
                <a:lnTo>
                  <a:pt x="321" y="58"/>
                </a:lnTo>
                <a:lnTo>
                  <a:pt x="321" y="68"/>
                </a:lnTo>
                <a:lnTo>
                  <a:pt x="313" y="76"/>
                </a:lnTo>
                <a:lnTo>
                  <a:pt x="307" y="86"/>
                </a:lnTo>
                <a:lnTo>
                  <a:pt x="301" y="98"/>
                </a:lnTo>
                <a:lnTo>
                  <a:pt x="295" y="110"/>
                </a:lnTo>
                <a:lnTo>
                  <a:pt x="295" y="132"/>
                </a:lnTo>
                <a:lnTo>
                  <a:pt x="291" y="136"/>
                </a:lnTo>
                <a:lnTo>
                  <a:pt x="287" y="142"/>
                </a:lnTo>
                <a:lnTo>
                  <a:pt x="285" y="148"/>
                </a:lnTo>
                <a:lnTo>
                  <a:pt x="285" y="158"/>
                </a:lnTo>
                <a:lnTo>
                  <a:pt x="287" y="162"/>
                </a:lnTo>
                <a:lnTo>
                  <a:pt x="291" y="164"/>
                </a:lnTo>
                <a:lnTo>
                  <a:pt x="291" y="168"/>
                </a:lnTo>
                <a:lnTo>
                  <a:pt x="289" y="172"/>
                </a:lnTo>
                <a:lnTo>
                  <a:pt x="289" y="176"/>
                </a:lnTo>
                <a:lnTo>
                  <a:pt x="289" y="180"/>
                </a:lnTo>
                <a:lnTo>
                  <a:pt x="291" y="186"/>
                </a:lnTo>
                <a:lnTo>
                  <a:pt x="295" y="194"/>
                </a:lnTo>
                <a:lnTo>
                  <a:pt x="291" y="200"/>
                </a:lnTo>
                <a:lnTo>
                  <a:pt x="291" y="206"/>
                </a:lnTo>
                <a:lnTo>
                  <a:pt x="291" y="210"/>
                </a:lnTo>
                <a:lnTo>
                  <a:pt x="293" y="212"/>
                </a:lnTo>
                <a:lnTo>
                  <a:pt x="295" y="216"/>
                </a:lnTo>
                <a:lnTo>
                  <a:pt x="293" y="220"/>
                </a:lnTo>
                <a:lnTo>
                  <a:pt x="293" y="222"/>
                </a:lnTo>
                <a:lnTo>
                  <a:pt x="293" y="230"/>
                </a:lnTo>
                <a:lnTo>
                  <a:pt x="299" y="234"/>
                </a:lnTo>
                <a:lnTo>
                  <a:pt x="303" y="240"/>
                </a:lnTo>
                <a:lnTo>
                  <a:pt x="309" y="244"/>
                </a:lnTo>
                <a:lnTo>
                  <a:pt x="309" y="250"/>
                </a:lnTo>
                <a:lnTo>
                  <a:pt x="311" y="258"/>
                </a:lnTo>
                <a:lnTo>
                  <a:pt x="313" y="266"/>
                </a:lnTo>
                <a:lnTo>
                  <a:pt x="315" y="268"/>
                </a:lnTo>
                <a:lnTo>
                  <a:pt x="317" y="270"/>
                </a:lnTo>
                <a:lnTo>
                  <a:pt x="315" y="266"/>
                </a:lnTo>
                <a:close/>
              </a:path>
            </a:pathLst>
          </a:custGeom>
          <a:solidFill>
            <a:srgbClr val="FFFF99"/>
          </a:solidFill>
          <a:ln w="7938">
            <a:solidFill>
              <a:srgbClr val="000000"/>
            </a:solidFill>
            <a:prstDash val="solid"/>
            <a:round/>
            <a:headEnd/>
            <a:tailEnd/>
          </a:ln>
        </p:spPr>
        <p:txBody>
          <a:bodyPr/>
          <a:lstStyle/>
          <a:p>
            <a:endParaRPr lang="en-US"/>
          </a:p>
        </p:txBody>
      </p:sp>
      <p:sp>
        <p:nvSpPr>
          <p:cNvPr id="4198" name="Freeform 102"/>
          <p:cNvSpPr>
            <a:spLocks/>
          </p:cNvSpPr>
          <p:nvPr/>
        </p:nvSpPr>
        <p:spPr bwMode="auto">
          <a:xfrm>
            <a:off x="6354764" y="4364971"/>
            <a:ext cx="295275" cy="508000"/>
          </a:xfrm>
          <a:custGeom>
            <a:avLst/>
            <a:gdLst>
              <a:gd name="T0" fmla="*/ 34 w 186"/>
              <a:gd name="T1" fmla="*/ 310 h 320"/>
              <a:gd name="T2" fmla="*/ 36 w 186"/>
              <a:gd name="T3" fmla="*/ 296 h 320"/>
              <a:gd name="T4" fmla="*/ 46 w 186"/>
              <a:gd name="T5" fmla="*/ 288 h 320"/>
              <a:gd name="T6" fmla="*/ 70 w 186"/>
              <a:gd name="T7" fmla="*/ 278 h 320"/>
              <a:gd name="T8" fmla="*/ 80 w 186"/>
              <a:gd name="T9" fmla="*/ 268 h 320"/>
              <a:gd name="T10" fmla="*/ 84 w 186"/>
              <a:gd name="T11" fmla="*/ 234 h 320"/>
              <a:gd name="T12" fmla="*/ 82 w 186"/>
              <a:gd name="T13" fmla="*/ 220 h 320"/>
              <a:gd name="T14" fmla="*/ 78 w 186"/>
              <a:gd name="T15" fmla="*/ 208 h 320"/>
              <a:gd name="T16" fmla="*/ 74 w 186"/>
              <a:gd name="T17" fmla="*/ 196 h 320"/>
              <a:gd name="T18" fmla="*/ 74 w 186"/>
              <a:gd name="T19" fmla="*/ 186 h 320"/>
              <a:gd name="T20" fmla="*/ 82 w 186"/>
              <a:gd name="T21" fmla="*/ 174 h 320"/>
              <a:gd name="T22" fmla="*/ 100 w 186"/>
              <a:gd name="T23" fmla="*/ 164 h 320"/>
              <a:gd name="T24" fmla="*/ 110 w 186"/>
              <a:gd name="T25" fmla="*/ 152 h 320"/>
              <a:gd name="T26" fmla="*/ 120 w 186"/>
              <a:gd name="T27" fmla="*/ 138 h 320"/>
              <a:gd name="T28" fmla="*/ 160 w 186"/>
              <a:gd name="T29" fmla="*/ 116 h 320"/>
              <a:gd name="T30" fmla="*/ 174 w 186"/>
              <a:gd name="T31" fmla="*/ 102 h 320"/>
              <a:gd name="T32" fmla="*/ 180 w 186"/>
              <a:gd name="T33" fmla="*/ 82 h 320"/>
              <a:gd name="T34" fmla="*/ 182 w 186"/>
              <a:gd name="T35" fmla="*/ 60 h 320"/>
              <a:gd name="T36" fmla="*/ 186 w 186"/>
              <a:gd name="T37" fmla="*/ 52 h 320"/>
              <a:gd name="T38" fmla="*/ 184 w 186"/>
              <a:gd name="T39" fmla="*/ 12 h 320"/>
              <a:gd name="T40" fmla="*/ 178 w 186"/>
              <a:gd name="T41" fmla="*/ 2 h 320"/>
              <a:gd name="T42" fmla="*/ 164 w 186"/>
              <a:gd name="T43" fmla="*/ 8 h 320"/>
              <a:gd name="T44" fmla="*/ 140 w 186"/>
              <a:gd name="T45" fmla="*/ 16 h 320"/>
              <a:gd name="T46" fmla="*/ 132 w 186"/>
              <a:gd name="T47" fmla="*/ 20 h 320"/>
              <a:gd name="T48" fmla="*/ 126 w 186"/>
              <a:gd name="T49" fmla="*/ 22 h 320"/>
              <a:gd name="T50" fmla="*/ 120 w 186"/>
              <a:gd name="T51" fmla="*/ 20 h 320"/>
              <a:gd name="T52" fmla="*/ 114 w 186"/>
              <a:gd name="T53" fmla="*/ 22 h 320"/>
              <a:gd name="T54" fmla="*/ 108 w 186"/>
              <a:gd name="T55" fmla="*/ 24 h 320"/>
              <a:gd name="T56" fmla="*/ 76 w 186"/>
              <a:gd name="T57" fmla="*/ 30 h 320"/>
              <a:gd name="T58" fmla="*/ 76 w 186"/>
              <a:gd name="T59" fmla="*/ 46 h 320"/>
              <a:gd name="T60" fmla="*/ 86 w 186"/>
              <a:gd name="T61" fmla="*/ 62 h 320"/>
              <a:gd name="T62" fmla="*/ 98 w 186"/>
              <a:gd name="T63" fmla="*/ 80 h 320"/>
              <a:gd name="T64" fmla="*/ 98 w 186"/>
              <a:gd name="T65" fmla="*/ 96 h 320"/>
              <a:gd name="T66" fmla="*/ 94 w 186"/>
              <a:gd name="T67" fmla="*/ 108 h 320"/>
              <a:gd name="T68" fmla="*/ 88 w 186"/>
              <a:gd name="T69" fmla="*/ 114 h 320"/>
              <a:gd name="T70" fmla="*/ 84 w 186"/>
              <a:gd name="T71" fmla="*/ 118 h 320"/>
              <a:gd name="T72" fmla="*/ 82 w 186"/>
              <a:gd name="T73" fmla="*/ 124 h 320"/>
              <a:gd name="T74" fmla="*/ 72 w 186"/>
              <a:gd name="T75" fmla="*/ 116 h 320"/>
              <a:gd name="T76" fmla="*/ 72 w 186"/>
              <a:gd name="T77" fmla="*/ 98 h 320"/>
              <a:gd name="T78" fmla="*/ 74 w 186"/>
              <a:gd name="T79" fmla="*/ 78 h 320"/>
              <a:gd name="T80" fmla="*/ 60 w 186"/>
              <a:gd name="T81" fmla="*/ 78 h 320"/>
              <a:gd name="T82" fmla="*/ 54 w 186"/>
              <a:gd name="T83" fmla="*/ 70 h 320"/>
              <a:gd name="T84" fmla="*/ 36 w 186"/>
              <a:gd name="T85" fmla="*/ 76 h 320"/>
              <a:gd name="T86" fmla="*/ 12 w 186"/>
              <a:gd name="T87" fmla="*/ 82 h 320"/>
              <a:gd name="T88" fmla="*/ 0 w 186"/>
              <a:gd name="T89" fmla="*/ 90 h 320"/>
              <a:gd name="T90" fmla="*/ 18 w 186"/>
              <a:gd name="T91" fmla="*/ 110 h 320"/>
              <a:gd name="T92" fmla="*/ 38 w 186"/>
              <a:gd name="T93" fmla="*/ 118 h 320"/>
              <a:gd name="T94" fmla="*/ 46 w 186"/>
              <a:gd name="T95" fmla="*/ 130 h 320"/>
              <a:gd name="T96" fmla="*/ 46 w 186"/>
              <a:gd name="T97" fmla="*/ 146 h 320"/>
              <a:gd name="T98" fmla="*/ 42 w 186"/>
              <a:gd name="T99" fmla="*/ 160 h 320"/>
              <a:gd name="T100" fmla="*/ 42 w 186"/>
              <a:gd name="T101" fmla="*/ 182 h 320"/>
              <a:gd name="T102" fmla="*/ 38 w 186"/>
              <a:gd name="T103" fmla="*/ 202 h 320"/>
              <a:gd name="T104" fmla="*/ 20 w 186"/>
              <a:gd name="T105" fmla="*/ 224 h 320"/>
              <a:gd name="T106" fmla="*/ 14 w 186"/>
              <a:gd name="T107" fmla="*/ 244 h 320"/>
              <a:gd name="T108" fmla="*/ 22 w 186"/>
              <a:gd name="T109" fmla="*/ 260 h 320"/>
              <a:gd name="T110" fmla="*/ 22 w 186"/>
              <a:gd name="T111" fmla="*/ 278 h 320"/>
              <a:gd name="T112" fmla="*/ 20 w 186"/>
              <a:gd name="T113" fmla="*/ 320 h 320"/>
              <a:gd name="T114" fmla="*/ 32 w 186"/>
              <a:gd name="T115" fmla="*/ 32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6" h="320">
                <a:moveTo>
                  <a:pt x="32" y="320"/>
                </a:moveTo>
                <a:lnTo>
                  <a:pt x="34" y="310"/>
                </a:lnTo>
                <a:lnTo>
                  <a:pt x="34" y="304"/>
                </a:lnTo>
                <a:lnTo>
                  <a:pt x="36" y="296"/>
                </a:lnTo>
                <a:lnTo>
                  <a:pt x="40" y="290"/>
                </a:lnTo>
                <a:lnTo>
                  <a:pt x="46" y="288"/>
                </a:lnTo>
                <a:lnTo>
                  <a:pt x="54" y="284"/>
                </a:lnTo>
                <a:lnTo>
                  <a:pt x="70" y="278"/>
                </a:lnTo>
                <a:lnTo>
                  <a:pt x="76" y="274"/>
                </a:lnTo>
                <a:lnTo>
                  <a:pt x="80" y="268"/>
                </a:lnTo>
                <a:lnTo>
                  <a:pt x="84" y="250"/>
                </a:lnTo>
                <a:lnTo>
                  <a:pt x="84" y="234"/>
                </a:lnTo>
                <a:lnTo>
                  <a:pt x="84" y="226"/>
                </a:lnTo>
                <a:lnTo>
                  <a:pt x="82" y="220"/>
                </a:lnTo>
                <a:lnTo>
                  <a:pt x="78" y="212"/>
                </a:lnTo>
                <a:lnTo>
                  <a:pt x="78" y="208"/>
                </a:lnTo>
                <a:lnTo>
                  <a:pt x="78" y="200"/>
                </a:lnTo>
                <a:lnTo>
                  <a:pt x="74" y="196"/>
                </a:lnTo>
                <a:lnTo>
                  <a:pt x="74" y="192"/>
                </a:lnTo>
                <a:lnTo>
                  <a:pt x="74" y="186"/>
                </a:lnTo>
                <a:lnTo>
                  <a:pt x="76" y="182"/>
                </a:lnTo>
                <a:lnTo>
                  <a:pt x="82" y="174"/>
                </a:lnTo>
                <a:lnTo>
                  <a:pt x="92" y="168"/>
                </a:lnTo>
                <a:lnTo>
                  <a:pt x="100" y="164"/>
                </a:lnTo>
                <a:lnTo>
                  <a:pt x="106" y="160"/>
                </a:lnTo>
                <a:lnTo>
                  <a:pt x="110" y="152"/>
                </a:lnTo>
                <a:lnTo>
                  <a:pt x="116" y="144"/>
                </a:lnTo>
                <a:lnTo>
                  <a:pt x="120" y="138"/>
                </a:lnTo>
                <a:lnTo>
                  <a:pt x="140" y="126"/>
                </a:lnTo>
                <a:lnTo>
                  <a:pt x="160" y="116"/>
                </a:lnTo>
                <a:lnTo>
                  <a:pt x="168" y="108"/>
                </a:lnTo>
                <a:lnTo>
                  <a:pt x="174" y="102"/>
                </a:lnTo>
                <a:lnTo>
                  <a:pt x="180" y="92"/>
                </a:lnTo>
                <a:lnTo>
                  <a:pt x="180" y="82"/>
                </a:lnTo>
                <a:lnTo>
                  <a:pt x="180" y="72"/>
                </a:lnTo>
                <a:lnTo>
                  <a:pt x="182" y="60"/>
                </a:lnTo>
                <a:lnTo>
                  <a:pt x="182" y="54"/>
                </a:lnTo>
                <a:lnTo>
                  <a:pt x="186" y="52"/>
                </a:lnTo>
                <a:lnTo>
                  <a:pt x="184" y="24"/>
                </a:lnTo>
                <a:lnTo>
                  <a:pt x="184" y="12"/>
                </a:lnTo>
                <a:lnTo>
                  <a:pt x="186" y="0"/>
                </a:lnTo>
                <a:lnTo>
                  <a:pt x="178" y="2"/>
                </a:lnTo>
                <a:lnTo>
                  <a:pt x="170" y="4"/>
                </a:lnTo>
                <a:lnTo>
                  <a:pt x="164" y="8"/>
                </a:lnTo>
                <a:lnTo>
                  <a:pt x="154" y="12"/>
                </a:lnTo>
                <a:lnTo>
                  <a:pt x="140" y="16"/>
                </a:lnTo>
                <a:lnTo>
                  <a:pt x="134" y="18"/>
                </a:lnTo>
                <a:lnTo>
                  <a:pt x="132" y="20"/>
                </a:lnTo>
                <a:lnTo>
                  <a:pt x="130" y="22"/>
                </a:lnTo>
                <a:lnTo>
                  <a:pt x="126" y="22"/>
                </a:lnTo>
                <a:lnTo>
                  <a:pt x="122" y="22"/>
                </a:lnTo>
                <a:lnTo>
                  <a:pt x="120" y="20"/>
                </a:lnTo>
                <a:lnTo>
                  <a:pt x="116" y="20"/>
                </a:lnTo>
                <a:lnTo>
                  <a:pt x="114" y="22"/>
                </a:lnTo>
                <a:lnTo>
                  <a:pt x="112" y="24"/>
                </a:lnTo>
                <a:lnTo>
                  <a:pt x="108" y="24"/>
                </a:lnTo>
                <a:lnTo>
                  <a:pt x="80" y="22"/>
                </a:lnTo>
                <a:lnTo>
                  <a:pt x="76" y="30"/>
                </a:lnTo>
                <a:lnTo>
                  <a:pt x="74" y="40"/>
                </a:lnTo>
                <a:lnTo>
                  <a:pt x="76" y="46"/>
                </a:lnTo>
                <a:lnTo>
                  <a:pt x="78" y="52"/>
                </a:lnTo>
                <a:lnTo>
                  <a:pt x="86" y="62"/>
                </a:lnTo>
                <a:lnTo>
                  <a:pt x="94" y="74"/>
                </a:lnTo>
                <a:lnTo>
                  <a:pt x="98" y="80"/>
                </a:lnTo>
                <a:lnTo>
                  <a:pt x="98" y="86"/>
                </a:lnTo>
                <a:lnTo>
                  <a:pt x="98" y="96"/>
                </a:lnTo>
                <a:lnTo>
                  <a:pt x="96" y="102"/>
                </a:lnTo>
                <a:lnTo>
                  <a:pt x="94" y="108"/>
                </a:lnTo>
                <a:lnTo>
                  <a:pt x="92" y="110"/>
                </a:lnTo>
                <a:lnTo>
                  <a:pt x="88" y="114"/>
                </a:lnTo>
                <a:lnTo>
                  <a:pt x="86" y="116"/>
                </a:lnTo>
                <a:lnTo>
                  <a:pt x="84" y="118"/>
                </a:lnTo>
                <a:lnTo>
                  <a:pt x="84" y="128"/>
                </a:lnTo>
                <a:lnTo>
                  <a:pt x="82" y="124"/>
                </a:lnTo>
                <a:lnTo>
                  <a:pt x="76" y="120"/>
                </a:lnTo>
                <a:lnTo>
                  <a:pt x="72" y="116"/>
                </a:lnTo>
                <a:lnTo>
                  <a:pt x="70" y="108"/>
                </a:lnTo>
                <a:lnTo>
                  <a:pt x="72" y="98"/>
                </a:lnTo>
                <a:lnTo>
                  <a:pt x="74" y="90"/>
                </a:lnTo>
                <a:lnTo>
                  <a:pt x="74" y="78"/>
                </a:lnTo>
                <a:lnTo>
                  <a:pt x="66" y="78"/>
                </a:lnTo>
                <a:lnTo>
                  <a:pt x="60" y="78"/>
                </a:lnTo>
                <a:lnTo>
                  <a:pt x="56" y="76"/>
                </a:lnTo>
                <a:lnTo>
                  <a:pt x="54" y="70"/>
                </a:lnTo>
                <a:lnTo>
                  <a:pt x="46" y="70"/>
                </a:lnTo>
                <a:lnTo>
                  <a:pt x="36" y="76"/>
                </a:lnTo>
                <a:lnTo>
                  <a:pt x="24" y="78"/>
                </a:lnTo>
                <a:lnTo>
                  <a:pt x="12" y="82"/>
                </a:lnTo>
                <a:lnTo>
                  <a:pt x="6" y="86"/>
                </a:lnTo>
                <a:lnTo>
                  <a:pt x="0" y="90"/>
                </a:lnTo>
                <a:lnTo>
                  <a:pt x="2" y="106"/>
                </a:lnTo>
                <a:lnTo>
                  <a:pt x="18" y="110"/>
                </a:lnTo>
                <a:lnTo>
                  <a:pt x="32" y="114"/>
                </a:lnTo>
                <a:lnTo>
                  <a:pt x="38" y="118"/>
                </a:lnTo>
                <a:lnTo>
                  <a:pt x="42" y="124"/>
                </a:lnTo>
                <a:lnTo>
                  <a:pt x="46" y="130"/>
                </a:lnTo>
                <a:lnTo>
                  <a:pt x="46" y="138"/>
                </a:lnTo>
                <a:lnTo>
                  <a:pt x="46" y="146"/>
                </a:lnTo>
                <a:lnTo>
                  <a:pt x="44" y="154"/>
                </a:lnTo>
                <a:lnTo>
                  <a:pt x="42" y="160"/>
                </a:lnTo>
                <a:lnTo>
                  <a:pt x="42" y="170"/>
                </a:lnTo>
                <a:lnTo>
                  <a:pt x="42" y="182"/>
                </a:lnTo>
                <a:lnTo>
                  <a:pt x="40" y="192"/>
                </a:lnTo>
                <a:lnTo>
                  <a:pt x="38" y="202"/>
                </a:lnTo>
                <a:lnTo>
                  <a:pt x="32" y="212"/>
                </a:lnTo>
                <a:lnTo>
                  <a:pt x="20" y="224"/>
                </a:lnTo>
                <a:lnTo>
                  <a:pt x="14" y="234"/>
                </a:lnTo>
                <a:lnTo>
                  <a:pt x="14" y="244"/>
                </a:lnTo>
                <a:lnTo>
                  <a:pt x="18" y="252"/>
                </a:lnTo>
                <a:lnTo>
                  <a:pt x="22" y="260"/>
                </a:lnTo>
                <a:lnTo>
                  <a:pt x="24" y="270"/>
                </a:lnTo>
                <a:lnTo>
                  <a:pt x="22" y="278"/>
                </a:lnTo>
                <a:lnTo>
                  <a:pt x="20" y="284"/>
                </a:lnTo>
                <a:lnTo>
                  <a:pt x="20" y="320"/>
                </a:lnTo>
                <a:lnTo>
                  <a:pt x="30" y="320"/>
                </a:lnTo>
                <a:lnTo>
                  <a:pt x="32" y="320"/>
                </a:lnTo>
                <a:close/>
              </a:path>
            </a:pathLst>
          </a:custGeom>
          <a:solidFill>
            <a:srgbClr val="FFFF99"/>
          </a:solidFill>
          <a:ln w="7938">
            <a:solidFill>
              <a:srgbClr val="000000"/>
            </a:solidFill>
            <a:prstDash val="solid"/>
            <a:round/>
            <a:headEnd/>
            <a:tailEnd/>
          </a:ln>
        </p:spPr>
        <p:txBody>
          <a:bodyPr/>
          <a:lstStyle/>
          <a:p>
            <a:endParaRPr lang="en-US"/>
          </a:p>
        </p:txBody>
      </p:sp>
      <p:sp>
        <p:nvSpPr>
          <p:cNvPr id="4199" name="Freeform 103"/>
          <p:cNvSpPr>
            <a:spLocks/>
          </p:cNvSpPr>
          <p:nvPr/>
        </p:nvSpPr>
        <p:spPr bwMode="auto">
          <a:xfrm>
            <a:off x="5972176" y="4723746"/>
            <a:ext cx="436563" cy="400050"/>
          </a:xfrm>
          <a:custGeom>
            <a:avLst/>
            <a:gdLst>
              <a:gd name="T0" fmla="*/ 271 w 275"/>
              <a:gd name="T1" fmla="*/ 100 h 252"/>
              <a:gd name="T2" fmla="*/ 275 w 275"/>
              <a:gd name="T3" fmla="*/ 108 h 252"/>
              <a:gd name="T4" fmla="*/ 275 w 275"/>
              <a:gd name="T5" fmla="*/ 116 h 252"/>
              <a:gd name="T6" fmla="*/ 267 w 275"/>
              <a:gd name="T7" fmla="*/ 128 h 252"/>
              <a:gd name="T8" fmla="*/ 243 w 275"/>
              <a:gd name="T9" fmla="*/ 146 h 252"/>
              <a:gd name="T10" fmla="*/ 221 w 275"/>
              <a:gd name="T11" fmla="*/ 182 h 252"/>
              <a:gd name="T12" fmla="*/ 195 w 275"/>
              <a:gd name="T13" fmla="*/ 212 h 252"/>
              <a:gd name="T14" fmla="*/ 175 w 275"/>
              <a:gd name="T15" fmla="*/ 222 h 252"/>
              <a:gd name="T16" fmla="*/ 157 w 275"/>
              <a:gd name="T17" fmla="*/ 228 h 252"/>
              <a:gd name="T18" fmla="*/ 141 w 275"/>
              <a:gd name="T19" fmla="*/ 236 h 252"/>
              <a:gd name="T20" fmla="*/ 121 w 275"/>
              <a:gd name="T21" fmla="*/ 238 h 252"/>
              <a:gd name="T22" fmla="*/ 89 w 275"/>
              <a:gd name="T23" fmla="*/ 236 h 252"/>
              <a:gd name="T24" fmla="*/ 83 w 275"/>
              <a:gd name="T25" fmla="*/ 244 h 252"/>
              <a:gd name="T26" fmla="*/ 62 w 275"/>
              <a:gd name="T27" fmla="*/ 244 h 252"/>
              <a:gd name="T28" fmla="*/ 48 w 275"/>
              <a:gd name="T29" fmla="*/ 252 h 252"/>
              <a:gd name="T30" fmla="*/ 22 w 275"/>
              <a:gd name="T31" fmla="*/ 226 h 252"/>
              <a:gd name="T32" fmla="*/ 22 w 275"/>
              <a:gd name="T33" fmla="*/ 216 h 252"/>
              <a:gd name="T34" fmla="*/ 22 w 275"/>
              <a:gd name="T35" fmla="*/ 216 h 252"/>
              <a:gd name="T36" fmla="*/ 26 w 275"/>
              <a:gd name="T37" fmla="*/ 198 h 252"/>
              <a:gd name="T38" fmla="*/ 20 w 275"/>
              <a:gd name="T39" fmla="*/ 186 h 252"/>
              <a:gd name="T40" fmla="*/ 16 w 275"/>
              <a:gd name="T41" fmla="*/ 178 h 252"/>
              <a:gd name="T42" fmla="*/ 10 w 275"/>
              <a:gd name="T43" fmla="*/ 150 h 252"/>
              <a:gd name="T44" fmla="*/ 0 w 275"/>
              <a:gd name="T45" fmla="*/ 132 h 252"/>
              <a:gd name="T46" fmla="*/ 6 w 275"/>
              <a:gd name="T47" fmla="*/ 122 h 252"/>
              <a:gd name="T48" fmla="*/ 14 w 275"/>
              <a:gd name="T49" fmla="*/ 130 h 252"/>
              <a:gd name="T50" fmla="*/ 26 w 275"/>
              <a:gd name="T51" fmla="*/ 136 h 252"/>
              <a:gd name="T52" fmla="*/ 44 w 275"/>
              <a:gd name="T53" fmla="*/ 136 h 252"/>
              <a:gd name="T54" fmla="*/ 54 w 275"/>
              <a:gd name="T55" fmla="*/ 128 h 252"/>
              <a:gd name="T56" fmla="*/ 60 w 275"/>
              <a:gd name="T57" fmla="*/ 58 h 252"/>
              <a:gd name="T58" fmla="*/ 72 w 275"/>
              <a:gd name="T59" fmla="*/ 70 h 252"/>
              <a:gd name="T60" fmla="*/ 74 w 275"/>
              <a:gd name="T61" fmla="*/ 80 h 252"/>
              <a:gd name="T62" fmla="*/ 70 w 275"/>
              <a:gd name="T63" fmla="*/ 96 h 252"/>
              <a:gd name="T64" fmla="*/ 97 w 275"/>
              <a:gd name="T65" fmla="*/ 90 h 252"/>
              <a:gd name="T66" fmla="*/ 113 w 275"/>
              <a:gd name="T67" fmla="*/ 68 h 252"/>
              <a:gd name="T68" fmla="*/ 125 w 275"/>
              <a:gd name="T69" fmla="*/ 66 h 252"/>
              <a:gd name="T70" fmla="*/ 135 w 275"/>
              <a:gd name="T71" fmla="*/ 74 h 252"/>
              <a:gd name="T72" fmla="*/ 149 w 275"/>
              <a:gd name="T73" fmla="*/ 74 h 252"/>
              <a:gd name="T74" fmla="*/ 157 w 275"/>
              <a:gd name="T75" fmla="*/ 64 h 252"/>
              <a:gd name="T76" fmla="*/ 163 w 275"/>
              <a:gd name="T77" fmla="*/ 54 h 252"/>
              <a:gd name="T78" fmla="*/ 169 w 275"/>
              <a:gd name="T79" fmla="*/ 50 h 252"/>
              <a:gd name="T80" fmla="*/ 185 w 275"/>
              <a:gd name="T81" fmla="*/ 34 h 252"/>
              <a:gd name="T82" fmla="*/ 203 w 275"/>
              <a:gd name="T83" fmla="*/ 12 h 252"/>
              <a:gd name="T84" fmla="*/ 217 w 275"/>
              <a:gd name="T85" fmla="*/ 2 h 252"/>
              <a:gd name="T86" fmla="*/ 233 w 275"/>
              <a:gd name="T87" fmla="*/ 2 h 252"/>
              <a:gd name="T88" fmla="*/ 245 w 275"/>
              <a:gd name="T89" fmla="*/ 6 h 252"/>
              <a:gd name="T90" fmla="*/ 255 w 275"/>
              <a:gd name="T91" fmla="*/ 18 h 252"/>
              <a:gd name="T92" fmla="*/ 263 w 275"/>
              <a:gd name="T93" fmla="*/ 34 h 252"/>
              <a:gd name="T94" fmla="*/ 263 w 275"/>
              <a:gd name="T95" fmla="*/ 52 h 252"/>
              <a:gd name="T96" fmla="*/ 261 w 275"/>
              <a:gd name="T97" fmla="*/ 9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5" h="252">
                <a:moveTo>
                  <a:pt x="273" y="94"/>
                </a:moveTo>
                <a:lnTo>
                  <a:pt x="271" y="100"/>
                </a:lnTo>
                <a:lnTo>
                  <a:pt x="273" y="106"/>
                </a:lnTo>
                <a:lnTo>
                  <a:pt x="275" y="108"/>
                </a:lnTo>
                <a:lnTo>
                  <a:pt x="275" y="112"/>
                </a:lnTo>
                <a:lnTo>
                  <a:pt x="275" y="116"/>
                </a:lnTo>
                <a:lnTo>
                  <a:pt x="273" y="122"/>
                </a:lnTo>
                <a:lnTo>
                  <a:pt x="267" y="128"/>
                </a:lnTo>
                <a:lnTo>
                  <a:pt x="253" y="136"/>
                </a:lnTo>
                <a:lnTo>
                  <a:pt x="243" y="146"/>
                </a:lnTo>
                <a:lnTo>
                  <a:pt x="235" y="158"/>
                </a:lnTo>
                <a:lnTo>
                  <a:pt x="221" y="182"/>
                </a:lnTo>
                <a:lnTo>
                  <a:pt x="205" y="202"/>
                </a:lnTo>
                <a:lnTo>
                  <a:pt x="195" y="212"/>
                </a:lnTo>
                <a:lnTo>
                  <a:pt x="185" y="220"/>
                </a:lnTo>
                <a:lnTo>
                  <a:pt x="175" y="222"/>
                </a:lnTo>
                <a:lnTo>
                  <a:pt x="167" y="224"/>
                </a:lnTo>
                <a:lnTo>
                  <a:pt x="157" y="228"/>
                </a:lnTo>
                <a:lnTo>
                  <a:pt x="147" y="232"/>
                </a:lnTo>
                <a:lnTo>
                  <a:pt x="141" y="236"/>
                </a:lnTo>
                <a:lnTo>
                  <a:pt x="135" y="238"/>
                </a:lnTo>
                <a:lnTo>
                  <a:pt x="121" y="238"/>
                </a:lnTo>
                <a:lnTo>
                  <a:pt x="105" y="236"/>
                </a:lnTo>
                <a:lnTo>
                  <a:pt x="89" y="236"/>
                </a:lnTo>
                <a:lnTo>
                  <a:pt x="87" y="240"/>
                </a:lnTo>
                <a:lnTo>
                  <a:pt x="83" y="244"/>
                </a:lnTo>
                <a:lnTo>
                  <a:pt x="72" y="244"/>
                </a:lnTo>
                <a:lnTo>
                  <a:pt x="62" y="244"/>
                </a:lnTo>
                <a:lnTo>
                  <a:pt x="54" y="248"/>
                </a:lnTo>
                <a:lnTo>
                  <a:pt x="48" y="252"/>
                </a:lnTo>
                <a:lnTo>
                  <a:pt x="30" y="236"/>
                </a:lnTo>
                <a:lnTo>
                  <a:pt x="22" y="226"/>
                </a:lnTo>
                <a:lnTo>
                  <a:pt x="20" y="220"/>
                </a:lnTo>
                <a:lnTo>
                  <a:pt x="22" y="216"/>
                </a:lnTo>
                <a:lnTo>
                  <a:pt x="22" y="214"/>
                </a:lnTo>
                <a:lnTo>
                  <a:pt x="22" y="216"/>
                </a:lnTo>
                <a:lnTo>
                  <a:pt x="24" y="208"/>
                </a:lnTo>
                <a:lnTo>
                  <a:pt x="26" y="198"/>
                </a:lnTo>
                <a:lnTo>
                  <a:pt x="24" y="192"/>
                </a:lnTo>
                <a:lnTo>
                  <a:pt x="20" y="186"/>
                </a:lnTo>
                <a:lnTo>
                  <a:pt x="16" y="182"/>
                </a:lnTo>
                <a:lnTo>
                  <a:pt x="16" y="178"/>
                </a:lnTo>
                <a:lnTo>
                  <a:pt x="14" y="162"/>
                </a:lnTo>
                <a:lnTo>
                  <a:pt x="10" y="150"/>
                </a:lnTo>
                <a:lnTo>
                  <a:pt x="6" y="142"/>
                </a:lnTo>
                <a:lnTo>
                  <a:pt x="0" y="132"/>
                </a:lnTo>
                <a:lnTo>
                  <a:pt x="4" y="126"/>
                </a:lnTo>
                <a:lnTo>
                  <a:pt x="6" y="122"/>
                </a:lnTo>
                <a:lnTo>
                  <a:pt x="10" y="122"/>
                </a:lnTo>
                <a:lnTo>
                  <a:pt x="14" y="130"/>
                </a:lnTo>
                <a:lnTo>
                  <a:pt x="20" y="134"/>
                </a:lnTo>
                <a:lnTo>
                  <a:pt x="26" y="136"/>
                </a:lnTo>
                <a:lnTo>
                  <a:pt x="34" y="136"/>
                </a:lnTo>
                <a:lnTo>
                  <a:pt x="44" y="136"/>
                </a:lnTo>
                <a:lnTo>
                  <a:pt x="50" y="132"/>
                </a:lnTo>
                <a:lnTo>
                  <a:pt x="54" y="128"/>
                </a:lnTo>
                <a:lnTo>
                  <a:pt x="60" y="124"/>
                </a:lnTo>
                <a:lnTo>
                  <a:pt x="60" y="58"/>
                </a:lnTo>
                <a:lnTo>
                  <a:pt x="64" y="60"/>
                </a:lnTo>
                <a:lnTo>
                  <a:pt x="72" y="70"/>
                </a:lnTo>
                <a:lnTo>
                  <a:pt x="74" y="74"/>
                </a:lnTo>
                <a:lnTo>
                  <a:pt x="74" y="80"/>
                </a:lnTo>
                <a:lnTo>
                  <a:pt x="72" y="88"/>
                </a:lnTo>
                <a:lnTo>
                  <a:pt x="70" y="96"/>
                </a:lnTo>
                <a:lnTo>
                  <a:pt x="89" y="96"/>
                </a:lnTo>
                <a:lnTo>
                  <a:pt x="97" y="90"/>
                </a:lnTo>
                <a:lnTo>
                  <a:pt x="105" y="78"/>
                </a:lnTo>
                <a:lnTo>
                  <a:pt x="113" y="68"/>
                </a:lnTo>
                <a:lnTo>
                  <a:pt x="119" y="64"/>
                </a:lnTo>
                <a:lnTo>
                  <a:pt x="125" y="66"/>
                </a:lnTo>
                <a:lnTo>
                  <a:pt x="131" y="70"/>
                </a:lnTo>
                <a:lnTo>
                  <a:pt x="135" y="74"/>
                </a:lnTo>
                <a:lnTo>
                  <a:pt x="141" y="76"/>
                </a:lnTo>
                <a:lnTo>
                  <a:pt x="149" y="74"/>
                </a:lnTo>
                <a:lnTo>
                  <a:pt x="153" y="70"/>
                </a:lnTo>
                <a:lnTo>
                  <a:pt x="157" y="64"/>
                </a:lnTo>
                <a:lnTo>
                  <a:pt x="159" y="58"/>
                </a:lnTo>
                <a:lnTo>
                  <a:pt x="163" y="54"/>
                </a:lnTo>
                <a:lnTo>
                  <a:pt x="165" y="52"/>
                </a:lnTo>
                <a:lnTo>
                  <a:pt x="169" y="50"/>
                </a:lnTo>
                <a:lnTo>
                  <a:pt x="173" y="48"/>
                </a:lnTo>
                <a:lnTo>
                  <a:pt x="185" y="34"/>
                </a:lnTo>
                <a:lnTo>
                  <a:pt x="197" y="20"/>
                </a:lnTo>
                <a:lnTo>
                  <a:pt x="203" y="12"/>
                </a:lnTo>
                <a:lnTo>
                  <a:pt x="209" y="6"/>
                </a:lnTo>
                <a:lnTo>
                  <a:pt x="217" y="2"/>
                </a:lnTo>
                <a:lnTo>
                  <a:pt x="225" y="0"/>
                </a:lnTo>
                <a:lnTo>
                  <a:pt x="233" y="2"/>
                </a:lnTo>
                <a:lnTo>
                  <a:pt x="239" y="4"/>
                </a:lnTo>
                <a:lnTo>
                  <a:pt x="245" y="6"/>
                </a:lnTo>
                <a:lnTo>
                  <a:pt x="255" y="8"/>
                </a:lnTo>
                <a:lnTo>
                  <a:pt x="255" y="18"/>
                </a:lnTo>
                <a:lnTo>
                  <a:pt x="259" y="26"/>
                </a:lnTo>
                <a:lnTo>
                  <a:pt x="263" y="34"/>
                </a:lnTo>
                <a:lnTo>
                  <a:pt x="265" y="44"/>
                </a:lnTo>
                <a:lnTo>
                  <a:pt x="263" y="52"/>
                </a:lnTo>
                <a:lnTo>
                  <a:pt x="261" y="58"/>
                </a:lnTo>
                <a:lnTo>
                  <a:pt x="261" y="94"/>
                </a:lnTo>
                <a:lnTo>
                  <a:pt x="273" y="94"/>
                </a:lnTo>
                <a:close/>
              </a:path>
            </a:pathLst>
          </a:custGeom>
          <a:solidFill>
            <a:srgbClr val="FFFF99"/>
          </a:solidFill>
          <a:ln w="7938">
            <a:solidFill>
              <a:srgbClr val="000000"/>
            </a:solidFill>
            <a:prstDash val="solid"/>
            <a:round/>
            <a:headEnd/>
            <a:tailEnd/>
          </a:ln>
        </p:spPr>
        <p:txBody>
          <a:bodyPr/>
          <a:lstStyle/>
          <a:p>
            <a:endParaRPr lang="en-US"/>
          </a:p>
        </p:txBody>
      </p:sp>
      <p:sp>
        <p:nvSpPr>
          <p:cNvPr id="4200" name="Freeform 104"/>
          <p:cNvSpPr>
            <a:spLocks/>
          </p:cNvSpPr>
          <p:nvPr/>
        </p:nvSpPr>
        <p:spPr bwMode="auto">
          <a:xfrm>
            <a:off x="6224588" y="4523722"/>
            <a:ext cx="203200" cy="212725"/>
          </a:xfrm>
          <a:custGeom>
            <a:avLst/>
            <a:gdLst>
              <a:gd name="T0" fmla="*/ 84 w 128"/>
              <a:gd name="T1" fmla="*/ 0 h 134"/>
              <a:gd name="T2" fmla="*/ 84 w 128"/>
              <a:gd name="T3" fmla="*/ 6 h 134"/>
              <a:gd name="T4" fmla="*/ 100 w 128"/>
              <a:gd name="T5" fmla="*/ 10 h 134"/>
              <a:gd name="T6" fmla="*/ 114 w 128"/>
              <a:gd name="T7" fmla="*/ 14 h 134"/>
              <a:gd name="T8" fmla="*/ 120 w 128"/>
              <a:gd name="T9" fmla="*/ 18 h 134"/>
              <a:gd name="T10" fmla="*/ 124 w 128"/>
              <a:gd name="T11" fmla="*/ 24 h 134"/>
              <a:gd name="T12" fmla="*/ 128 w 128"/>
              <a:gd name="T13" fmla="*/ 30 h 134"/>
              <a:gd name="T14" fmla="*/ 128 w 128"/>
              <a:gd name="T15" fmla="*/ 38 h 134"/>
              <a:gd name="T16" fmla="*/ 128 w 128"/>
              <a:gd name="T17" fmla="*/ 46 h 134"/>
              <a:gd name="T18" fmla="*/ 126 w 128"/>
              <a:gd name="T19" fmla="*/ 54 h 134"/>
              <a:gd name="T20" fmla="*/ 124 w 128"/>
              <a:gd name="T21" fmla="*/ 60 h 134"/>
              <a:gd name="T22" fmla="*/ 124 w 128"/>
              <a:gd name="T23" fmla="*/ 70 h 134"/>
              <a:gd name="T24" fmla="*/ 124 w 128"/>
              <a:gd name="T25" fmla="*/ 82 h 134"/>
              <a:gd name="T26" fmla="*/ 122 w 128"/>
              <a:gd name="T27" fmla="*/ 92 h 134"/>
              <a:gd name="T28" fmla="*/ 120 w 128"/>
              <a:gd name="T29" fmla="*/ 102 h 134"/>
              <a:gd name="T30" fmla="*/ 114 w 128"/>
              <a:gd name="T31" fmla="*/ 112 h 134"/>
              <a:gd name="T32" fmla="*/ 102 w 128"/>
              <a:gd name="T33" fmla="*/ 124 h 134"/>
              <a:gd name="T34" fmla="*/ 96 w 128"/>
              <a:gd name="T35" fmla="*/ 134 h 134"/>
              <a:gd name="T36" fmla="*/ 86 w 128"/>
              <a:gd name="T37" fmla="*/ 132 h 134"/>
              <a:gd name="T38" fmla="*/ 80 w 128"/>
              <a:gd name="T39" fmla="*/ 130 h 134"/>
              <a:gd name="T40" fmla="*/ 74 w 128"/>
              <a:gd name="T41" fmla="*/ 128 h 134"/>
              <a:gd name="T42" fmla="*/ 66 w 128"/>
              <a:gd name="T43" fmla="*/ 126 h 134"/>
              <a:gd name="T44" fmla="*/ 58 w 128"/>
              <a:gd name="T45" fmla="*/ 128 h 134"/>
              <a:gd name="T46" fmla="*/ 54 w 128"/>
              <a:gd name="T47" fmla="*/ 122 h 134"/>
              <a:gd name="T48" fmla="*/ 50 w 128"/>
              <a:gd name="T49" fmla="*/ 122 h 134"/>
              <a:gd name="T50" fmla="*/ 46 w 128"/>
              <a:gd name="T51" fmla="*/ 120 h 134"/>
              <a:gd name="T52" fmla="*/ 40 w 128"/>
              <a:gd name="T53" fmla="*/ 118 h 134"/>
              <a:gd name="T54" fmla="*/ 36 w 128"/>
              <a:gd name="T55" fmla="*/ 116 h 134"/>
              <a:gd name="T56" fmla="*/ 36 w 128"/>
              <a:gd name="T57" fmla="*/ 110 h 134"/>
              <a:gd name="T58" fmla="*/ 34 w 128"/>
              <a:gd name="T59" fmla="*/ 98 h 134"/>
              <a:gd name="T60" fmla="*/ 32 w 128"/>
              <a:gd name="T61" fmla="*/ 92 h 134"/>
              <a:gd name="T62" fmla="*/ 28 w 128"/>
              <a:gd name="T63" fmla="*/ 88 h 134"/>
              <a:gd name="T64" fmla="*/ 20 w 128"/>
              <a:gd name="T65" fmla="*/ 82 h 134"/>
              <a:gd name="T66" fmla="*/ 12 w 128"/>
              <a:gd name="T67" fmla="*/ 76 h 134"/>
              <a:gd name="T68" fmla="*/ 8 w 128"/>
              <a:gd name="T69" fmla="*/ 70 h 134"/>
              <a:gd name="T70" fmla="*/ 6 w 128"/>
              <a:gd name="T71" fmla="*/ 66 h 134"/>
              <a:gd name="T72" fmla="*/ 8 w 128"/>
              <a:gd name="T73" fmla="*/ 64 h 134"/>
              <a:gd name="T74" fmla="*/ 6 w 128"/>
              <a:gd name="T75" fmla="*/ 62 h 134"/>
              <a:gd name="T76" fmla="*/ 4 w 128"/>
              <a:gd name="T77" fmla="*/ 58 h 134"/>
              <a:gd name="T78" fmla="*/ 0 w 128"/>
              <a:gd name="T79" fmla="*/ 52 h 134"/>
              <a:gd name="T80" fmla="*/ 0 w 128"/>
              <a:gd name="T81" fmla="*/ 48 h 134"/>
              <a:gd name="T82" fmla="*/ 4 w 128"/>
              <a:gd name="T83" fmla="*/ 46 h 134"/>
              <a:gd name="T84" fmla="*/ 12 w 128"/>
              <a:gd name="T85" fmla="*/ 46 h 134"/>
              <a:gd name="T86" fmla="*/ 18 w 128"/>
              <a:gd name="T87" fmla="*/ 48 h 134"/>
              <a:gd name="T88" fmla="*/ 22 w 128"/>
              <a:gd name="T89" fmla="*/ 48 h 134"/>
              <a:gd name="T90" fmla="*/ 32 w 128"/>
              <a:gd name="T91" fmla="*/ 38 h 134"/>
              <a:gd name="T92" fmla="*/ 46 w 128"/>
              <a:gd name="T93" fmla="*/ 26 h 134"/>
              <a:gd name="T94" fmla="*/ 58 w 128"/>
              <a:gd name="T95" fmla="*/ 16 h 134"/>
              <a:gd name="T96" fmla="*/ 62 w 128"/>
              <a:gd name="T97" fmla="*/ 12 h 134"/>
              <a:gd name="T98" fmla="*/ 60 w 128"/>
              <a:gd name="T99" fmla="*/ 8 h 134"/>
              <a:gd name="T100" fmla="*/ 60 w 128"/>
              <a:gd name="T101" fmla="*/ 6 h 134"/>
              <a:gd name="T102" fmla="*/ 62 w 128"/>
              <a:gd name="T103" fmla="*/ 4 h 134"/>
              <a:gd name="T104" fmla="*/ 66 w 128"/>
              <a:gd name="T105" fmla="*/ 2 h 134"/>
              <a:gd name="T106" fmla="*/ 74 w 128"/>
              <a:gd name="T107" fmla="*/ 0 h 134"/>
              <a:gd name="T108" fmla="*/ 82 w 128"/>
              <a:gd name="T109" fmla="*/ 0 h 134"/>
              <a:gd name="T110" fmla="*/ 84 w 128"/>
              <a:gd name="T11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8" h="134">
                <a:moveTo>
                  <a:pt x="84" y="0"/>
                </a:moveTo>
                <a:lnTo>
                  <a:pt x="84" y="6"/>
                </a:lnTo>
                <a:lnTo>
                  <a:pt x="100" y="10"/>
                </a:lnTo>
                <a:lnTo>
                  <a:pt x="114" y="14"/>
                </a:lnTo>
                <a:lnTo>
                  <a:pt x="120" y="18"/>
                </a:lnTo>
                <a:lnTo>
                  <a:pt x="124" y="24"/>
                </a:lnTo>
                <a:lnTo>
                  <a:pt x="128" y="30"/>
                </a:lnTo>
                <a:lnTo>
                  <a:pt x="128" y="38"/>
                </a:lnTo>
                <a:lnTo>
                  <a:pt x="128" y="46"/>
                </a:lnTo>
                <a:lnTo>
                  <a:pt x="126" y="54"/>
                </a:lnTo>
                <a:lnTo>
                  <a:pt x="124" y="60"/>
                </a:lnTo>
                <a:lnTo>
                  <a:pt x="124" y="70"/>
                </a:lnTo>
                <a:lnTo>
                  <a:pt x="124" y="82"/>
                </a:lnTo>
                <a:lnTo>
                  <a:pt x="122" y="92"/>
                </a:lnTo>
                <a:lnTo>
                  <a:pt x="120" y="102"/>
                </a:lnTo>
                <a:lnTo>
                  <a:pt x="114" y="112"/>
                </a:lnTo>
                <a:lnTo>
                  <a:pt x="102" y="124"/>
                </a:lnTo>
                <a:lnTo>
                  <a:pt x="96" y="134"/>
                </a:lnTo>
                <a:lnTo>
                  <a:pt x="86" y="132"/>
                </a:lnTo>
                <a:lnTo>
                  <a:pt x="80" y="130"/>
                </a:lnTo>
                <a:lnTo>
                  <a:pt x="74" y="128"/>
                </a:lnTo>
                <a:lnTo>
                  <a:pt x="66" y="126"/>
                </a:lnTo>
                <a:lnTo>
                  <a:pt x="58" y="128"/>
                </a:lnTo>
                <a:lnTo>
                  <a:pt x="54" y="122"/>
                </a:lnTo>
                <a:lnTo>
                  <a:pt x="50" y="122"/>
                </a:lnTo>
                <a:lnTo>
                  <a:pt x="46" y="120"/>
                </a:lnTo>
                <a:lnTo>
                  <a:pt x="40" y="118"/>
                </a:lnTo>
                <a:lnTo>
                  <a:pt x="36" y="116"/>
                </a:lnTo>
                <a:lnTo>
                  <a:pt x="36" y="110"/>
                </a:lnTo>
                <a:lnTo>
                  <a:pt x="34" y="98"/>
                </a:lnTo>
                <a:lnTo>
                  <a:pt x="32" y="92"/>
                </a:lnTo>
                <a:lnTo>
                  <a:pt x="28" y="88"/>
                </a:lnTo>
                <a:lnTo>
                  <a:pt x="20" y="82"/>
                </a:lnTo>
                <a:lnTo>
                  <a:pt x="12" y="76"/>
                </a:lnTo>
                <a:lnTo>
                  <a:pt x="8" y="70"/>
                </a:lnTo>
                <a:lnTo>
                  <a:pt x="6" y="66"/>
                </a:lnTo>
                <a:lnTo>
                  <a:pt x="8" y="64"/>
                </a:lnTo>
                <a:lnTo>
                  <a:pt x="6" y="62"/>
                </a:lnTo>
                <a:lnTo>
                  <a:pt x="4" y="58"/>
                </a:lnTo>
                <a:lnTo>
                  <a:pt x="0" y="52"/>
                </a:lnTo>
                <a:lnTo>
                  <a:pt x="0" y="48"/>
                </a:lnTo>
                <a:lnTo>
                  <a:pt x="4" y="46"/>
                </a:lnTo>
                <a:lnTo>
                  <a:pt x="12" y="46"/>
                </a:lnTo>
                <a:lnTo>
                  <a:pt x="18" y="48"/>
                </a:lnTo>
                <a:lnTo>
                  <a:pt x="22" y="48"/>
                </a:lnTo>
                <a:lnTo>
                  <a:pt x="32" y="38"/>
                </a:lnTo>
                <a:lnTo>
                  <a:pt x="46" y="26"/>
                </a:lnTo>
                <a:lnTo>
                  <a:pt x="58" y="16"/>
                </a:lnTo>
                <a:lnTo>
                  <a:pt x="62" y="12"/>
                </a:lnTo>
                <a:lnTo>
                  <a:pt x="60" y="8"/>
                </a:lnTo>
                <a:lnTo>
                  <a:pt x="60" y="6"/>
                </a:lnTo>
                <a:lnTo>
                  <a:pt x="62" y="4"/>
                </a:lnTo>
                <a:lnTo>
                  <a:pt x="66" y="2"/>
                </a:lnTo>
                <a:lnTo>
                  <a:pt x="74" y="0"/>
                </a:lnTo>
                <a:lnTo>
                  <a:pt x="82" y="0"/>
                </a:lnTo>
                <a:lnTo>
                  <a:pt x="84" y="0"/>
                </a:lnTo>
                <a:close/>
              </a:path>
            </a:pathLst>
          </a:custGeom>
          <a:solidFill>
            <a:srgbClr val="FFFF99"/>
          </a:solidFill>
          <a:ln w="7938">
            <a:solidFill>
              <a:srgbClr val="000000"/>
            </a:solidFill>
            <a:prstDash val="solid"/>
            <a:round/>
            <a:headEnd/>
            <a:tailEnd/>
          </a:ln>
        </p:spPr>
        <p:txBody>
          <a:bodyPr/>
          <a:lstStyle/>
          <a:p>
            <a:endParaRPr lang="en-US"/>
          </a:p>
        </p:txBody>
      </p:sp>
      <p:sp>
        <p:nvSpPr>
          <p:cNvPr id="4201" name="Freeform 105"/>
          <p:cNvSpPr>
            <a:spLocks/>
          </p:cNvSpPr>
          <p:nvPr/>
        </p:nvSpPr>
        <p:spPr bwMode="auto">
          <a:xfrm>
            <a:off x="6135688" y="4291947"/>
            <a:ext cx="317500" cy="307975"/>
          </a:xfrm>
          <a:custGeom>
            <a:avLst/>
            <a:gdLst>
              <a:gd name="T0" fmla="*/ 88 w 200"/>
              <a:gd name="T1" fmla="*/ 184 h 194"/>
              <a:gd name="T2" fmla="*/ 114 w 200"/>
              <a:gd name="T3" fmla="*/ 162 h 194"/>
              <a:gd name="T4" fmla="*/ 116 w 200"/>
              <a:gd name="T5" fmla="*/ 154 h 194"/>
              <a:gd name="T6" fmla="*/ 118 w 200"/>
              <a:gd name="T7" fmla="*/ 150 h 194"/>
              <a:gd name="T8" fmla="*/ 130 w 200"/>
              <a:gd name="T9" fmla="*/ 146 h 194"/>
              <a:gd name="T10" fmla="*/ 140 w 200"/>
              <a:gd name="T11" fmla="*/ 140 h 194"/>
              <a:gd name="T12" fmla="*/ 138 w 200"/>
              <a:gd name="T13" fmla="*/ 136 h 194"/>
              <a:gd name="T14" fmla="*/ 150 w 200"/>
              <a:gd name="T15" fmla="*/ 128 h 194"/>
              <a:gd name="T16" fmla="*/ 174 w 200"/>
              <a:gd name="T17" fmla="*/ 122 h 194"/>
              <a:gd name="T18" fmla="*/ 184 w 200"/>
              <a:gd name="T19" fmla="*/ 104 h 194"/>
              <a:gd name="T20" fmla="*/ 188 w 200"/>
              <a:gd name="T21" fmla="*/ 88 h 194"/>
              <a:gd name="T22" fmla="*/ 192 w 200"/>
              <a:gd name="T23" fmla="*/ 74 h 194"/>
              <a:gd name="T24" fmla="*/ 192 w 200"/>
              <a:gd name="T25" fmla="*/ 58 h 194"/>
              <a:gd name="T26" fmla="*/ 198 w 200"/>
              <a:gd name="T27" fmla="*/ 50 h 194"/>
              <a:gd name="T28" fmla="*/ 196 w 200"/>
              <a:gd name="T29" fmla="*/ 36 h 194"/>
              <a:gd name="T30" fmla="*/ 178 w 200"/>
              <a:gd name="T31" fmla="*/ 16 h 194"/>
              <a:gd name="T32" fmla="*/ 162 w 200"/>
              <a:gd name="T33" fmla="*/ 8 h 194"/>
              <a:gd name="T34" fmla="*/ 154 w 200"/>
              <a:gd name="T35" fmla="*/ 4 h 194"/>
              <a:gd name="T36" fmla="*/ 138 w 200"/>
              <a:gd name="T37" fmla="*/ 2 h 194"/>
              <a:gd name="T38" fmla="*/ 120 w 200"/>
              <a:gd name="T39" fmla="*/ 10 h 194"/>
              <a:gd name="T40" fmla="*/ 114 w 200"/>
              <a:gd name="T41" fmla="*/ 20 h 194"/>
              <a:gd name="T42" fmla="*/ 112 w 200"/>
              <a:gd name="T43" fmla="*/ 66 h 194"/>
              <a:gd name="T44" fmla="*/ 116 w 200"/>
              <a:gd name="T45" fmla="*/ 78 h 194"/>
              <a:gd name="T46" fmla="*/ 134 w 200"/>
              <a:gd name="T47" fmla="*/ 82 h 194"/>
              <a:gd name="T48" fmla="*/ 132 w 200"/>
              <a:gd name="T49" fmla="*/ 98 h 194"/>
              <a:gd name="T50" fmla="*/ 124 w 200"/>
              <a:gd name="T51" fmla="*/ 104 h 194"/>
              <a:gd name="T52" fmla="*/ 118 w 200"/>
              <a:gd name="T53" fmla="*/ 96 h 194"/>
              <a:gd name="T54" fmla="*/ 104 w 200"/>
              <a:gd name="T55" fmla="*/ 84 h 194"/>
              <a:gd name="T56" fmla="*/ 92 w 200"/>
              <a:gd name="T57" fmla="*/ 74 h 194"/>
              <a:gd name="T58" fmla="*/ 86 w 200"/>
              <a:gd name="T59" fmla="*/ 72 h 194"/>
              <a:gd name="T60" fmla="*/ 82 w 200"/>
              <a:gd name="T61" fmla="*/ 74 h 194"/>
              <a:gd name="T62" fmla="*/ 72 w 200"/>
              <a:gd name="T63" fmla="*/ 74 h 194"/>
              <a:gd name="T64" fmla="*/ 60 w 200"/>
              <a:gd name="T65" fmla="*/ 68 h 194"/>
              <a:gd name="T66" fmla="*/ 34 w 200"/>
              <a:gd name="T67" fmla="*/ 56 h 194"/>
              <a:gd name="T68" fmla="*/ 32 w 200"/>
              <a:gd name="T69" fmla="*/ 92 h 194"/>
              <a:gd name="T70" fmla="*/ 26 w 200"/>
              <a:gd name="T71" fmla="*/ 94 h 194"/>
              <a:gd name="T72" fmla="*/ 0 w 200"/>
              <a:gd name="T73" fmla="*/ 162 h 194"/>
              <a:gd name="T74" fmla="*/ 20 w 200"/>
              <a:gd name="T75" fmla="*/ 184 h 194"/>
              <a:gd name="T76" fmla="*/ 30 w 200"/>
              <a:gd name="T77" fmla="*/ 184 h 194"/>
              <a:gd name="T78" fmla="*/ 44 w 200"/>
              <a:gd name="T79" fmla="*/ 184 h 194"/>
              <a:gd name="T80" fmla="*/ 56 w 200"/>
              <a:gd name="T81" fmla="*/ 190 h 194"/>
              <a:gd name="T82" fmla="*/ 78 w 200"/>
              <a:gd name="T83"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0" h="194">
                <a:moveTo>
                  <a:pt x="78" y="194"/>
                </a:moveTo>
                <a:lnTo>
                  <a:pt x="88" y="184"/>
                </a:lnTo>
                <a:lnTo>
                  <a:pt x="102" y="172"/>
                </a:lnTo>
                <a:lnTo>
                  <a:pt x="114" y="162"/>
                </a:lnTo>
                <a:lnTo>
                  <a:pt x="118" y="158"/>
                </a:lnTo>
                <a:lnTo>
                  <a:pt x="116" y="154"/>
                </a:lnTo>
                <a:lnTo>
                  <a:pt x="116" y="152"/>
                </a:lnTo>
                <a:lnTo>
                  <a:pt x="118" y="150"/>
                </a:lnTo>
                <a:lnTo>
                  <a:pt x="122" y="148"/>
                </a:lnTo>
                <a:lnTo>
                  <a:pt x="130" y="146"/>
                </a:lnTo>
                <a:lnTo>
                  <a:pt x="138" y="146"/>
                </a:lnTo>
                <a:lnTo>
                  <a:pt x="140" y="140"/>
                </a:lnTo>
                <a:lnTo>
                  <a:pt x="140" y="138"/>
                </a:lnTo>
                <a:lnTo>
                  <a:pt x="138" y="136"/>
                </a:lnTo>
                <a:lnTo>
                  <a:pt x="144" y="132"/>
                </a:lnTo>
                <a:lnTo>
                  <a:pt x="150" y="128"/>
                </a:lnTo>
                <a:lnTo>
                  <a:pt x="162" y="124"/>
                </a:lnTo>
                <a:lnTo>
                  <a:pt x="174" y="122"/>
                </a:lnTo>
                <a:lnTo>
                  <a:pt x="184" y="116"/>
                </a:lnTo>
                <a:lnTo>
                  <a:pt x="184" y="104"/>
                </a:lnTo>
                <a:lnTo>
                  <a:pt x="186" y="96"/>
                </a:lnTo>
                <a:lnTo>
                  <a:pt x="188" y="88"/>
                </a:lnTo>
                <a:lnTo>
                  <a:pt x="194" y="82"/>
                </a:lnTo>
                <a:lnTo>
                  <a:pt x="192" y="74"/>
                </a:lnTo>
                <a:lnTo>
                  <a:pt x="192" y="64"/>
                </a:lnTo>
                <a:lnTo>
                  <a:pt x="192" y="58"/>
                </a:lnTo>
                <a:lnTo>
                  <a:pt x="196" y="54"/>
                </a:lnTo>
                <a:lnTo>
                  <a:pt x="198" y="50"/>
                </a:lnTo>
                <a:lnTo>
                  <a:pt x="200" y="46"/>
                </a:lnTo>
                <a:lnTo>
                  <a:pt x="196" y="36"/>
                </a:lnTo>
                <a:lnTo>
                  <a:pt x="194" y="28"/>
                </a:lnTo>
                <a:lnTo>
                  <a:pt x="178" y="16"/>
                </a:lnTo>
                <a:lnTo>
                  <a:pt x="172" y="12"/>
                </a:lnTo>
                <a:lnTo>
                  <a:pt x="162" y="8"/>
                </a:lnTo>
                <a:lnTo>
                  <a:pt x="156" y="6"/>
                </a:lnTo>
                <a:lnTo>
                  <a:pt x="154" y="4"/>
                </a:lnTo>
                <a:lnTo>
                  <a:pt x="152" y="0"/>
                </a:lnTo>
                <a:lnTo>
                  <a:pt x="138" y="2"/>
                </a:lnTo>
                <a:lnTo>
                  <a:pt x="126" y="8"/>
                </a:lnTo>
                <a:lnTo>
                  <a:pt x="120" y="10"/>
                </a:lnTo>
                <a:lnTo>
                  <a:pt x="116" y="14"/>
                </a:lnTo>
                <a:lnTo>
                  <a:pt x="114" y="20"/>
                </a:lnTo>
                <a:lnTo>
                  <a:pt x="112" y="26"/>
                </a:lnTo>
                <a:lnTo>
                  <a:pt x="112" y="66"/>
                </a:lnTo>
                <a:lnTo>
                  <a:pt x="114" y="74"/>
                </a:lnTo>
                <a:lnTo>
                  <a:pt x="116" y="78"/>
                </a:lnTo>
                <a:lnTo>
                  <a:pt x="122" y="82"/>
                </a:lnTo>
                <a:lnTo>
                  <a:pt x="134" y="82"/>
                </a:lnTo>
                <a:lnTo>
                  <a:pt x="134" y="94"/>
                </a:lnTo>
                <a:lnTo>
                  <a:pt x="132" y="98"/>
                </a:lnTo>
                <a:lnTo>
                  <a:pt x="128" y="102"/>
                </a:lnTo>
                <a:lnTo>
                  <a:pt x="124" y="104"/>
                </a:lnTo>
                <a:lnTo>
                  <a:pt x="122" y="104"/>
                </a:lnTo>
                <a:lnTo>
                  <a:pt x="118" y="96"/>
                </a:lnTo>
                <a:lnTo>
                  <a:pt x="114" y="92"/>
                </a:lnTo>
                <a:lnTo>
                  <a:pt x="104" y="84"/>
                </a:lnTo>
                <a:lnTo>
                  <a:pt x="96" y="76"/>
                </a:lnTo>
                <a:lnTo>
                  <a:pt x="92" y="74"/>
                </a:lnTo>
                <a:lnTo>
                  <a:pt x="92" y="70"/>
                </a:lnTo>
                <a:lnTo>
                  <a:pt x="86" y="72"/>
                </a:lnTo>
                <a:lnTo>
                  <a:pt x="84" y="74"/>
                </a:lnTo>
                <a:lnTo>
                  <a:pt x="82" y="74"/>
                </a:lnTo>
                <a:lnTo>
                  <a:pt x="78" y="76"/>
                </a:lnTo>
                <a:lnTo>
                  <a:pt x="72" y="74"/>
                </a:lnTo>
                <a:lnTo>
                  <a:pt x="64" y="72"/>
                </a:lnTo>
                <a:lnTo>
                  <a:pt x="60" y="68"/>
                </a:lnTo>
                <a:lnTo>
                  <a:pt x="58" y="64"/>
                </a:lnTo>
                <a:lnTo>
                  <a:pt x="34" y="56"/>
                </a:lnTo>
                <a:lnTo>
                  <a:pt x="34" y="88"/>
                </a:lnTo>
                <a:lnTo>
                  <a:pt x="32" y="92"/>
                </a:lnTo>
                <a:lnTo>
                  <a:pt x="28" y="94"/>
                </a:lnTo>
                <a:lnTo>
                  <a:pt x="26" y="94"/>
                </a:lnTo>
                <a:lnTo>
                  <a:pt x="0" y="94"/>
                </a:lnTo>
                <a:lnTo>
                  <a:pt x="0" y="162"/>
                </a:lnTo>
                <a:lnTo>
                  <a:pt x="18" y="182"/>
                </a:lnTo>
                <a:lnTo>
                  <a:pt x="20" y="184"/>
                </a:lnTo>
                <a:lnTo>
                  <a:pt x="24" y="186"/>
                </a:lnTo>
                <a:lnTo>
                  <a:pt x="30" y="184"/>
                </a:lnTo>
                <a:lnTo>
                  <a:pt x="38" y="182"/>
                </a:lnTo>
                <a:lnTo>
                  <a:pt x="44" y="184"/>
                </a:lnTo>
                <a:lnTo>
                  <a:pt x="50" y="188"/>
                </a:lnTo>
                <a:lnTo>
                  <a:pt x="56" y="190"/>
                </a:lnTo>
                <a:lnTo>
                  <a:pt x="62" y="194"/>
                </a:lnTo>
                <a:lnTo>
                  <a:pt x="78" y="194"/>
                </a:lnTo>
                <a:close/>
              </a:path>
            </a:pathLst>
          </a:custGeom>
          <a:solidFill>
            <a:srgbClr val="FFFF99"/>
          </a:solidFill>
          <a:ln w="7938">
            <a:solidFill>
              <a:srgbClr val="000000"/>
            </a:solidFill>
            <a:prstDash val="solid"/>
            <a:round/>
            <a:headEnd/>
            <a:tailEnd/>
          </a:ln>
        </p:spPr>
        <p:txBody>
          <a:bodyPr/>
          <a:lstStyle/>
          <a:p>
            <a:endParaRPr lang="en-US"/>
          </a:p>
        </p:txBody>
      </p:sp>
      <p:sp>
        <p:nvSpPr>
          <p:cNvPr id="4202" name="Freeform 106"/>
          <p:cNvSpPr>
            <a:spLocks/>
          </p:cNvSpPr>
          <p:nvPr/>
        </p:nvSpPr>
        <p:spPr bwMode="auto">
          <a:xfrm>
            <a:off x="5854701" y="4222096"/>
            <a:ext cx="334963" cy="374650"/>
          </a:xfrm>
          <a:custGeom>
            <a:avLst/>
            <a:gdLst>
              <a:gd name="T0" fmla="*/ 171 w 211"/>
              <a:gd name="T1" fmla="*/ 236 h 236"/>
              <a:gd name="T2" fmla="*/ 114 w 211"/>
              <a:gd name="T3" fmla="*/ 232 h 236"/>
              <a:gd name="T4" fmla="*/ 108 w 211"/>
              <a:gd name="T5" fmla="*/ 226 h 236"/>
              <a:gd name="T6" fmla="*/ 28 w 211"/>
              <a:gd name="T7" fmla="*/ 222 h 236"/>
              <a:gd name="T8" fmla="*/ 22 w 211"/>
              <a:gd name="T9" fmla="*/ 220 h 236"/>
              <a:gd name="T10" fmla="*/ 4 w 211"/>
              <a:gd name="T11" fmla="*/ 222 h 236"/>
              <a:gd name="T12" fmla="*/ 0 w 211"/>
              <a:gd name="T13" fmla="*/ 210 h 236"/>
              <a:gd name="T14" fmla="*/ 4 w 211"/>
              <a:gd name="T15" fmla="*/ 194 h 236"/>
              <a:gd name="T16" fmla="*/ 6 w 211"/>
              <a:gd name="T17" fmla="*/ 174 h 236"/>
              <a:gd name="T18" fmla="*/ 14 w 211"/>
              <a:gd name="T19" fmla="*/ 152 h 236"/>
              <a:gd name="T20" fmla="*/ 26 w 211"/>
              <a:gd name="T21" fmla="*/ 132 h 236"/>
              <a:gd name="T22" fmla="*/ 36 w 211"/>
              <a:gd name="T23" fmla="*/ 112 h 236"/>
              <a:gd name="T24" fmla="*/ 34 w 211"/>
              <a:gd name="T25" fmla="*/ 90 h 236"/>
              <a:gd name="T26" fmla="*/ 26 w 211"/>
              <a:gd name="T27" fmla="*/ 72 h 236"/>
              <a:gd name="T28" fmla="*/ 24 w 211"/>
              <a:gd name="T29" fmla="*/ 56 h 236"/>
              <a:gd name="T30" fmla="*/ 28 w 211"/>
              <a:gd name="T31" fmla="*/ 48 h 236"/>
              <a:gd name="T32" fmla="*/ 28 w 211"/>
              <a:gd name="T33" fmla="*/ 36 h 236"/>
              <a:gd name="T34" fmla="*/ 16 w 211"/>
              <a:gd name="T35" fmla="*/ 0 h 236"/>
              <a:gd name="T36" fmla="*/ 84 w 211"/>
              <a:gd name="T37" fmla="*/ 14 h 236"/>
              <a:gd name="T38" fmla="*/ 98 w 211"/>
              <a:gd name="T39" fmla="*/ 36 h 236"/>
              <a:gd name="T40" fmla="*/ 106 w 211"/>
              <a:gd name="T41" fmla="*/ 38 h 236"/>
              <a:gd name="T42" fmla="*/ 126 w 211"/>
              <a:gd name="T43" fmla="*/ 38 h 236"/>
              <a:gd name="T44" fmla="*/ 132 w 211"/>
              <a:gd name="T45" fmla="*/ 30 h 236"/>
              <a:gd name="T46" fmla="*/ 153 w 211"/>
              <a:gd name="T47" fmla="*/ 22 h 236"/>
              <a:gd name="T48" fmla="*/ 157 w 211"/>
              <a:gd name="T49" fmla="*/ 26 h 236"/>
              <a:gd name="T50" fmla="*/ 171 w 211"/>
              <a:gd name="T51" fmla="*/ 28 h 236"/>
              <a:gd name="T52" fmla="*/ 179 w 211"/>
              <a:gd name="T53" fmla="*/ 50 h 236"/>
              <a:gd name="T54" fmla="*/ 177 w 211"/>
              <a:gd name="T55" fmla="*/ 78 h 236"/>
              <a:gd name="T56" fmla="*/ 183 w 211"/>
              <a:gd name="T57" fmla="*/ 88 h 236"/>
              <a:gd name="T58" fmla="*/ 181 w 211"/>
              <a:gd name="T59" fmla="*/ 100 h 236"/>
              <a:gd name="T60" fmla="*/ 193 w 211"/>
              <a:gd name="T61" fmla="*/ 102 h 236"/>
              <a:gd name="T62" fmla="*/ 205 w 211"/>
              <a:gd name="T63" fmla="*/ 100 h 236"/>
              <a:gd name="T64" fmla="*/ 211 w 211"/>
              <a:gd name="T65" fmla="*/ 132 h 236"/>
              <a:gd name="T66" fmla="*/ 205 w 211"/>
              <a:gd name="T67" fmla="*/ 138 h 236"/>
              <a:gd name="T68" fmla="*/ 177 w 211"/>
              <a:gd name="T69" fmla="*/ 138 h 236"/>
              <a:gd name="T70" fmla="*/ 195 w 211"/>
              <a:gd name="T71" fmla="*/ 22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1" h="236">
                <a:moveTo>
                  <a:pt x="195" y="228"/>
                </a:moveTo>
                <a:lnTo>
                  <a:pt x="171" y="236"/>
                </a:lnTo>
                <a:lnTo>
                  <a:pt x="124" y="236"/>
                </a:lnTo>
                <a:lnTo>
                  <a:pt x="114" y="232"/>
                </a:lnTo>
                <a:lnTo>
                  <a:pt x="112" y="230"/>
                </a:lnTo>
                <a:lnTo>
                  <a:pt x="108" y="226"/>
                </a:lnTo>
                <a:lnTo>
                  <a:pt x="34" y="226"/>
                </a:lnTo>
                <a:lnTo>
                  <a:pt x="28" y="222"/>
                </a:lnTo>
                <a:lnTo>
                  <a:pt x="26" y="220"/>
                </a:lnTo>
                <a:lnTo>
                  <a:pt x="22" y="220"/>
                </a:lnTo>
                <a:lnTo>
                  <a:pt x="10" y="222"/>
                </a:lnTo>
                <a:lnTo>
                  <a:pt x="4" y="222"/>
                </a:lnTo>
                <a:lnTo>
                  <a:pt x="0" y="220"/>
                </a:lnTo>
                <a:lnTo>
                  <a:pt x="0" y="210"/>
                </a:lnTo>
                <a:lnTo>
                  <a:pt x="4" y="202"/>
                </a:lnTo>
                <a:lnTo>
                  <a:pt x="4" y="194"/>
                </a:lnTo>
                <a:lnTo>
                  <a:pt x="4" y="188"/>
                </a:lnTo>
                <a:lnTo>
                  <a:pt x="6" y="174"/>
                </a:lnTo>
                <a:lnTo>
                  <a:pt x="10" y="162"/>
                </a:lnTo>
                <a:lnTo>
                  <a:pt x="14" y="152"/>
                </a:lnTo>
                <a:lnTo>
                  <a:pt x="20" y="142"/>
                </a:lnTo>
                <a:lnTo>
                  <a:pt x="26" y="132"/>
                </a:lnTo>
                <a:lnTo>
                  <a:pt x="32" y="122"/>
                </a:lnTo>
                <a:lnTo>
                  <a:pt x="36" y="112"/>
                </a:lnTo>
                <a:lnTo>
                  <a:pt x="36" y="100"/>
                </a:lnTo>
                <a:lnTo>
                  <a:pt x="34" y="90"/>
                </a:lnTo>
                <a:lnTo>
                  <a:pt x="30" y="80"/>
                </a:lnTo>
                <a:lnTo>
                  <a:pt x="26" y="72"/>
                </a:lnTo>
                <a:lnTo>
                  <a:pt x="24" y="60"/>
                </a:lnTo>
                <a:lnTo>
                  <a:pt x="24" y="56"/>
                </a:lnTo>
                <a:lnTo>
                  <a:pt x="26" y="52"/>
                </a:lnTo>
                <a:lnTo>
                  <a:pt x="28" y="48"/>
                </a:lnTo>
                <a:lnTo>
                  <a:pt x="28" y="44"/>
                </a:lnTo>
                <a:lnTo>
                  <a:pt x="28" y="36"/>
                </a:lnTo>
                <a:lnTo>
                  <a:pt x="24" y="26"/>
                </a:lnTo>
                <a:lnTo>
                  <a:pt x="16" y="0"/>
                </a:lnTo>
                <a:lnTo>
                  <a:pt x="84" y="0"/>
                </a:lnTo>
                <a:lnTo>
                  <a:pt x="84" y="14"/>
                </a:lnTo>
                <a:lnTo>
                  <a:pt x="90" y="26"/>
                </a:lnTo>
                <a:lnTo>
                  <a:pt x="98" y="36"/>
                </a:lnTo>
                <a:lnTo>
                  <a:pt x="102" y="38"/>
                </a:lnTo>
                <a:lnTo>
                  <a:pt x="106" y="38"/>
                </a:lnTo>
                <a:lnTo>
                  <a:pt x="118" y="38"/>
                </a:lnTo>
                <a:lnTo>
                  <a:pt x="126" y="38"/>
                </a:lnTo>
                <a:lnTo>
                  <a:pt x="130" y="36"/>
                </a:lnTo>
                <a:lnTo>
                  <a:pt x="132" y="30"/>
                </a:lnTo>
                <a:lnTo>
                  <a:pt x="132" y="22"/>
                </a:lnTo>
                <a:lnTo>
                  <a:pt x="153" y="22"/>
                </a:lnTo>
                <a:lnTo>
                  <a:pt x="155" y="24"/>
                </a:lnTo>
                <a:lnTo>
                  <a:pt x="157" y="26"/>
                </a:lnTo>
                <a:lnTo>
                  <a:pt x="163" y="28"/>
                </a:lnTo>
                <a:lnTo>
                  <a:pt x="171" y="28"/>
                </a:lnTo>
                <a:lnTo>
                  <a:pt x="177" y="26"/>
                </a:lnTo>
                <a:lnTo>
                  <a:pt x="179" y="50"/>
                </a:lnTo>
                <a:lnTo>
                  <a:pt x="177" y="74"/>
                </a:lnTo>
                <a:lnTo>
                  <a:pt x="177" y="78"/>
                </a:lnTo>
                <a:lnTo>
                  <a:pt x="181" y="80"/>
                </a:lnTo>
                <a:lnTo>
                  <a:pt x="183" y="88"/>
                </a:lnTo>
                <a:lnTo>
                  <a:pt x="183" y="92"/>
                </a:lnTo>
                <a:lnTo>
                  <a:pt x="181" y="100"/>
                </a:lnTo>
                <a:lnTo>
                  <a:pt x="189" y="102"/>
                </a:lnTo>
                <a:lnTo>
                  <a:pt x="193" y="102"/>
                </a:lnTo>
                <a:lnTo>
                  <a:pt x="197" y="100"/>
                </a:lnTo>
                <a:lnTo>
                  <a:pt x="205" y="100"/>
                </a:lnTo>
                <a:lnTo>
                  <a:pt x="211" y="100"/>
                </a:lnTo>
                <a:lnTo>
                  <a:pt x="211" y="132"/>
                </a:lnTo>
                <a:lnTo>
                  <a:pt x="209" y="136"/>
                </a:lnTo>
                <a:lnTo>
                  <a:pt x="205" y="138"/>
                </a:lnTo>
                <a:lnTo>
                  <a:pt x="203" y="138"/>
                </a:lnTo>
                <a:lnTo>
                  <a:pt x="177" y="138"/>
                </a:lnTo>
                <a:lnTo>
                  <a:pt x="177" y="206"/>
                </a:lnTo>
                <a:lnTo>
                  <a:pt x="195" y="226"/>
                </a:lnTo>
                <a:lnTo>
                  <a:pt x="195" y="228"/>
                </a:lnTo>
                <a:close/>
              </a:path>
            </a:pathLst>
          </a:custGeom>
          <a:solidFill>
            <a:srgbClr val="FFFF99"/>
          </a:solidFill>
          <a:ln w="7938">
            <a:solidFill>
              <a:srgbClr val="000000"/>
            </a:solidFill>
            <a:prstDash val="solid"/>
            <a:round/>
            <a:headEnd/>
            <a:tailEnd/>
          </a:ln>
        </p:spPr>
        <p:txBody>
          <a:bodyPr/>
          <a:lstStyle/>
          <a:p>
            <a:endParaRPr lang="en-US"/>
          </a:p>
        </p:txBody>
      </p:sp>
      <p:sp>
        <p:nvSpPr>
          <p:cNvPr id="4203" name="Freeform 107"/>
          <p:cNvSpPr>
            <a:spLocks/>
          </p:cNvSpPr>
          <p:nvPr/>
        </p:nvSpPr>
        <p:spPr bwMode="auto">
          <a:xfrm>
            <a:off x="6064251" y="4590396"/>
            <a:ext cx="252413" cy="285750"/>
          </a:xfrm>
          <a:custGeom>
            <a:avLst/>
            <a:gdLst>
              <a:gd name="T0" fmla="*/ 101 w 159"/>
              <a:gd name="T1" fmla="*/ 6 h 180"/>
              <a:gd name="T2" fmla="*/ 101 w 159"/>
              <a:gd name="T3" fmla="*/ 10 h 180"/>
              <a:gd name="T4" fmla="*/ 105 w 159"/>
              <a:gd name="T5" fmla="*/ 16 h 180"/>
              <a:gd name="T6" fmla="*/ 107 w 159"/>
              <a:gd name="T7" fmla="*/ 20 h 180"/>
              <a:gd name="T8" fmla="*/ 109 w 159"/>
              <a:gd name="T9" fmla="*/ 22 h 180"/>
              <a:gd name="T10" fmla="*/ 107 w 159"/>
              <a:gd name="T11" fmla="*/ 24 h 180"/>
              <a:gd name="T12" fmla="*/ 109 w 159"/>
              <a:gd name="T13" fmla="*/ 28 h 180"/>
              <a:gd name="T14" fmla="*/ 113 w 159"/>
              <a:gd name="T15" fmla="*/ 34 h 180"/>
              <a:gd name="T16" fmla="*/ 121 w 159"/>
              <a:gd name="T17" fmla="*/ 40 h 180"/>
              <a:gd name="T18" fmla="*/ 129 w 159"/>
              <a:gd name="T19" fmla="*/ 46 h 180"/>
              <a:gd name="T20" fmla="*/ 133 w 159"/>
              <a:gd name="T21" fmla="*/ 50 h 180"/>
              <a:gd name="T22" fmla="*/ 135 w 159"/>
              <a:gd name="T23" fmla="*/ 56 h 180"/>
              <a:gd name="T24" fmla="*/ 137 w 159"/>
              <a:gd name="T25" fmla="*/ 68 h 180"/>
              <a:gd name="T26" fmla="*/ 137 w 159"/>
              <a:gd name="T27" fmla="*/ 74 h 180"/>
              <a:gd name="T28" fmla="*/ 141 w 159"/>
              <a:gd name="T29" fmla="*/ 76 h 180"/>
              <a:gd name="T30" fmla="*/ 147 w 159"/>
              <a:gd name="T31" fmla="*/ 78 h 180"/>
              <a:gd name="T32" fmla="*/ 151 w 159"/>
              <a:gd name="T33" fmla="*/ 80 h 180"/>
              <a:gd name="T34" fmla="*/ 155 w 159"/>
              <a:gd name="T35" fmla="*/ 80 h 180"/>
              <a:gd name="T36" fmla="*/ 159 w 159"/>
              <a:gd name="T37" fmla="*/ 86 h 180"/>
              <a:gd name="T38" fmla="*/ 151 w 159"/>
              <a:gd name="T39" fmla="*/ 90 h 180"/>
              <a:gd name="T40" fmla="*/ 145 w 159"/>
              <a:gd name="T41" fmla="*/ 94 h 180"/>
              <a:gd name="T42" fmla="*/ 135 w 159"/>
              <a:gd name="T43" fmla="*/ 108 h 180"/>
              <a:gd name="T44" fmla="*/ 125 w 159"/>
              <a:gd name="T45" fmla="*/ 120 h 180"/>
              <a:gd name="T46" fmla="*/ 115 w 159"/>
              <a:gd name="T47" fmla="*/ 132 h 180"/>
              <a:gd name="T48" fmla="*/ 111 w 159"/>
              <a:gd name="T49" fmla="*/ 134 h 180"/>
              <a:gd name="T50" fmla="*/ 107 w 159"/>
              <a:gd name="T51" fmla="*/ 136 h 180"/>
              <a:gd name="T52" fmla="*/ 105 w 159"/>
              <a:gd name="T53" fmla="*/ 138 h 180"/>
              <a:gd name="T54" fmla="*/ 101 w 159"/>
              <a:gd name="T55" fmla="*/ 142 h 180"/>
              <a:gd name="T56" fmla="*/ 99 w 159"/>
              <a:gd name="T57" fmla="*/ 148 h 180"/>
              <a:gd name="T58" fmla="*/ 95 w 159"/>
              <a:gd name="T59" fmla="*/ 154 h 180"/>
              <a:gd name="T60" fmla="*/ 91 w 159"/>
              <a:gd name="T61" fmla="*/ 158 h 180"/>
              <a:gd name="T62" fmla="*/ 83 w 159"/>
              <a:gd name="T63" fmla="*/ 160 h 180"/>
              <a:gd name="T64" fmla="*/ 77 w 159"/>
              <a:gd name="T65" fmla="*/ 158 h 180"/>
              <a:gd name="T66" fmla="*/ 73 w 159"/>
              <a:gd name="T67" fmla="*/ 154 h 180"/>
              <a:gd name="T68" fmla="*/ 67 w 159"/>
              <a:gd name="T69" fmla="*/ 150 h 180"/>
              <a:gd name="T70" fmla="*/ 61 w 159"/>
              <a:gd name="T71" fmla="*/ 148 h 180"/>
              <a:gd name="T72" fmla="*/ 55 w 159"/>
              <a:gd name="T73" fmla="*/ 152 h 180"/>
              <a:gd name="T74" fmla="*/ 47 w 159"/>
              <a:gd name="T75" fmla="*/ 162 h 180"/>
              <a:gd name="T76" fmla="*/ 39 w 159"/>
              <a:gd name="T77" fmla="*/ 174 h 180"/>
              <a:gd name="T78" fmla="*/ 31 w 159"/>
              <a:gd name="T79" fmla="*/ 180 h 180"/>
              <a:gd name="T80" fmla="*/ 12 w 159"/>
              <a:gd name="T81" fmla="*/ 180 h 180"/>
              <a:gd name="T82" fmla="*/ 14 w 159"/>
              <a:gd name="T83" fmla="*/ 172 h 180"/>
              <a:gd name="T84" fmla="*/ 16 w 159"/>
              <a:gd name="T85" fmla="*/ 164 h 180"/>
              <a:gd name="T86" fmla="*/ 16 w 159"/>
              <a:gd name="T87" fmla="*/ 158 h 180"/>
              <a:gd name="T88" fmla="*/ 14 w 159"/>
              <a:gd name="T89" fmla="*/ 154 h 180"/>
              <a:gd name="T90" fmla="*/ 6 w 159"/>
              <a:gd name="T91" fmla="*/ 144 h 180"/>
              <a:gd name="T92" fmla="*/ 0 w 159"/>
              <a:gd name="T93" fmla="*/ 142 h 180"/>
              <a:gd name="T94" fmla="*/ 0 w 159"/>
              <a:gd name="T95" fmla="*/ 84 h 180"/>
              <a:gd name="T96" fmla="*/ 21 w 159"/>
              <a:gd name="T97" fmla="*/ 84 h 180"/>
              <a:gd name="T98" fmla="*/ 21 w 159"/>
              <a:gd name="T99" fmla="*/ 12 h 180"/>
              <a:gd name="T100" fmla="*/ 45 w 159"/>
              <a:gd name="T101" fmla="*/ 10 h 180"/>
              <a:gd name="T102" fmla="*/ 65 w 159"/>
              <a:gd name="T103" fmla="*/ 6 h 180"/>
              <a:gd name="T104" fmla="*/ 69 w 159"/>
              <a:gd name="T105" fmla="*/ 14 h 180"/>
              <a:gd name="T106" fmla="*/ 83 w 159"/>
              <a:gd name="T107" fmla="*/ 6 h 180"/>
              <a:gd name="T108" fmla="*/ 89 w 159"/>
              <a:gd name="T109" fmla="*/ 2 h 180"/>
              <a:gd name="T110" fmla="*/ 95 w 159"/>
              <a:gd name="T111" fmla="*/ 0 h 180"/>
              <a:gd name="T112" fmla="*/ 99 w 159"/>
              <a:gd name="T113" fmla="*/ 2 h 180"/>
              <a:gd name="T114" fmla="*/ 101 w 159"/>
              <a:gd name="T115" fmla="*/ 0 h 180"/>
              <a:gd name="T116" fmla="*/ 101 w 159"/>
              <a:gd name="T117" fmla="*/ 4 h 180"/>
              <a:gd name="T118" fmla="*/ 101 w 159"/>
              <a:gd name="T119" fmla="*/ 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9" h="180">
                <a:moveTo>
                  <a:pt x="101" y="6"/>
                </a:moveTo>
                <a:lnTo>
                  <a:pt x="101" y="10"/>
                </a:lnTo>
                <a:lnTo>
                  <a:pt x="105" y="16"/>
                </a:lnTo>
                <a:lnTo>
                  <a:pt x="107" y="20"/>
                </a:lnTo>
                <a:lnTo>
                  <a:pt x="109" y="22"/>
                </a:lnTo>
                <a:lnTo>
                  <a:pt x="107" y="24"/>
                </a:lnTo>
                <a:lnTo>
                  <a:pt x="109" y="28"/>
                </a:lnTo>
                <a:lnTo>
                  <a:pt x="113" y="34"/>
                </a:lnTo>
                <a:lnTo>
                  <a:pt x="121" y="40"/>
                </a:lnTo>
                <a:lnTo>
                  <a:pt x="129" y="46"/>
                </a:lnTo>
                <a:lnTo>
                  <a:pt x="133" y="50"/>
                </a:lnTo>
                <a:lnTo>
                  <a:pt x="135" y="56"/>
                </a:lnTo>
                <a:lnTo>
                  <a:pt x="137" y="68"/>
                </a:lnTo>
                <a:lnTo>
                  <a:pt x="137" y="74"/>
                </a:lnTo>
                <a:lnTo>
                  <a:pt x="141" y="76"/>
                </a:lnTo>
                <a:lnTo>
                  <a:pt x="147" y="78"/>
                </a:lnTo>
                <a:lnTo>
                  <a:pt x="151" y="80"/>
                </a:lnTo>
                <a:lnTo>
                  <a:pt x="155" y="80"/>
                </a:lnTo>
                <a:lnTo>
                  <a:pt x="159" y="86"/>
                </a:lnTo>
                <a:lnTo>
                  <a:pt x="151" y="90"/>
                </a:lnTo>
                <a:lnTo>
                  <a:pt x="145" y="94"/>
                </a:lnTo>
                <a:lnTo>
                  <a:pt x="135" y="108"/>
                </a:lnTo>
                <a:lnTo>
                  <a:pt x="125" y="120"/>
                </a:lnTo>
                <a:lnTo>
                  <a:pt x="115" y="132"/>
                </a:lnTo>
                <a:lnTo>
                  <a:pt x="111" y="134"/>
                </a:lnTo>
                <a:lnTo>
                  <a:pt x="107" y="136"/>
                </a:lnTo>
                <a:lnTo>
                  <a:pt x="105" y="138"/>
                </a:lnTo>
                <a:lnTo>
                  <a:pt x="101" y="142"/>
                </a:lnTo>
                <a:lnTo>
                  <a:pt x="99" y="148"/>
                </a:lnTo>
                <a:lnTo>
                  <a:pt x="95" y="154"/>
                </a:lnTo>
                <a:lnTo>
                  <a:pt x="91" y="158"/>
                </a:lnTo>
                <a:lnTo>
                  <a:pt x="83" y="160"/>
                </a:lnTo>
                <a:lnTo>
                  <a:pt x="77" y="158"/>
                </a:lnTo>
                <a:lnTo>
                  <a:pt x="73" y="154"/>
                </a:lnTo>
                <a:lnTo>
                  <a:pt x="67" y="150"/>
                </a:lnTo>
                <a:lnTo>
                  <a:pt x="61" y="148"/>
                </a:lnTo>
                <a:lnTo>
                  <a:pt x="55" y="152"/>
                </a:lnTo>
                <a:lnTo>
                  <a:pt x="47" y="162"/>
                </a:lnTo>
                <a:lnTo>
                  <a:pt x="39" y="174"/>
                </a:lnTo>
                <a:lnTo>
                  <a:pt x="31" y="180"/>
                </a:lnTo>
                <a:lnTo>
                  <a:pt x="12" y="180"/>
                </a:lnTo>
                <a:lnTo>
                  <a:pt x="14" y="172"/>
                </a:lnTo>
                <a:lnTo>
                  <a:pt x="16" y="164"/>
                </a:lnTo>
                <a:lnTo>
                  <a:pt x="16" y="158"/>
                </a:lnTo>
                <a:lnTo>
                  <a:pt x="14" y="154"/>
                </a:lnTo>
                <a:lnTo>
                  <a:pt x="6" y="144"/>
                </a:lnTo>
                <a:lnTo>
                  <a:pt x="0" y="142"/>
                </a:lnTo>
                <a:lnTo>
                  <a:pt x="0" y="84"/>
                </a:lnTo>
                <a:lnTo>
                  <a:pt x="21" y="84"/>
                </a:lnTo>
                <a:lnTo>
                  <a:pt x="21" y="12"/>
                </a:lnTo>
                <a:lnTo>
                  <a:pt x="45" y="10"/>
                </a:lnTo>
                <a:lnTo>
                  <a:pt x="65" y="6"/>
                </a:lnTo>
                <a:lnTo>
                  <a:pt x="69" y="14"/>
                </a:lnTo>
                <a:lnTo>
                  <a:pt x="83" y="6"/>
                </a:lnTo>
                <a:lnTo>
                  <a:pt x="89" y="2"/>
                </a:lnTo>
                <a:lnTo>
                  <a:pt x="95" y="0"/>
                </a:lnTo>
                <a:lnTo>
                  <a:pt x="99" y="2"/>
                </a:lnTo>
                <a:lnTo>
                  <a:pt x="101" y="0"/>
                </a:lnTo>
                <a:lnTo>
                  <a:pt x="101" y="4"/>
                </a:lnTo>
                <a:lnTo>
                  <a:pt x="101" y="6"/>
                </a:lnTo>
                <a:close/>
              </a:path>
            </a:pathLst>
          </a:custGeom>
          <a:solidFill>
            <a:srgbClr val="FFFF99"/>
          </a:solidFill>
          <a:ln w="7938">
            <a:solidFill>
              <a:srgbClr val="000000"/>
            </a:solidFill>
            <a:prstDash val="solid"/>
            <a:round/>
            <a:headEnd/>
            <a:tailEnd/>
          </a:ln>
        </p:spPr>
        <p:txBody>
          <a:bodyPr/>
          <a:lstStyle/>
          <a:p>
            <a:endParaRPr lang="en-US"/>
          </a:p>
        </p:txBody>
      </p:sp>
      <p:sp>
        <p:nvSpPr>
          <p:cNvPr id="4204" name="Freeform 108"/>
          <p:cNvSpPr>
            <a:spLocks/>
          </p:cNvSpPr>
          <p:nvPr/>
        </p:nvSpPr>
        <p:spPr bwMode="auto">
          <a:xfrm>
            <a:off x="5140326" y="3647421"/>
            <a:ext cx="187325" cy="165100"/>
          </a:xfrm>
          <a:custGeom>
            <a:avLst/>
            <a:gdLst>
              <a:gd name="T0" fmla="*/ 34 w 118"/>
              <a:gd name="T1" fmla="*/ 64 h 104"/>
              <a:gd name="T2" fmla="*/ 46 w 118"/>
              <a:gd name="T3" fmla="*/ 52 h 104"/>
              <a:gd name="T4" fmla="*/ 60 w 118"/>
              <a:gd name="T5" fmla="*/ 52 h 104"/>
              <a:gd name="T6" fmla="*/ 66 w 118"/>
              <a:gd name="T7" fmla="*/ 58 h 104"/>
              <a:gd name="T8" fmla="*/ 70 w 118"/>
              <a:gd name="T9" fmla="*/ 74 h 104"/>
              <a:gd name="T10" fmla="*/ 78 w 118"/>
              <a:gd name="T11" fmla="*/ 82 h 104"/>
              <a:gd name="T12" fmla="*/ 90 w 118"/>
              <a:gd name="T13" fmla="*/ 84 h 104"/>
              <a:gd name="T14" fmla="*/ 92 w 118"/>
              <a:gd name="T15" fmla="*/ 102 h 104"/>
              <a:gd name="T16" fmla="*/ 102 w 118"/>
              <a:gd name="T17" fmla="*/ 104 h 104"/>
              <a:gd name="T18" fmla="*/ 106 w 118"/>
              <a:gd name="T19" fmla="*/ 102 h 104"/>
              <a:gd name="T20" fmla="*/ 112 w 118"/>
              <a:gd name="T21" fmla="*/ 98 h 104"/>
              <a:gd name="T22" fmla="*/ 114 w 118"/>
              <a:gd name="T23" fmla="*/ 88 h 104"/>
              <a:gd name="T24" fmla="*/ 110 w 118"/>
              <a:gd name="T25" fmla="*/ 84 h 104"/>
              <a:gd name="T26" fmla="*/ 114 w 118"/>
              <a:gd name="T27" fmla="*/ 80 h 104"/>
              <a:gd name="T28" fmla="*/ 116 w 118"/>
              <a:gd name="T29" fmla="*/ 74 h 104"/>
              <a:gd name="T30" fmla="*/ 112 w 118"/>
              <a:gd name="T31" fmla="*/ 56 h 104"/>
              <a:gd name="T32" fmla="*/ 114 w 118"/>
              <a:gd name="T33" fmla="*/ 48 h 104"/>
              <a:gd name="T34" fmla="*/ 112 w 118"/>
              <a:gd name="T35" fmla="*/ 46 h 104"/>
              <a:gd name="T36" fmla="*/ 104 w 118"/>
              <a:gd name="T37" fmla="*/ 28 h 104"/>
              <a:gd name="T38" fmla="*/ 96 w 118"/>
              <a:gd name="T39" fmla="*/ 8 h 104"/>
              <a:gd name="T40" fmla="*/ 88 w 118"/>
              <a:gd name="T41" fmla="*/ 8 h 104"/>
              <a:gd name="T42" fmla="*/ 78 w 118"/>
              <a:gd name="T43" fmla="*/ 10 h 104"/>
              <a:gd name="T44" fmla="*/ 54 w 118"/>
              <a:gd name="T45" fmla="*/ 6 h 104"/>
              <a:gd name="T46" fmla="*/ 44 w 118"/>
              <a:gd name="T47" fmla="*/ 8 h 104"/>
              <a:gd name="T48" fmla="*/ 32 w 118"/>
              <a:gd name="T49" fmla="*/ 4 h 104"/>
              <a:gd name="T50" fmla="*/ 18 w 118"/>
              <a:gd name="T51" fmla="*/ 0 h 104"/>
              <a:gd name="T52" fmla="*/ 18 w 118"/>
              <a:gd name="T53" fmla="*/ 8 h 104"/>
              <a:gd name="T54" fmla="*/ 16 w 118"/>
              <a:gd name="T55" fmla="*/ 12 h 104"/>
              <a:gd name="T56" fmla="*/ 18 w 118"/>
              <a:gd name="T57" fmla="*/ 18 h 104"/>
              <a:gd name="T58" fmla="*/ 8 w 118"/>
              <a:gd name="T59" fmla="*/ 22 h 104"/>
              <a:gd name="T60" fmla="*/ 0 w 118"/>
              <a:gd name="T61" fmla="*/ 24 h 104"/>
              <a:gd name="T62" fmla="*/ 24 w 118"/>
              <a:gd name="T63" fmla="*/ 5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8" h="104">
                <a:moveTo>
                  <a:pt x="30" y="70"/>
                </a:moveTo>
                <a:lnTo>
                  <a:pt x="34" y="64"/>
                </a:lnTo>
                <a:lnTo>
                  <a:pt x="40" y="58"/>
                </a:lnTo>
                <a:lnTo>
                  <a:pt x="46" y="52"/>
                </a:lnTo>
                <a:lnTo>
                  <a:pt x="54" y="50"/>
                </a:lnTo>
                <a:lnTo>
                  <a:pt x="60" y="52"/>
                </a:lnTo>
                <a:lnTo>
                  <a:pt x="64" y="54"/>
                </a:lnTo>
                <a:lnTo>
                  <a:pt x="66" y="58"/>
                </a:lnTo>
                <a:lnTo>
                  <a:pt x="68" y="64"/>
                </a:lnTo>
                <a:lnTo>
                  <a:pt x="70" y="74"/>
                </a:lnTo>
                <a:lnTo>
                  <a:pt x="74" y="84"/>
                </a:lnTo>
                <a:lnTo>
                  <a:pt x="78" y="82"/>
                </a:lnTo>
                <a:lnTo>
                  <a:pt x="82" y="80"/>
                </a:lnTo>
                <a:lnTo>
                  <a:pt x="90" y="84"/>
                </a:lnTo>
                <a:lnTo>
                  <a:pt x="90" y="96"/>
                </a:lnTo>
                <a:lnTo>
                  <a:pt x="92" y="102"/>
                </a:lnTo>
                <a:lnTo>
                  <a:pt x="96" y="104"/>
                </a:lnTo>
                <a:lnTo>
                  <a:pt x="102" y="104"/>
                </a:lnTo>
                <a:lnTo>
                  <a:pt x="102" y="102"/>
                </a:lnTo>
                <a:lnTo>
                  <a:pt x="106" y="102"/>
                </a:lnTo>
                <a:lnTo>
                  <a:pt x="108" y="102"/>
                </a:lnTo>
                <a:lnTo>
                  <a:pt x="112" y="98"/>
                </a:lnTo>
                <a:lnTo>
                  <a:pt x="114" y="90"/>
                </a:lnTo>
                <a:lnTo>
                  <a:pt x="114" y="88"/>
                </a:lnTo>
                <a:lnTo>
                  <a:pt x="112" y="86"/>
                </a:lnTo>
                <a:lnTo>
                  <a:pt x="110" y="84"/>
                </a:lnTo>
                <a:lnTo>
                  <a:pt x="110" y="82"/>
                </a:lnTo>
                <a:lnTo>
                  <a:pt x="114" y="80"/>
                </a:lnTo>
                <a:lnTo>
                  <a:pt x="118" y="78"/>
                </a:lnTo>
                <a:lnTo>
                  <a:pt x="116" y="74"/>
                </a:lnTo>
                <a:lnTo>
                  <a:pt x="114" y="68"/>
                </a:lnTo>
                <a:lnTo>
                  <a:pt x="112" y="56"/>
                </a:lnTo>
                <a:lnTo>
                  <a:pt x="114" y="50"/>
                </a:lnTo>
                <a:lnTo>
                  <a:pt x="114" y="48"/>
                </a:lnTo>
                <a:lnTo>
                  <a:pt x="118" y="48"/>
                </a:lnTo>
                <a:lnTo>
                  <a:pt x="112" y="46"/>
                </a:lnTo>
                <a:lnTo>
                  <a:pt x="108" y="42"/>
                </a:lnTo>
                <a:lnTo>
                  <a:pt x="104" y="28"/>
                </a:lnTo>
                <a:lnTo>
                  <a:pt x="100" y="14"/>
                </a:lnTo>
                <a:lnTo>
                  <a:pt x="96" y="8"/>
                </a:lnTo>
                <a:lnTo>
                  <a:pt x="90" y="6"/>
                </a:lnTo>
                <a:lnTo>
                  <a:pt x="88" y="8"/>
                </a:lnTo>
                <a:lnTo>
                  <a:pt x="86" y="10"/>
                </a:lnTo>
                <a:lnTo>
                  <a:pt x="78" y="10"/>
                </a:lnTo>
                <a:lnTo>
                  <a:pt x="64" y="8"/>
                </a:lnTo>
                <a:lnTo>
                  <a:pt x="54" y="6"/>
                </a:lnTo>
                <a:lnTo>
                  <a:pt x="50" y="6"/>
                </a:lnTo>
                <a:lnTo>
                  <a:pt x="44" y="8"/>
                </a:lnTo>
                <a:lnTo>
                  <a:pt x="38" y="6"/>
                </a:lnTo>
                <a:lnTo>
                  <a:pt x="32" y="4"/>
                </a:lnTo>
                <a:lnTo>
                  <a:pt x="26" y="2"/>
                </a:lnTo>
                <a:lnTo>
                  <a:pt x="18" y="0"/>
                </a:lnTo>
                <a:lnTo>
                  <a:pt x="18" y="4"/>
                </a:lnTo>
                <a:lnTo>
                  <a:pt x="18" y="8"/>
                </a:lnTo>
                <a:lnTo>
                  <a:pt x="14" y="8"/>
                </a:lnTo>
                <a:lnTo>
                  <a:pt x="16" y="12"/>
                </a:lnTo>
                <a:lnTo>
                  <a:pt x="18" y="12"/>
                </a:lnTo>
                <a:lnTo>
                  <a:pt x="18" y="18"/>
                </a:lnTo>
                <a:lnTo>
                  <a:pt x="12" y="20"/>
                </a:lnTo>
                <a:lnTo>
                  <a:pt x="8" y="22"/>
                </a:lnTo>
                <a:lnTo>
                  <a:pt x="4" y="24"/>
                </a:lnTo>
                <a:lnTo>
                  <a:pt x="0" y="24"/>
                </a:lnTo>
                <a:lnTo>
                  <a:pt x="16" y="46"/>
                </a:lnTo>
                <a:lnTo>
                  <a:pt x="24" y="56"/>
                </a:lnTo>
                <a:lnTo>
                  <a:pt x="30" y="70"/>
                </a:lnTo>
                <a:close/>
              </a:path>
            </a:pathLst>
          </a:custGeom>
          <a:solidFill>
            <a:srgbClr val="FFFF99"/>
          </a:solidFill>
          <a:ln w="7938">
            <a:solidFill>
              <a:srgbClr val="000000"/>
            </a:solidFill>
            <a:prstDash val="solid"/>
            <a:round/>
            <a:headEnd/>
            <a:tailEnd/>
          </a:ln>
        </p:spPr>
        <p:txBody>
          <a:bodyPr/>
          <a:lstStyle/>
          <a:p>
            <a:endParaRPr lang="en-US"/>
          </a:p>
        </p:txBody>
      </p:sp>
      <p:sp>
        <p:nvSpPr>
          <p:cNvPr id="4205" name="Freeform 109"/>
          <p:cNvSpPr>
            <a:spLocks/>
          </p:cNvSpPr>
          <p:nvPr/>
        </p:nvSpPr>
        <p:spPr bwMode="auto">
          <a:xfrm>
            <a:off x="5226051" y="3774421"/>
            <a:ext cx="111125" cy="120650"/>
          </a:xfrm>
          <a:custGeom>
            <a:avLst/>
            <a:gdLst>
              <a:gd name="T0" fmla="*/ 68 w 70"/>
              <a:gd name="T1" fmla="*/ 76 h 76"/>
              <a:gd name="T2" fmla="*/ 60 w 70"/>
              <a:gd name="T3" fmla="*/ 74 h 76"/>
              <a:gd name="T4" fmla="*/ 54 w 70"/>
              <a:gd name="T5" fmla="*/ 70 h 76"/>
              <a:gd name="T6" fmla="*/ 44 w 70"/>
              <a:gd name="T7" fmla="*/ 60 h 76"/>
              <a:gd name="T8" fmla="*/ 24 w 70"/>
              <a:gd name="T9" fmla="*/ 46 h 76"/>
              <a:gd name="T10" fmla="*/ 2 w 70"/>
              <a:gd name="T11" fmla="*/ 32 h 76"/>
              <a:gd name="T12" fmla="*/ 0 w 70"/>
              <a:gd name="T13" fmla="*/ 30 h 76"/>
              <a:gd name="T14" fmla="*/ 6 w 70"/>
              <a:gd name="T15" fmla="*/ 26 h 76"/>
              <a:gd name="T16" fmla="*/ 12 w 70"/>
              <a:gd name="T17" fmla="*/ 20 h 76"/>
              <a:gd name="T18" fmla="*/ 16 w 70"/>
              <a:gd name="T19" fmla="*/ 14 h 76"/>
              <a:gd name="T20" fmla="*/ 18 w 70"/>
              <a:gd name="T21" fmla="*/ 8 h 76"/>
              <a:gd name="T22" fmla="*/ 20 w 70"/>
              <a:gd name="T23" fmla="*/ 4 h 76"/>
              <a:gd name="T24" fmla="*/ 24 w 70"/>
              <a:gd name="T25" fmla="*/ 2 h 76"/>
              <a:gd name="T26" fmla="*/ 28 w 70"/>
              <a:gd name="T27" fmla="*/ 0 h 76"/>
              <a:gd name="T28" fmla="*/ 36 w 70"/>
              <a:gd name="T29" fmla="*/ 4 h 76"/>
              <a:gd name="T30" fmla="*/ 36 w 70"/>
              <a:gd name="T31" fmla="*/ 16 h 76"/>
              <a:gd name="T32" fmla="*/ 38 w 70"/>
              <a:gd name="T33" fmla="*/ 22 h 76"/>
              <a:gd name="T34" fmla="*/ 42 w 70"/>
              <a:gd name="T35" fmla="*/ 24 h 76"/>
              <a:gd name="T36" fmla="*/ 48 w 70"/>
              <a:gd name="T37" fmla="*/ 24 h 76"/>
              <a:gd name="T38" fmla="*/ 48 w 70"/>
              <a:gd name="T39" fmla="*/ 22 h 76"/>
              <a:gd name="T40" fmla="*/ 52 w 70"/>
              <a:gd name="T41" fmla="*/ 22 h 76"/>
              <a:gd name="T42" fmla="*/ 54 w 70"/>
              <a:gd name="T43" fmla="*/ 26 h 76"/>
              <a:gd name="T44" fmla="*/ 56 w 70"/>
              <a:gd name="T45" fmla="*/ 30 h 76"/>
              <a:gd name="T46" fmla="*/ 54 w 70"/>
              <a:gd name="T47" fmla="*/ 36 h 76"/>
              <a:gd name="T48" fmla="*/ 54 w 70"/>
              <a:gd name="T49" fmla="*/ 40 h 76"/>
              <a:gd name="T50" fmla="*/ 56 w 70"/>
              <a:gd name="T51" fmla="*/ 44 h 76"/>
              <a:gd name="T52" fmla="*/ 62 w 70"/>
              <a:gd name="T53" fmla="*/ 48 h 76"/>
              <a:gd name="T54" fmla="*/ 68 w 70"/>
              <a:gd name="T55" fmla="*/ 52 h 76"/>
              <a:gd name="T56" fmla="*/ 70 w 70"/>
              <a:gd name="T57" fmla="*/ 56 h 76"/>
              <a:gd name="T58" fmla="*/ 70 w 70"/>
              <a:gd name="T59" fmla="*/ 58 h 76"/>
              <a:gd name="T60" fmla="*/ 66 w 70"/>
              <a:gd name="T61" fmla="*/ 76 h 76"/>
              <a:gd name="T62" fmla="*/ 68 w 70"/>
              <a:gd name="T63"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 h="76">
                <a:moveTo>
                  <a:pt x="68" y="76"/>
                </a:moveTo>
                <a:lnTo>
                  <a:pt x="60" y="74"/>
                </a:lnTo>
                <a:lnTo>
                  <a:pt x="54" y="70"/>
                </a:lnTo>
                <a:lnTo>
                  <a:pt x="44" y="60"/>
                </a:lnTo>
                <a:lnTo>
                  <a:pt x="24" y="46"/>
                </a:lnTo>
                <a:lnTo>
                  <a:pt x="2" y="32"/>
                </a:lnTo>
                <a:lnTo>
                  <a:pt x="0" y="30"/>
                </a:lnTo>
                <a:lnTo>
                  <a:pt x="6" y="26"/>
                </a:lnTo>
                <a:lnTo>
                  <a:pt x="12" y="20"/>
                </a:lnTo>
                <a:lnTo>
                  <a:pt x="16" y="14"/>
                </a:lnTo>
                <a:lnTo>
                  <a:pt x="18" y="8"/>
                </a:lnTo>
                <a:lnTo>
                  <a:pt x="20" y="4"/>
                </a:lnTo>
                <a:lnTo>
                  <a:pt x="24" y="2"/>
                </a:lnTo>
                <a:lnTo>
                  <a:pt x="28" y="0"/>
                </a:lnTo>
                <a:lnTo>
                  <a:pt x="36" y="4"/>
                </a:lnTo>
                <a:lnTo>
                  <a:pt x="36" y="16"/>
                </a:lnTo>
                <a:lnTo>
                  <a:pt x="38" y="22"/>
                </a:lnTo>
                <a:lnTo>
                  <a:pt x="42" y="24"/>
                </a:lnTo>
                <a:lnTo>
                  <a:pt x="48" y="24"/>
                </a:lnTo>
                <a:lnTo>
                  <a:pt x="48" y="22"/>
                </a:lnTo>
                <a:lnTo>
                  <a:pt x="52" y="22"/>
                </a:lnTo>
                <a:lnTo>
                  <a:pt x="54" y="26"/>
                </a:lnTo>
                <a:lnTo>
                  <a:pt x="56" y="30"/>
                </a:lnTo>
                <a:lnTo>
                  <a:pt x="54" y="36"/>
                </a:lnTo>
                <a:lnTo>
                  <a:pt x="54" y="40"/>
                </a:lnTo>
                <a:lnTo>
                  <a:pt x="56" y="44"/>
                </a:lnTo>
                <a:lnTo>
                  <a:pt x="62" y="48"/>
                </a:lnTo>
                <a:lnTo>
                  <a:pt x="68" y="52"/>
                </a:lnTo>
                <a:lnTo>
                  <a:pt x="70" y="56"/>
                </a:lnTo>
                <a:lnTo>
                  <a:pt x="70" y="58"/>
                </a:lnTo>
                <a:lnTo>
                  <a:pt x="66" y="76"/>
                </a:lnTo>
                <a:lnTo>
                  <a:pt x="68" y="76"/>
                </a:lnTo>
                <a:close/>
              </a:path>
            </a:pathLst>
          </a:custGeom>
          <a:solidFill>
            <a:srgbClr val="FFFF99"/>
          </a:solidFill>
          <a:ln w="7938">
            <a:solidFill>
              <a:srgbClr val="000000"/>
            </a:solidFill>
            <a:prstDash val="solid"/>
            <a:round/>
            <a:headEnd/>
            <a:tailEnd/>
          </a:ln>
        </p:spPr>
        <p:txBody>
          <a:bodyPr/>
          <a:lstStyle/>
          <a:p>
            <a:endParaRPr lang="en-US"/>
          </a:p>
        </p:txBody>
      </p:sp>
      <p:sp>
        <p:nvSpPr>
          <p:cNvPr id="4206" name="Freeform 110"/>
          <p:cNvSpPr>
            <a:spLocks/>
          </p:cNvSpPr>
          <p:nvPr/>
        </p:nvSpPr>
        <p:spPr bwMode="auto">
          <a:xfrm>
            <a:off x="5384800" y="3571222"/>
            <a:ext cx="209550" cy="168275"/>
          </a:xfrm>
          <a:custGeom>
            <a:avLst/>
            <a:gdLst>
              <a:gd name="T0" fmla="*/ 132 w 132"/>
              <a:gd name="T1" fmla="*/ 52 h 106"/>
              <a:gd name="T2" fmla="*/ 128 w 132"/>
              <a:gd name="T3" fmla="*/ 48 h 106"/>
              <a:gd name="T4" fmla="*/ 122 w 132"/>
              <a:gd name="T5" fmla="*/ 46 h 106"/>
              <a:gd name="T6" fmla="*/ 116 w 132"/>
              <a:gd name="T7" fmla="*/ 46 h 106"/>
              <a:gd name="T8" fmla="*/ 112 w 132"/>
              <a:gd name="T9" fmla="*/ 42 h 106"/>
              <a:gd name="T10" fmla="*/ 112 w 132"/>
              <a:gd name="T11" fmla="*/ 38 h 106"/>
              <a:gd name="T12" fmla="*/ 112 w 132"/>
              <a:gd name="T13" fmla="*/ 34 h 106"/>
              <a:gd name="T14" fmla="*/ 112 w 132"/>
              <a:gd name="T15" fmla="*/ 28 h 106"/>
              <a:gd name="T16" fmla="*/ 110 w 132"/>
              <a:gd name="T17" fmla="*/ 24 h 106"/>
              <a:gd name="T18" fmla="*/ 106 w 132"/>
              <a:gd name="T19" fmla="*/ 20 h 106"/>
              <a:gd name="T20" fmla="*/ 100 w 132"/>
              <a:gd name="T21" fmla="*/ 18 h 106"/>
              <a:gd name="T22" fmla="*/ 96 w 132"/>
              <a:gd name="T23" fmla="*/ 12 h 106"/>
              <a:gd name="T24" fmla="*/ 96 w 132"/>
              <a:gd name="T25" fmla="*/ 0 h 106"/>
              <a:gd name="T26" fmla="*/ 72 w 132"/>
              <a:gd name="T27" fmla="*/ 8 h 106"/>
              <a:gd name="T28" fmla="*/ 50 w 132"/>
              <a:gd name="T29" fmla="*/ 16 h 106"/>
              <a:gd name="T30" fmla="*/ 46 w 132"/>
              <a:gd name="T31" fmla="*/ 18 h 106"/>
              <a:gd name="T32" fmla="*/ 44 w 132"/>
              <a:gd name="T33" fmla="*/ 20 h 106"/>
              <a:gd name="T34" fmla="*/ 40 w 132"/>
              <a:gd name="T35" fmla="*/ 26 h 106"/>
              <a:gd name="T36" fmla="*/ 36 w 132"/>
              <a:gd name="T37" fmla="*/ 32 h 106"/>
              <a:gd name="T38" fmla="*/ 34 w 132"/>
              <a:gd name="T39" fmla="*/ 34 h 106"/>
              <a:gd name="T40" fmla="*/ 30 w 132"/>
              <a:gd name="T41" fmla="*/ 34 h 106"/>
              <a:gd name="T42" fmla="*/ 22 w 132"/>
              <a:gd name="T43" fmla="*/ 32 h 106"/>
              <a:gd name="T44" fmla="*/ 22 w 132"/>
              <a:gd name="T45" fmla="*/ 44 h 106"/>
              <a:gd name="T46" fmla="*/ 22 w 132"/>
              <a:gd name="T47" fmla="*/ 50 h 106"/>
              <a:gd name="T48" fmla="*/ 20 w 132"/>
              <a:gd name="T49" fmla="*/ 54 h 106"/>
              <a:gd name="T50" fmla="*/ 12 w 132"/>
              <a:gd name="T51" fmla="*/ 58 h 106"/>
              <a:gd name="T52" fmla="*/ 6 w 132"/>
              <a:gd name="T53" fmla="*/ 64 h 106"/>
              <a:gd name="T54" fmla="*/ 4 w 132"/>
              <a:gd name="T55" fmla="*/ 68 h 106"/>
              <a:gd name="T56" fmla="*/ 4 w 132"/>
              <a:gd name="T57" fmla="*/ 72 h 106"/>
              <a:gd name="T58" fmla="*/ 2 w 132"/>
              <a:gd name="T59" fmla="*/ 80 h 106"/>
              <a:gd name="T60" fmla="*/ 0 w 132"/>
              <a:gd name="T61" fmla="*/ 86 h 106"/>
              <a:gd name="T62" fmla="*/ 4 w 132"/>
              <a:gd name="T63" fmla="*/ 92 h 106"/>
              <a:gd name="T64" fmla="*/ 8 w 132"/>
              <a:gd name="T65" fmla="*/ 98 h 106"/>
              <a:gd name="T66" fmla="*/ 14 w 132"/>
              <a:gd name="T67" fmla="*/ 102 h 106"/>
              <a:gd name="T68" fmla="*/ 20 w 132"/>
              <a:gd name="T69" fmla="*/ 104 h 106"/>
              <a:gd name="T70" fmla="*/ 24 w 132"/>
              <a:gd name="T71" fmla="*/ 104 h 106"/>
              <a:gd name="T72" fmla="*/ 26 w 132"/>
              <a:gd name="T73" fmla="*/ 102 h 106"/>
              <a:gd name="T74" fmla="*/ 30 w 132"/>
              <a:gd name="T75" fmla="*/ 100 h 106"/>
              <a:gd name="T76" fmla="*/ 34 w 132"/>
              <a:gd name="T77" fmla="*/ 100 h 106"/>
              <a:gd name="T78" fmla="*/ 38 w 132"/>
              <a:gd name="T79" fmla="*/ 100 h 106"/>
              <a:gd name="T80" fmla="*/ 40 w 132"/>
              <a:gd name="T81" fmla="*/ 102 h 106"/>
              <a:gd name="T82" fmla="*/ 42 w 132"/>
              <a:gd name="T83" fmla="*/ 106 h 106"/>
              <a:gd name="T84" fmla="*/ 46 w 132"/>
              <a:gd name="T85" fmla="*/ 106 h 106"/>
              <a:gd name="T86" fmla="*/ 46 w 132"/>
              <a:gd name="T87" fmla="*/ 94 h 106"/>
              <a:gd name="T88" fmla="*/ 46 w 132"/>
              <a:gd name="T89" fmla="*/ 78 h 106"/>
              <a:gd name="T90" fmla="*/ 54 w 132"/>
              <a:gd name="T91" fmla="*/ 78 h 106"/>
              <a:gd name="T92" fmla="*/ 62 w 132"/>
              <a:gd name="T93" fmla="*/ 78 h 106"/>
              <a:gd name="T94" fmla="*/ 82 w 132"/>
              <a:gd name="T95" fmla="*/ 78 h 106"/>
              <a:gd name="T96" fmla="*/ 114 w 132"/>
              <a:gd name="T97" fmla="*/ 78 h 106"/>
              <a:gd name="T98" fmla="*/ 114 w 132"/>
              <a:gd name="T99" fmla="*/ 74 h 106"/>
              <a:gd name="T100" fmla="*/ 116 w 132"/>
              <a:gd name="T101" fmla="*/ 72 h 106"/>
              <a:gd name="T102" fmla="*/ 122 w 132"/>
              <a:gd name="T103" fmla="*/ 70 h 106"/>
              <a:gd name="T104" fmla="*/ 130 w 132"/>
              <a:gd name="T105" fmla="*/ 66 h 106"/>
              <a:gd name="T106" fmla="*/ 132 w 132"/>
              <a:gd name="T107" fmla="*/ 64 h 106"/>
              <a:gd name="T108" fmla="*/ 132 w 132"/>
              <a:gd name="T109" fmla="*/ 60 h 106"/>
              <a:gd name="T110" fmla="*/ 132 w 132"/>
              <a:gd name="T111" fmla="*/ 54 h 106"/>
              <a:gd name="T112" fmla="*/ 132 w 132"/>
              <a:gd name="T113"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2" h="106">
                <a:moveTo>
                  <a:pt x="132" y="52"/>
                </a:moveTo>
                <a:lnTo>
                  <a:pt x="128" y="48"/>
                </a:lnTo>
                <a:lnTo>
                  <a:pt x="122" y="46"/>
                </a:lnTo>
                <a:lnTo>
                  <a:pt x="116" y="46"/>
                </a:lnTo>
                <a:lnTo>
                  <a:pt x="112" y="42"/>
                </a:lnTo>
                <a:lnTo>
                  <a:pt x="112" y="38"/>
                </a:lnTo>
                <a:lnTo>
                  <a:pt x="112" y="34"/>
                </a:lnTo>
                <a:lnTo>
                  <a:pt x="112" y="28"/>
                </a:lnTo>
                <a:lnTo>
                  <a:pt x="110" y="24"/>
                </a:lnTo>
                <a:lnTo>
                  <a:pt x="106" y="20"/>
                </a:lnTo>
                <a:lnTo>
                  <a:pt x="100" y="18"/>
                </a:lnTo>
                <a:lnTo>
                  <a:pt x="96" y="12"/>
                </a:lnTo>
                <a:lnTo>
                  <a:pt x="96" y="0"/>
                </a:lnTo>
                <a:lnTo>
                  <a:pt x="72" y="8"/>
                </a:lnTo>
                <a:lnTo>
                  <a:pt x="50" y="16"/>
                </a:lnTo>
                <a:lnTo>
                  <a:pt x="46" y="18"/>
                </a:lnTo>
                <a:lnTo>
                  <a:pt x="44" y="20"/>
                </a:lnTo>
                <a:lnTo>
                  <a:pt x="40" y="26"/>
                </a:lnTo>
                <a:lnTo>
                  <a:pt x="36" y="32"/>
                </a:lnTo>
                <a:lnTo>
                  <a:pt x="34" y="34"/>
                </a:lnTo>
                <a:lnTo>
                  <a:pt x="30" y="34"/>
                </a:lnTo>
                <a:lnTo>
                  <a:pt x="22" y="32"/>
                </a:lnTo>
                <a:lnTo>
                  <a:pt x="22" y="44"/>
                </a:lnTo>
                <a:lnTo>
                  <a:pt x="22" y="50"/>
                </a:lnTo>
                <a:lnTo>
                  <a:pt x="20" y="54"/>
                </a:lnTo>
                <a:lnTo>
                  <a:pt x="12" y="58"/>
                </a:lnTo>
                <a:lnTo>
                  <a:pt x="6" y="64"/>
                </a:lnTo>
                <a:lnTo>
                  <a:pt x="4" y="68"/>
                </a:lnTo>
                <a:lnTo>
                  <a:pt x="4" y="72"/>
                </a:lnTo>
                <a:lnTo>
                  <a:pt x="2" y="80"/>
                </a:lnTo>
                <a:lnTo>
                  <a:pt x="0" y="86"/>
                </a:lnTo>
                <a:lnTo>
                  <a:pt x="4" y="92"/>
                </a:lnTo>
                <a:lnTo>
                  <a:pt x="8" y="98"/>
                </a:lnTo>
                <a:lnTo>
                  <a:pt x="14" y="102"/>
                </a:lnTo>
                <a:lnTo>
                  <a:pt x="20" y="104"/>
                </a:lnTo>
                <a:lnTo>
                  <a:pt x="24" y="104"/>
                </a:lnTo>
                <a:lnTo>
                  <a:pt x="26" y="102"/>
                </a:lnTo>
                <a:lnTo>
                  <a:pt x="30" y="100"/>
                </a:lnTo>
                <a:lnTo>
                  <a:pt x="34" y="100"/>
                </a:lnTo>
                <a:lnTo>
                  <a:pt x="38" y="100"/>
                </a:lnTo>
                <a:lnTo>
                  <a:pt x="40" y="102"/>
                </a:lnTo>
                <a:lnTo>
                  <a:pt x="42" y="106"/>
                </a:lnTo>
                <a:lnTo>
                  <a:pt x="46" y="106"/>
                </a:lnTo>
                <a:lnTo>
                  <a:pt x="46" y="94"/>
                </a:lnTo>
                <a:lnTo>
                  <a:pt x="46" y="78"/>
                </a:lnTo>
                <a:lnTo>
                  <a:pt x="54" y="78"/>
                </a:lnTo>
                <a:lnTo>
                  <a:pt x="62" y="78"/>
                </a:lnTo>
                <a:lnTo>
                  <a:pt x="82" y="78"/>
                </a:lnTo>
                <a:lnTo>
                  <a:pt x="114" y="78"/>
                </a:lnTo>
                <a:lnTo>
                  <a:pt x="114" y="74"/>
                </a:lnTo>
                <a:lnTo>
                  <a:pt x="116" y="72"/>
                </a:lnTo>
                <a:lnTo>
                  <a:pt x="122" y="70"/>
                </a:lnTo>
                <a:lnTo>
                  <a:pt x="130" y="66"/>
                </a:lnTo>
                <a:lnTo>
                  <a:pt x="132" y="64"/>
                </a:lnTo>
                <a:lnTo>
                  <a:pt x="132" y="60"/>
                </a:lnTo>
                <a:lnTo>
                  <a:pt x="132" y="54"/>
                </a:lnTo>
                <a:lnTo>
                  <a:pt x="132" y="52"/>
                </a:lnTo>
                <a:close/>
              </a:path>
            </a:pathLst>
          </a:custGeom>
          <a:solidFill>
            <a:srgbClr val="FFFF99"/>
          </a:solidFill>
          <a:ln w="7938">
            <a:solidFill>
              <a:srgbClr val="000000"/>
            </a:solidFill>
            <a:prstDash val="solid"/>
            <a:round/>
            <a:headEnd/>
            <a:tailEnd/>
          </a:ln>
        </p:spPr>
        <p:txBody>
          <a:bodyPr/>
          <a:lstStyle/>
          <a:p>
            <a:endParaRPr lang="en-US"/>
          </a:p>
        </p:txBody>
      </p:sp>
      <p:sp>
        <p:nvSpPr>
          <p:cNvPr id="4207" name="Freeform 111"/>
          <p:cNvSpPr>
            <a:spLocks/>
          </p:cNvSpPr>
          <p:nvPr/>
        </p:nvSpPr>
        <p:spPr bwMode="auto">
          <a:xfrm>
            <a:off x="5302250" y="3707747"/>
            <a:ext cx="165100" cy="187325"/>
          </a:xfrm>
          <a:custGeom>
            <a:avLst/>
            <a:gdLst>
              <a:gd name="T0" fmla="*/ 6 w 104"/>
              <a:gd name="T1" fmla="*/ 64 h 118"/>
              <a:gd name="T2" fmla="*/ 12 w 104"/>
              <a:gd name="T3" fmla="*/ 52 h 118"/>
              <a:gd name="T4" fmla="*/ 10 w 104"/>
              <a:gd name="T5" fmla="*/ 48 h 118"/>
              <a:gd name="T6" fmla="*/ 8 w 104"/>
              <a:gd name="T7" fmla="*/ 44 h 118"/>
              <a:gd name="T8" fmla="*/ 16 w 104"/>
              <a:gd name="T9" fmla="*/ 40 h 118"/>
              <a:gd name="T10" fmla="*/ 12 w 104"/>
              <a:gd name="T11" fmla="*/ 30 h 118"/>
              <a:gd name="T12" fmla="*/ 12 w 104"/>
              <a:gd name="T13" fmla="*/ 12 h 118"/>
              <a:gd name="T14" fmla="*/ 16 w 104"/>
              <a:gd name="T15" fmla="*/ 10 h 118"/>
              <a:gd name="T16" fmla="*/ 28 w 104"/>
              <a:gd name="T17" fmla="*/ 6 h 118"/>
              <a:gd name="T18" fmla="*/ 42 w 104"/>
              <a:gd name="T19" fmla="*/ 10 h 118"/>
              <a:gd name="T20" fmla="*/ 52 w 104"/>
              <a:gd name="T21" fmla="*/ 0 h 118"/>
              <a:gd name="T22" fmla="*/ 60 w 104"/>
              <a:gd name="T23" fmla="*/ 12 h 118"/>
              <a:gd name="T24" fmla="*/ 72 w 104"/>
              <a:gd name="T25" fmla="*/ 18 h 118"/>
              <a:gd name="T26" fmla="*/ 78 w 104"/>
              <a:gd name="T27" fmla="*/ 16 h 118"/>
              <a:gd name="T28" fmla="*/ 86 w 104"/>
              <a:gd name="T29" fmla="*/ 14 h 118"/>
              <a:gd name="T30" fmla="*/ 92 w 104"/>
              <a:gd name="T31" fmla="*/ 16 h 118"/>
              <a:gd name="T32" fmla="*/ 98 w 104"/>
              <a:gd name="T33" fmla="*/ 20 h 118"/>
              <a:gd name="T34" fmla="*/ 104 w 104"/>
              <a:gd name="T35" fmla="*/ 34 h 118"/>
              <a:gd name="T36" fmla="*/ 102 w 104"/>
              <a:gd name="T37" fmla="*/ 50 h 118"/>
              <a:gd name="T38" fmla="*/ 94 w 104"/>
              <a:gd name="T39" fmla="*/ 66 h 118"/>
              <a:gd name="T40" fmla="*/ 96 w 104"/>
              <a:gd name="T41" fmla="*/ 92 h 118"/>
              <a:gd name="T42" fmla="*/ 102 w 104"/>
              <a:gd name="T43" fmla="*/ 106 h 118"/>
              <a:gd name="T44" fmla="*/ 90 w 104"/>
              <a:gd name="T45" fmla="*/ 106 h 118"/>
              <a:gd name="T46" fmla="*/ 74 w 104"/>
              <a:gd name="T47" fmla="*/ 104 h 118"/>
              <a:gd name="T48" fmla="*/ 58 w 104"/>
              <a:gd name="T49" fmla="*/ 106 h 118"/>
              <a:gd name="T50" fmla="*/ 34 w 104"/>
              <a:gd name="T51" fmla="*/ 116 h 118"/>
              <a:gd name="T52" fmla="*/ 20 w 104"/>
              <a:gd name="T53" fmla="*/ 118 h 118"/>
              <a:gd name="T54" fmla="*/ 22 w 104"/>
              <a:gd name="T55" fmla="*/ 98 h 118"/>
              <a:gd name="T56" fmla="*/ 14 w 104"/>
              <a:gd name="T57" fmla="*/ 90 h 118"/>
              <a:gd name="T58" fmla="*/ 6 w 104"/>
              <a:gd name="T59" fmla="*/ 82 h 118"/>
              <a:gd name="T60" fmla="*/ 8 w 104"/>
              <a:gd name="T61" fmla="*/ 72 h 118"/>
              <a:gd name="T62" fmla="*/ 4 w 104"/>
              <a:gd name="T63" fmla="*/ 64 h 118"/>
              <a:gd name="T64" fmla="*/ 0 w 104"/>
              <a:gd name="T65" fmla="*/ 6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 h="118">
                <a:moveTo>
                  <a:pt x="4" y="64"/>
                </a:moveTo>
                <a:lnTo>
                  <a:pt x="6" y="64"/>
                </a:lnTo>
                <a:lnTo>
                  <a:pt x="10" y="60"/>
                </a:lnTo>
                <a:lnTo>
                  <a:pt x="12" y="52"/>
                </a:lnTo>
                <a:lnTo>
                  <a:pt x="12" y="50"/>
                </a:lnTo>
                <a:lnTo>
                  <a:pt x="10" y="48"/>
                </a:lnTo>
                <a:lnTo>
                  <a:pt x="8" y="46"/>
                </a:lnTo>
                <a:lnTo>
                  <a:pt x="8" y="44"/>
                </a:lnTo>
                <a:lnTo>
                  <a:pt x="12" y="42"/>
                </a:lnTo>
                <a:lnTo>
                  <a:pt x="16" y="40"/>
                </a:lnTo>
                <a:lnTo>
                  <a:pt x="14" y="36"/>
                </a:lnTo>
                <a:lnTo>
                  <a:pt x="12" y="30"/>
                </a:lnTo>
                <a:lnTo>
                  <a:pt x="10" y="18"/>
                </a:lnTo>
                <a:lnTo>
                  <a:pt x="12" y="12"/>
                </a:lnTo>
                <a:lnTo>
                  <a:pt x="12" y="10"/>
                </a:lnTo>
                <a:lnTo>
                  <a:pt x="16" y="10"/>
                </a:lnTo>
                <a:lnTo>
                  <a:pt x="22" y="8"/>
                </a:lnTo>
                <a:lnTo>
                  <a:pt x="28" y="6"/>
                </a:lnTo>
                <a:lnTo>
                  <a:pt x="38" y="2"/>
                </a:lnTo>
                <a:lnTo>
                  <a:pt x="42" y="10"/>
                </a:lnTo>
                <a:lnTo>
                  <a:pt x="48" y="6"/>
                </a:lnTo>
                <a:lnTo>
                  <a:pt x="52" y="0"/>
                </a:lnTo>
                <a:lnTo>
                  <a:pt x="56" y="6"/>
                </a:lnTo>
                <a:lnTo>
                  <a:pt x="60" y="12"/>
                </a:lnTo>
                <a:lnTo>
                  <a:pt x="66" y="16"/>
                </a:lnTo>
                <a:lnTo>
                  <a:pt x="72" y="18"/>
                </a:lnTo>
                <a:lnTo>
                  <a:pt x="76" y="18"/>
                </a:lnTo>
                <a:lnTo>
                  <a:pt x="78" y="16"/>
                </a:lnTo>
                <a:lnTo>
                  <a:pt x="82" y="14"/>
                </a:lnTo>
                <a:lnTo>
                  <a:pt x="86" y="14"/>
                </a:lnTo>
                <a:lnTo>
                  <a:pt x="90" y="14"/>
                </a:lnTo>
                <a:lnTo>
                  <a:pt x="92" y="16"/>
                </a:lnTo>
                <a:lnTo>
                  <a:pt x="94" y="20"/>
                </a:lnTo>
                <a:lnTo>
                  <a:pt x="98" y="20"/>
                </a:lnTo>
                <a:lnTo>
                  <a:pt x="102" y="30"/>
                </a:lnTo>
                <a:lnTo>
                  <a:pt x="104" y="34"/>
                </a:lnTo>
                <a:lnTo>
                  <a:pt x="104" y="40"/>
                </a:lnTo>
                <a:lnTo>
                  <a:pt x="102" y="50"/>
                </a:lnTo>
                <a:lnTo>
                  <a:pt x="98" y="58"/>
                </a:lnTo>
                <a:lnTo>
                  <a:pt x="94" y="66"/>
                </a:lnTo>
                <a:lnTo>
                  <a:pt x="92" y="76"/>
                </a:lnTo>
                <a:lnTo>
                  <a:pt x="96" y="92"/>
                </a:lnTo>
                <a:lnTo>
                  <a:pt x="98" y="100"/>
                </a:lnTo>
                <a:lnTo>
                  <a:pt x="102" y="106"/>
                </a:lnTo>
                <a:lnTo>
                  <a:pt x="102" y="112"/>
                </a:lnTo>
                <a:lnTo>
                  <a:pt x="90" y="106"/>
                </a:lnTo>
                <a:lnTo>
                  <a:pt x="82" y="104"/>
                </a:lnTo>
                <a:lnTo>
                  <a:pt x="74" y="104"/>
                </a:lnTo>
                <a:lnTo>
                  <a:pt x="64" y="104"/>
                </a:lnTo>
                <a:lnTo>
                  <a:pt x="58" y="106"/>
                </a:lnTo>
                <a:lnTo>
                  <a:pt x="46" y="110"/>
                </a:lnTo>
                <a:lnTo>
                  <a:pt x="34" y="116"/>
                </a:lnTo>
                <a:lnTo>
                  <a:pt x="28" y="118"/>
                </a:lnTo>
                <a:lnTo>
                  <a:pt x="20" y="118"/>
                </a:lnTo>
                <a:lnTo>
                  <a:pt x="22" y="100"/>
                </a:lnTo>
                <a:lnTo>
                  <a:pt x="22" y="98"/>
                </a:lnTo>
                <a:lnTo>
                  <a:pt x="20" y="94"/>
                </a:lnTo>
                <a:lnTo>
                  <a:pt x="14" y="90"/>
                </a:lnTo>
                <a:lnTo>
                  <a:pt x="8" y="86"/>
                </a:lnTo>
                <a:lnTo>
                  <a:pt x="6" y="82"/>
                </a:lnTo>
                <a:lnTo>
                  <a:pt x="6" y="78"/>
                </a:lnTo>
                <a:lnTo>
                  <a:pt x="8" y="72"/>
                </a:lnTo>
                <a:lnTo>
                  <a:pt x="6" y="68"/>
                </a:lnTo>
                <a:lnTo>
                  <a:pt x="4" y="64"/>
                </a:lnTo>
                <a:lnTo>
                  <a:pt x="0" y="64"/>
                </a:lnTo>
                <a:lnTo>
                  <a:pt x="0" y="66"/>
                </a:lnTo>
                <a:lnTo>
                  <a:pt x="4" y="64"/>
                </a:lnTo>
                <a:close/>
              </a:path>
            </a:pathLst>
          </a:custGeom>
          <a:solidFill>
            <a:srgbClr val="FFFF99"/>
          </a:solidFill>
          <a:ln w="7938">
            <a:solidFill>
              <a:srgbClr val="000000"/>
            </a:solidFill>
            <a:prstDash val="solid"/>
            <a:round/>
            <a:headEnd/>
            <a:tailEnd/>
          </a:ln>
        </p:spPr>
        <p:txBody>
          <a:bodyPr/>
          <a:lstStyle/>
          <a:p>
            <a:endParaRPr lang="en-US"/>
          </a:p>
        </p:txBody>
      </p:sp>
      <p:sp>
        <p:nvSpPr>
          <p:cNvPr id="4208" name="Freeform 112"/>
          <p:cNvSpPr>
            <a:spLocks/>
          </p:cNvSpPr>
          <p:nvPr/>
        </p:nvSpPr>
        <p:spPr bwMode="auto">
          <a:xfrm>
            <a:off x="5448301" y="3695046"/>
            <a:ext cx="123825" cy="190500"/>
          </a:xfrm>
          <a:custGeom>
            <a:avLst/>
            <a:gdLst>
              <a:gd name="T0" fmla="*/ 78 w 78"/>
              <a:gd name="T1" fmla="*/ 96 h 120"/>
              <a:gd name="T2" fmla="*/ 66 w 78"/>
              <a:gd name="T3" fmla="*/ 102 h 120"/>
              <a:gd name="T4" fmla="*/ 54 w 78"/>
              <a:gd name="T5" fmla="*/ 106 h 120"/>
              <a:gd name="T6" fmla="*/ 38 w 78"/>
              <a:gd name="T7" fmla="*/ 116 h 120"/>
              <a:gd name="T8" fmla="*/ 30 w 78"/>
              <a:gd name="T9" fmla="*/ 118 h 120"/>
              <a:gd name="T10" fmla="*/ 18 w 78"/>
              <a:gd name="T11" fmla="*/ 120 h 120"/>
              <a:gd name="T12" fmla="*/ 10 w 78"/>
              <a:gd name="T13" fmla="*/ 120 h 120"/>
              <a:gd name="T14" fmla="*/ 4 w 78"/>
              <a:gd name="T15" fmla="*/ 100 h 120"/>
              <a:gd name="T16" fmla="*/ 0 w 78"/>
              <a:gd name="T17" fmla="*/ 84 h 120"/>
              <a:gd name="T18" fmla="*/ 2 w 78"/>
              <a:gd name="T19" fmla="*/ 74 h 120"/>
              <a:gd name="T20" fmla="*/ 6 w 78"/>
              <a:gd name="T21" fmla="*/ 66 h 120"/>
              <a:gd name="T22" fmla="*/ 10 w 78"/>
              <a:gd name="T23" fmla="*/ 58 h 120"/>
              <a:gd name="T24" fmla="*/ 12 w 78"/>
              <a:gd name="T25" fmla="*/ 48 h 120"/>
              <a:gd name="T26" fmla="*/ 12 w 78"/>
              <a:gd name="T27" fmla="*/ 42 h 120"/>
              <a:gd name="T28" fmla="*/ 10 w 78"/>
              <a:gd name="T29" fmla="*/ 38 h 120"/>
              <a:gd name="T30" fmla="*/ 6 w 78"/>
              <a:gd name="T31" fmla="*/ 28 h 120"/>
              <a:gd name="T32" fmla="*/ 6 w 78"/>
              <a:gd name="T33" fmla="*/ 16 h 120"/>
              <a:gd name="T34" fmla="*/ 6 w 78"/>
              <a:gd name="T35" fmla="*/ 0 h 120"/>
              <a:gd name="T36" fmla="*/ 14 w 78"/>
              <a:gd name="T37" fmla="*/ 0 h 120"/>
              <a:gd name="T38" fmla="*/ 22 w 78"/>
              <a:gd name="T39" fmla="*/ 0 h 120"/>
              <a:gd name="T40" fmla="*/ 42 w 78"/>
              <a:gd name="T41" fmla="*/ 0 h 120"/>
              <a:gd name="T42" fmla="*/ 54 w 78"/>
              <a:gd name="T43" fmla="*/ 0 h 120"/>
              <a:gd name="T44" fmla="*/ 56 w 78"/>
              <a:gd name="T45" fmla="*/ 6 h 120"/>
              <a:gd name="T46" fmla="*/ 58 w 78"/>
              <a:gd name="T47" fmla="*/ 12 h 120"/>
              <a:gd name="T48" fmla="*/ 60 w 78"/>
              <a:gd name="T49" fmla="*/ 16 h 120"/>
              <a:gd name="T50" fmla="*/ 62 w 78"/>
              <a:gd name="T51" fmla="*/ 22 h 120"/>
              <a:gd name="T52" fmla="*/ 60 w 78"/>
              <a:gd name="T53" fmla="*/ 28 h 120"/>
              <a:gd name="T54" fmla="*/ 60 w 78"/>
              <a:gd name="T55" fmla="*/ 30 h 120"/>
              <a:gd name="T56" fmla="*/ 62 w 78"/>
              <a:gd name="T57" fmla="*/ 32 h 120"/>
              <a:gd name="T58" fmla="*/ 64 w 78"/>
              <a:gd name="T59" fmla="*/ 38 h 120"/>
              <a:gd name="T60" fmla="*/ 64 w 78"/>
              <a:gd name="T61" fmla="*/ 44 h 120"/>
              <a:gd name="T62" fmla="*/ 64 w 78"/>
              <a:gd name="T63" fmla="*/ 48 h 120"/>
              <a:gd name="T64" fmla="*/ 66 w 78"/>
              <a:gd name="T65" fmla="*/ 54 h 120"/>
              <a:gd name="T66" fmla="*/ 66 w 78"/>
              <a:gd name="T67" fmla="*/ 80 h 120"/>
              <a:gd name="T68" fmla="*/ 62 w 78"/>
              <a:gd name="T69" fmla="*/ 82 h 120"/>
              <a:gd name="T70" fmla="*/ 68 w 78"/>
              <a:gd name="T71" fmla="*/ 90 h 120"/>
              <a:gd name="T72" fmla="*/ 76 w 78"/>
              <a:gd name="T73" fmla="*/ 98 h 120"/>
              <a:gd name="T74" fmla="*/ 78 w 78"/>
              <a:gd name="T75" fmla="*/ 9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120">
                <a:moveTo>
                  <a:pt x="78" y="96"/>
                </a:moveTo>
                <a:lnTo>
                  <a:pt x="66" y="102"/>
                </a:lnTo>
                <a:lnTo>
                  <a:pt x="54" y="106"/>
                </a:lnTo>
                <a:lnTo>
                  <a:pt x="38" y="116"/>
                </a:lnTo>
                <a:lnTo>
                  <a:pt x="30" y="118"/>
                </a:lnTo>
                <a:lnTo>
                  <a:pt x="18" y="120"/>
                </a:lnTo>
                <a:lnTo>
                  <a:pt x="10" y="120"/>
                </a:lnTo>
                <a:lnTo>
                  <a:pt x="4" y="100"/>
                </a:lnTo>
                <a:lnTo>
                  <a:pt x="0" y="84"/>
                </a:lnTo>
                <a:lnTo>
                  <a:pt x="2" y="74"/>
                </a:lnTo>
                <a:lnTo>
                  <a:pt x="6" y="66"/>
                </a:lnTo>
                <a:lnTo>
                  <a:pt x="10" y="58"/>
                </a:lnTo>
                <a:lnTo>
                  <a:pt x="12" y="48"/>
                </a:lnTo>
                <a:lnTo>
                  <a:pt x="12" y="42"/>
                </a:lnTo>
                <a:lnTo>
                  <a:pt x="10" y="38"/>
                </a:lnTo>
                <a:lnTo>
                  <a:pt x="6" y="28"/>
                </a:lnTo>
                <a:lnTo>
                  <a:pt x="6" y="16"/>
                </a:lnTo>
                <a:lnTo>
                  <a:pt x="6" y="0"/>
                </a:lnTo>
                <a:lnTo>
                  <a:pt x="14" y="0"/>
                </a:lnTo>
                <a:lnTo>
                  <a:pt x="22" y="0"/>
                </a:lnTo>
                <a:lnTo>
                  <a:pt x="42" y="0"/>
                </a:lnTo>
                <a:lnTo>
                  <a:pt x="54" y="0"/>
                </a:lnTo>
                <a:lnTo>
                  <a:pt x="56" y="6"/>
                </a:lnTo>
                <a:lnTo>
                  <a:pt x="58" y="12"/>
                </a:lnTo>
                <a:lnTo>
                  <a:pt x="60" y="16"/>
                </a:lnTo>
                <a:lnTo>
                  <a:pt x="62" y="22"/>
                </a:lnTo>
                <a:lnTo>
                  <a:pt x="60" y="28"/>
                </a:lnTo>
                <a:lnTo>
                  <a:pt x="60" y="30"/>
                </a:lnTo>
                <a:lnTo>
                  <a:pt x="62" y="32"/>
                </a:lnTo>
                <a:lnTo>
                  <a:pt x="64" y="38"/>
                </a:lnTo>
                <a:lnTo>
                  <a:pt x="64" y="44"/>
                </a:lnTo>
                <a:lnTo>
                  <a:pt x="64" y="48"/>
                </a:lnTo>
                <a:lnTo>
                  <a:pt x="66" y="54"/>
                </a:lnTo>
                <a:lnTo>
                  <a:pt x="66" y="80"/>
                </a:lnTo>
                <a:lnTo>
                  <a:pt x="62" y="82"/>
                </a:lnTo>
                <a:lnTo>
                  <a:pt x="68" y="90"/>
                </a:lnTo>
                <a:lnTo>
                  <a:pt x="76" y="98"/>
                </a:lnTo>
                <a:lnTo>
                  <a:pt x="78" y="96"/>
                </a:lnTo>
                <a:close/>
              </a:path>
            </a:pathLst>
          </a:custGeom>
          <a:solidFill>
            <a:srgbClr val="FFFF99"/>
          </a:solidFill>
          <a:ln w="7938">
            <a:solidFill>
              <a:srgbClr val="000000"/>
            </a:solidFill>
            <a:prstDash val="solid"/>
            <a:round/>
            <a:headEnd/>
            <a:tailEnd/>
          </a:ln>
        </p:spPr>
        <p:txBody>
          <a:bodyPr/>
          <a:lstStyle/>
          <a:p>
            <a:endParaRPr lang="en-US"/>
          </a:p>
        </p:txBody>
      </p:sp>
      <p:sp>
        <p:nvSpPr>
          <p:cNvPr id="4209" name="Freeform 113"/>
          <p:cNvSpPr>
            <a:spLocks/>
          </p:cNvSpPr>
          <p:nvPr/>
        </p:nvSpPr>
        <p:spPr bwMode="auto">
          <a:xfrm>
            <a:off x="5610226" y="3606147"/>
            <a:ext cx="320675" cy="295275"/>
          </a:xfrm>
          <a:custGeom>
            <a:avLst/>
            <a:gdLst>
              <a:gd name="T0" fmla="*/ 80 w 202"/>
              <a:gd name="T1" fmla="*/ 182 h 186"/>
              <a:gd name="T2" fmla="*/ 56 w 202"/>
              <a:gd name="T3" fmla="*/ 184 h 186"/>
              <a:gd name="T4" fmla="*/ 42 w 202"/>
              <a:gd name="T5" fmla="*/ 164 h 186"/>
              <a:gd name="T6" fmla="*/ 34 w 202"/>
              <a:gd name="T7" fmla="*/ 148 h 186"/>
              <a:gd name="T8" fmla="*/ 18 w 202"/>
              <a:gd name="T9" fmla="*/ 142 h 186"/>
              <a:gd name="T10" fmla="*/ 0 w 202"/>
              <a:gd name="T11" fmla="*/ 96 h 186"/>
              <a:gd name="T12" fmla="*/ 14 w 202"/>
              <a:gd name="T13" fmla="*/ 72 h 186"/>
              <a:gd name="T14" fmla="*/ 14 w 202"/>
              <a:gd name="T15" fmla="*/ 52 h 186"/>
              <a:gd name="T16" fmla="*/ 14 w 202"/>
              <a:gd name="T17" fmla="*/ 28 h 186"/>
              <a:gd name="T18" fmla="*/ 24 w 202"/>
              <a:gd name="T19" fmla="*/ 8 h 186"/>
              <a:gd name="T20" fmla="*/ 36 w 202"/>
              <a:gd name="T21" fmla="*/ 0 h 186"/>
              <a:gd name="T22" fmla="*/ 50 w 202"/>
              <a:gd name="T23" fmla="*/ 0 h 186"/>
              <a:gd name="T24" fmla="*/ 60 w 202"/>
              <a:gd name="T25" fmla="*/ 8 h 186"/>
              <a:gd name="T26" fmla="*/ 68 w 202"/>
              <a:gd name="T27" fmla="*/ 16 h 186"/>
              <a:gd name="T28" fmla="*/ 76 w 202"/>
              <a:gd name="T29" fmla="*/ 16 h 186"/>
              <a:gd name="T30" fmla="*/ 80 w 202"/>
              <a:gd name="T31" fmla="*/ 12 h 186"/>
              <a:gd name="T32" fmla="*/ 92 w 202"/>
              <a:gd name="T33" fmla="*/ 12 h 186"/>
              <a:gd name="T34" fmla="*/ 100 w 202"/>
              <a:gd name="T35" fmla="*/ 18 h 186"/>
              <a:gd name="T36" fmla="*/ 116 w 202"/>
              <a:gd name="T37" fmla="*/ 18 h 186"/>
              <a:gd name="T38" fmla="*/ 128 w 202"/>
              <a:gd name="T39" fmla="*/ 10 h 186"/>
              <a:gd name="T40" fmla="*/ 144 w 202"/>
              <a:gd name="T41" fmla="*/ 8 h 186"/>
              <a:gd name="T42" fmla="*/ 152 w 202"/>
              <a:gd name="T43" fmla="*/ 12 h 186"/>
              <a:gd name="T44" fmla="*/ 166 w 202"/>
              <a:gd name="T45" fmla="*/ 12 h 186"/>
              <a:gd name="T46" fmla="*/ 182 w 202"/>
              <a:gd name="T47" fmla="*/ 0 h 186"/>
              <a:gd name="T48" fmla="*/ 190 w 202"/>
              <a:gd name="T49" fmla="*/ 12 h 186"/>
              <a:gd name="T50" fmla="*/ 198 w 202"/>
              <a:gd name="T51" fmla="*/ 28 h 186"/>
              <a:gd name="T52" fmla="*/ 200 w 202"/>
              <a:gd name="T53" fmla="*/ 50 h 186"/>
              <a:gd name="T54" fmla="*/ 190 w 202"/>
              <a:gd name="T55" fmla="*/ 50 h 186"/>
              <a:gd name="T56" fmla="*/ 182 w 202"/>
              <a:gd name="T57" fmla="*/ 76 h 186"/>
              <a:gd name="T58" fmla="*/ 172 w 202"/>
              <a:gd name="T59" fmla="*/ 100 h 186"/>
              <a:gd name="T60" fmla="*/ 168 w 202"/>
              <a:gd name="T61" fmla="*/ 104 h 186"/>
              <a:gd name="T62" fmla="*/ 162 w 202"/>
              <a:gd name="T63" fmla="*/ 106 h 186"/>
              <a:gd name="T64" fmla="*/ 156 w 202"/>
              <a:gd name="T65" fmla="*/ 130 h 186"/>
              <a:gd name="T66" fmla="*/ 148 w 202"/>
              <a:gd name="T67" fmla="*/ 144 h 186"/>
              <a:gd name="T68" fmla="*/ 142 w 202"/>
              <a:gd name="T69" fmla="*/ 144 h 186"/>
              <a:gd name="T70" fmla="*/ 138 w 202"/>
              <a:gd name="T71" fmla="*/ 134 h 186"/>
              <a:gd name="T72" fmla="*/ 124 w 202"/>
              <a:gd name="T73" fmla="*/ 140 h 186"/>
              <a:gd name="T74" fmla="*/ 112 w 202"/>
              <a:gd name="T75" fmla="*/ 148 h 186"/>
              <a:gd name="T76" fmla="*/ 104 w 202"/>
              <a:gd name="T77" fmla="*/ 162 h 186"/>
              <a:gd name="T78" fmla="*/ 102 w 202"/>
              <a:gd name="T79" fmla="*/ 180 h 186"/>
              <a:gd name="T80" fmla="*/ 96 w 202"/>
              <a:gd name="T81"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 h="186">
                <a:moveTo>
                  <a:pt x="96" y="180"/>
                </a:moveTo>
                <a:lnTo>
                  <a:pt x="80" y="182"/>
                </a:lnTo>
                <a:lnTo>
                  <a:pt x="62" y="186"/>
                </a:lnTo>
                <a:lnTo>
                  <a:pt x="56" y="184"/>
                </a:lnTo>
                <a:lnTo>
                  <a:pt x="50" y="178"/>
                </a:lnTo>
                <a:lnTo>
                  <a:pt x="42" y="164"/>
                </a:lnTo>
                <a:lnTo>
                  <a:pt x="38" y="156"/>
                </a:lnTo>
                <a:lnTo>
                  <a:pt x="34" y="148"/>
                </a:lnTo>
                <a:lnTo>
                  <a:pt x="26" y="144"/>
                </a:lnTo>
                <a:lnTo>
                  <a:pt x="18" y="142"/>
                </a:lnTo>
                <a:lnTo>
                  <a:pt x="0" y="144"/>
                </a:lnTo>
                <a:lnTo>
                  <a:pt x="0" y="96"/>
                </a:lnTo>
                <a:lnTo>
                  <a:pt x="10" y="82"/>
                </a:lnTo>
                <a:lnTo>
                  <a:pt x="14" y="72"/>
                </a:lnTo>
                <a:lnTo>
                  <a:pt x="16" y="64"/>
                </a:lnTo>
                <a:lnTo>
                  <a:pt x="14" y="52"/>
                </a:lnTo>
                <a:lnTo>
                  <a:pt x="10" y="44"/>
                </a:lnTo>
                <a:lnTo>
                  <a:pt x="14" y="28"/>
                </a:lnTo>
                <a:lnTo>
                  <a:pt x="20" y="14"/>
                </a:lnTo>
                <a:lnTo>
                  <a:pt x="24" y="8"/>
                </a:lnTo>
                <a:lnTo>
                  <a:pt x="30" y="4"/>
                </a:lnTo>
                <a:lnTo>
                  <a:pt x="36" y="0"/>
                </a:lnTo>
                <a:lnTo>
                  <a:pt x="46" y="0"/>
                </a:lnTo>
                <a:lnTo>
                  <a:pt x="50" y="0"/>
                </a:lnTo>
                <a:lnTo>
                  <a:pt x="54" y="2"/>
                </a:lnTo>
                <a:lnTo>
                  <a:pt x="60" y="8"/>
                </a:lnTo>
                <a:lnTo>
                  <a:pt x="66" y="14"/>
                </a:lnTo>
                <a:lnTo>
                  <a:pt x="68" y="16"/>
                </a:lnTo>
                <a:lnTo>
                  <a:pt x="72" y="18"/>
                </a:lnTo>
                <a:lnTo>
                  <a:pt x="76" y="16"/>
                </a:lnTo>
                <a:lnTo>
                  <a:pt x="78" y="14"/>
                </a:lnTo>
                <a:lnTo>
                  <a:pt x="80" y="12"/>
                </a:lnTo>
                <a:lnTo>
                  <a:pt x="84" y="10"/>
                </a:lnTo>
                <a:lnTo>
                  <a:pt x="92" y="12"/>
                </a:lnTo>
                <a:lnTo>
                  <a:pt x="96" y="16"/>
                </a:lnTo>
                <a:lnTo>
                  <a:pt x="100" y="18"/>
                </a:lnTo>
                <a:lnTo>
                  <a:pt x="108" y="20"/>
                </a:lnTo>
                <a:lnTo>
                  <a:pt x="116" y="18"/>
                </a:lnTo>
                <a:lnTo>
                  <a:pt x="122" y="14"/>
                </a:lnTo>
                <a:lnTo>
                  <a:pt x="128" y="10"/>
                </a:lnTo>
                <a:lnTo>
                  <a:pt x="138" y="8"/>
                </a:lnTo>
                <a:lnTo>
                  <a:pt x="144" y="8"/>
                </a:lnTo>
                <a:lnTo>
                  <a:pt x="148" y="10"/>
                </a:lnTo>
                <a:lnTo>
                  <a:pt x="152" y="12"/>
                </a:lnTo>
                <a:lnTo>
                  <a:pt x="160" y="14"/>
                </a:lnTo>
                <a:lnTo>
                  <a:pt x="166" y="12"/>
                </a:lnTo>
                <a:lnTo>
                  <a:pt x="172" y="8"/>
                </a:lnTo>
                <a:lnTo>
                  <a:pt x="182" y="0"/>
                </a:lnTo>
                <a:lnTo>
                  <a:pt x="186" y="6"/>
                </a:lnTo>
                <a:lnTo>
                  <a:pt x="190" y="12"/>
                </a:lnTo>
                <a:lnTo>
                  <a:pt x="194" y="24"/>
                </a:lnTo>
                <a:lnTo>
                  <a:pt x="198" y="28"/>
                </a:lnTo>
                <a:lnTo>
                  <a:pt x="202" y="32"/>
                </a:lnTo>
                <a:lnTo>
                  <a:pt x="200" y="50"/>
                </a:lnTo>
                <a:lnTo>
                  <a:pt x="194" y="50"/>
                </a:lnTo>
                <a:lnTo>
                  <a:pt x="190" y="50"/>
                </a:lnTo>
                <a:lnTo>
                  <a:pt x="186" y="64"/>
                </a:lnTo>
                <a:lnTo>
                  <a:pt x="182" y="76"/>
                </a:lnTo>
                <a:lnTo>
                  <a:pt x="176" y="88"/>
                </a:lnTo>
                <a:lnTo>
                  <a:pt x="172" y="100"/>
                </a:lnTo>
                <a:lnTo>
                  <a:pt x="170" y="102"/>
                </a:lnTo>
                <a:lnTo>
                  <a:pt x="168" y="104"/>
                </a:lnTo>
                <a:lnTo>
                  <a:pt x="164" y="106"/>
                </a:lnTo>
                <a:lnTo>
                  <a:pt x="162" y="106"/>
                </a:lnTo>
                <a:lnTo>
                  <a:pt x="160" y="116"/>
                </a:lnTo>
                <a:lnTo>
                  <a:pt x="156" y="130"/>
                </a:lnTo>
                <a:lnTo>
                  <a:pt x="152" y="140"/>
                </a:lnTo>
                <a:lnTo>
                  <a:pt x="148" y="144"/>
                </a:lnTo>
                <a:lnTo>
                  <a:pt x="144" y="146"/>
                </a:lnTo>
                <a:lnTo>
                  <a:pt x="142" y="144"/>
                </a:lnTo>
                <a:lnTo>
                  <a:pt x="140" y="142"/>
                </a:lnTo>
                <a:lnTo>
                  <a:pt x="138" y="134"/>
                </a:lnTo>
                <a:lnTo>
                  <a:pt x="130" y="136"/>
                </a:lnTo>
                <a:lnTo>
                  <a:pt x="124" y="140"/>
                </a:lnTo>
                <a:lnTo>
                  <a:pt x="118" y="144"/>
                </a:lnTo>
                <a:lnTo>
                  <a:pt x="112" y="148"/>
                </a:lnTo>
                <a:lnTo>
                  <a:pt x="108" y="156"/>
                </a:lnTo>
                <a:lnTo>
                  <a:pt x="104" y="162"/>
                </a:lnTo>
                <a:lnTo>
                  <a:pt x="102" y="170"/>
                </a:lnTo>
                <a:lnTo>
                  <a:pt x="102" y="180"/>
                </a:lnTo>
                <a:lnTo>
                  <a:pt x="100" y="180"/>
                </a:lnTo>
                <a:lnTo>
                  <a:pt x="96" y="180"/>
                </a:lnTo>
                <a:close/>
              </a:path>
            </a:pathLst>
          </a:custGeom>
          <a:solidFill>
            <a:srgbClr val="FFFF99"/>
          </a:solidFill>
          <a:ln w="7938">
            <a:solidFill>
              <a:srgbClr val="000000"/>
            </a:solidFill>
            <a:prstDash val="solid"/>
            <a:round/>
            <a:headEnd/>
            <a:tailEnd/>
          </a:ln>
        </p:spPr>
        <p:txBody>
          <a:bodyPr/>
          <a:lstStyle/>
          <a:p>
            <a:endParaRPr lang="en-US"/>
          </a:p>
        </p:txBody>
      </p:sp>
      <p:sp>
        <p:nvSpPr>
          <p:cNvPr id="4210" name="Freeform 114"/>
          <p:cNvSpPr>
            <a:spLocks/>
          </p:cNvSpPr>
          <p:nvPr/>
        </p:nvSpPr>
        <p:spPr bwMode="auto">
          <a:xfrm>
            <a:off x="5768975" y="3625197"/>
            <a:ext cx="209550" cy="352425"/>
          </a:xfrm>
          <a:custGeom>
            <a:avLst/>
            <a:gdLst>
              <a:gd name="T0" fmla="*/ 2 w 132"/>
              <a:gd name="T1" fmla="*/ 158 h 222"/>
              <a:gd name="T2" fmla="*/ 8 w 132"/>
              <a:gd name="T3" fmla="*/ 144 h 222"/>
              <a:gd name="T4" fmla="*/ 18 w 132"/>
              <a:gd name="T5" fmla="*/ 132 h 222"/>
              <a:gd name="T6" fmla="*/ 30 w 132"/>
              <a:gd name="T7" fmla="*/ 124 h 222"/>
              <a:gd name="T8" fmla="*/ 40 w 132"/>
              <a:gd name="T9" fmla="*/ 130 h 222"/>
              <a:gd name="T10" fmla="*/ 44 w 132"/>
              <a:gd name="T11" fmla="*/ 134 h 222"/>
              <a:gd name="T12" fmla="*/ 52 w 132"/>
              <a:gd name="T13" fmla="*/ 128 h 222"/>
              <a:gd name="T14" fmla="*/ 60 w 132"/>
              <a:gd name="T15" fmla="*/ 104 h 222"/>
              <a:gd name="T16" fmla="*/ 64 w 132"/>
              <a:gd name="T17" fmla="*/ 94 h 222"/>
              <a:gd name="T18" fmla="*/ 70 w 132"/>
              <a:gd name="T19" fmla="*/ 90 h 222"/>
              <a:gd name="T20" fmla="*/ 76 w 132"/>
              <a:gd name="T21" fmla="*/ 76 h 222"/>
              <a:gd name="T22" fmla="*/ 86 w 132"/>
              <a:gd name="T23" fmla="*/ 52 h 222"/>
              <a:gd name="T24" fmla="*/ 94 w 132"/>
              <a:gd name="T25" fmla="*/ 38 h 222"/>
              <a:gd name="T26" fmla="*/ 102 w 132"/>
              <a:gd name="T27" fmla="*/ 20 h 222"/>
              <a:gd name="T28" fmla="*/ 94 w 132"/>
              <a:gd name="T29" fmla="*/ 12 h 222"/>
              <a:gd name="T30" fmla="*/ 92 w 132"/>
              <a:gd name="T31" fmla="*/ 2 h 222"/>
              <a:gd name="T32" fmla="*/ 100 w 132"/>
              <a:gd name="T33" fmla="*/ 6 h 222"/>
              <a:gd name="T34" fmla="*/ 110 w 132"/>
              <a:gd name="T35" fmla="*/ 20 h 222"/>
              <a:gd name="T36" fmla="*/ 110 w 132"/>
              <a:gd name="T37" fmla="*/ 46 h 222"/>
              <a:gd name="T38" fmla="*/ 112 w 132"/>
              <a:gd name="T39" fmla="*/ 56 h 222"/>
              <a:gd name="T40" fmla="*/ 102 w 132"/>
              <a:gd name="T41" fmla="*/ 64 h 222"/>
              <a:gd name="T42" fmla="*/ 92 w 132"/>
              <a:gd name="T43" fmla="*/ 68 h 222"/>
              <a:gd name="T44" fmla="*/ 96 w 132"/>
              <a:gd name="T45" fmla="*/ 74 h 222"/>
              <a:gd name="T46" fmla="*/ 114 w 132"/>
              <a:gd name="T47" fmla="*/ 94 h 222"/>
              <a:gd name="T48" fmla="*/ 120 w 132"/>
              <a:gd name="T49" fmla="*/ 112 h 222"/>
              <a:gd name="T50" fmla="*/ 110 w 132"/>
              <a:gd name="T51" fmla="*/ 124 h 222"/>
              <a:gd name="T52" fmla="*/ 102 w 132"/>
              <a:gd name="T53" fmla="*/ 144 h 222"/>
              <a:gd name="T54" fmla="*/ 104 w 132"/>
              <a:gd name="T55" fmla="*/ 164 h 222"/>
              <a:gd name="T56" fmla="*/ 122 w 132"/>
              <a:gd name="T57" fmla="*/ 194 h 222"/>
              <a:gd name="T58" fmla="*/ 132 w 132"/>
              <a:gd name="T59" fmla="*/ 222 h 222"/>
              <a:gd name="T60" fmla="*/ 114 w 132"/>
              <a:gd name="T61" fmla="*/ 222 h 222"/>
              <a:gd name="T62" fmla="*/ 106 w 132"/>
              <a:gd name="T63" fmla="*/ 218 h 222"/>
              <a:gd name="T64" fmla="*/ 82 w 132"/>
              <a:gd name="T65" fmla="*/ 214 h 222"/>
              <a:gd name="T66" fmla="*/ 46 w 132"/>
              <a:gd name="T67" fmla="*/ 218 h 222"/>
              <a:gd name="T68" fmla="*/ 22 w 132"/>
              <a:gd name="T69" fmla="*/ 210 h 222"/>
              <a:gd name="T70" fmla="*/ 20 w 132"/>
              <a:gd name="T71" fmla="*/ 194 h 222"/>
              <a:gd name="T72" fmla="*/ 22 w 132"/>
              <a:gd name="T73" fmla="*/ 180 h 222"/>
              <a:gd name="T74" fmla="*/ 8 w 132"/>
              <a:gd name="T75" fmla="*/ 174 h 222"/>
              <a:gd name="T76" fmla="*/ 0 w 132"/>
              <a:gd name="T77" fmla="*/ 168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2" h="222">
                <a:moveTo>
                  <a:pt x="2" y="168"/>
                </a:moveTo>
                <a:lnTo>
                  <a:pt x="2" y="158"/>
                </a:lnTo>
                <a:lnTo>
                  <a:pt x="4" y="150"/>
                </a:lnTo>
                <a:lnTo>
                  <a:pt x="8" y="144"/>
                </a:lnTo>
                <a:lnTo>
                  <a:pt x="12" y="136"/>
                </a:lnTo>
                <a:lnTo>
                  <a:pt x="18" y="132"/>
                </a:lnTo>
                <a:lnTo>
                  <a:pt x="24" y="128"/>
                </a:lnTo>
                <a:lnTo>
                  <a:pt x="30" y="124"/>
                </a:lnTo>
                <a:lnTo>
                  <a:pt x="38" y="122"/>
                </a:lnTo>
                <a:lnTo>
                  <a:pt x="40" y="130"/>
                </a:lnTo>
                <a:lnTo>
                  <a:pt x="42" y="132"/>
                </a:lnTo>
                <a:lnTo>
                  <a:pt x="44" y="134"/>
                </a:lnTo>
                <a:lnTo>
                  <a:pt x="48" y="132"/>
                </a:lnTo>
                <a:lnTo>
                  <a:pt x="52" y="128"/>
                </a:lnTo>
                <a:lnTo>
                  <a:pt x="56" y="118"/>
                </a:lnTo>
                <a:lnTo>
                  <a:pt x="60" y="104"/>
                </a:lnTo>
                <a:lnTo>
                  <a:pt x="62" y="94"/>
                </a:lnTo>
                <a:lnTo>
                  <a:pt x="64" y="94"/>
                </a:lnTo>
                <a:lnTo>
                  <a:pt x="68" y="92"/>
                </a:lnTo>
                <a:lnTo>
                  <a:pt x="70" y="90"/>
                </a:lnTo>
                <a:lnTo>
                  <a:pt x="72" y="88"/>
                </a:lnTo>
                <a:lnTo>
                  <a:pt x="76" y="76"/>
                </a:lnTo>
                <a:lnTo>
                  <a:pt x="82" y="64"/>
                </a:lnTo>
                <a:lnTo>
                  <a:pt x="86" y="52"/>
                </a:lnTo>
                <a:lnTo>
                  <a:pt x="90" y="38"/>
                </a:lnTo>
                <a:lnTo>
                  <a:pt x="94" y="38"/>
                </a:lnTo>
                <a:lnTo>
                  <a:pt x="100" y="38"/>
                </a:lnTo>
                <a:lnTo>
                  <a:pt x="102" y="20"/>
                </a:lnTo>
                <a:lnTo>
                  <a:pt x="98" y="16"/>
                </a:lnTo>
                <a:lnTo>
                  <a:pt x="94" y="12"/>
                </a:lnTo>
                <a:lnTo>
                  <a:pt x="90" y="0"/>
                </a:lnTo>
                <a:lnTo>
                  <a:pt x="92" y="2"/>
                </a:lnTo>
                <a:lnTo>
                  <a:pt x="96" y="0"/>
                </a:lnTo>
                <a:lnTo>
                  <a:pt x="100" y="6"/>
                </a:lnTo>
                <a:lnTo>
                  <a:pt x="106" y="14"/>
                </a:lnTo>
                <a:lnTo>
                  <a:pt x="110" y="20"/>
                </a:lnTo>
                <a:lnTo>
                  <a:pt x="112" y="26"/>
                </a:lnTo>
                <a:lnTo>
                  <a:pt x="110" y="46"/>
                </a:lnTo>
                <a:lnTo>
                  <a:pt x="112" y="52"/>
                </a:lnTo>
                <a:lnTo>
                  <a:pt x="112" y="56"/>
                </a:lnTo>
                <a:lnTo>
                  <a:pt x="120" y="64"/>
                </a:lnTo>
                <a:lnTo>
                  <a:pt x="102" y="64"/>
                </a:lnTo>
                <a:lnTo>
                  <a:pt x="94" y="66"/>
                </a:lnTo>
                <a:lnTo>
                  <a:pt x="92" y="68"/>
                </a:lnTo>
                <a:lnTo>
                  <a:pt x="90" y="70"/>
                </a:lnTo>
                <a:lnTo>
                  <a:pt x="96" y="74"/>
                </a:lnTo>
                <a:lnTo>
                  <a:pt x="104" y="82"/>
                </a:lnTo>
                <a:lnTo>
                  <a:pt x="114" y="94"/>
                </a:lnTo>
                <a:lnTo>
                  <a:pt x="118" y="102"/>
                </a:lnTo>
                <a:lnTo>
                  <a:pt x="120" y="112"/>
                </a:lnTo>
                <a:lnTo>
                  <a:pt x="116" y="116"/>
                </a:lnTo>
                <a:lnTo>
                  <a:pt x="110" y="124"/>
                </a:lnTo>
                <a:lnTo>
                  <a:pt x="104" y="134"/>
                </a:lnTo>
                <a:lnTo>
                  <a:pt x="102" y="144"/>
                </a:lnTo>
                <a:lnTo>
                  <a:pt x="102" y="154"/>
                </a:lnTo>
                <a:lnTo>
                  <a:pt x="104" y="164"/>
                </a:lnTo>
                <a:lnTo>
                  <a:pt x="112" y="180"/>
                </a:lnTo>
                <a:lnTo>
                  <a:pt x="122" y="194"/>
                </a:lnTo>
                <a:lnTo>
                  <a:pt x="132" y="208"/>
                </a:lnTo>
                <a:lnTo>
                  <a:pt x="132" y="222"/>
                </a:lnTo>
                <a:lnTo>
                  <a:pt x="126" y="222"/>
                </a:lnTo>
                <a:lnTo>
                  <a:pt x="114" y="222"/>
                </a:lnTo>
                <a:lnTo>
                  <a:pt x="110" y="220"/>
                </a:lnTo>
                <a:lnTo>
                  <a:pt x="106" y="218"/>
                </a:lnTo>
                <a:lnTo>
                  <a:pt x="82" y="218"/>
                </a:lnTo>
                <a:lnTo>
                  <a:pt x="82" y="214"/>
                </a:lnTo>
                <a:lnTo>
                  <a:pt x="46" y="214"/>
                </a:lnTo>
                <a:lnTo>
                  <a:pt x="46" y="218"/>
                </a:lnTo>
                <a:lnTo>
                  <a:pt x="20" y="218"/>
                </a:lnTo>
                <a:lnTo>
                  <a:pt x="22" y="210"/>
                </a:lnTo>
                <a:lnTo>
                  <a:pt x="22" y="202"/>
                </a:lnTo>
                <a:lnTo>
                  <a:pt x="20" y="194"/>
                </a:lnTo>
                <a:lnTo>
                  <a:pt x="20" y="186"/>
                </a:lnTo>
                <a:lnTo>
                  <a:pt x="22" y="180"/>
                </a:lnTo>
                <a:lnTo>
                  <a:pt x="14" y="178"/>
                </a:lnTo>
                <a:lnTo>
                  <a:pt x="8" y="174"/>
                </a:lnTo>
                <a:lnTo>
                  <a:pt x="4" y="170"/>
                </a:lnTo>
                <a:lnTo>
                  <a:pt x="0" y="168"/>
                </a:lnTo>
                <a:lnTo>
                  <a:pt x="2" y="168"/>
                </a:lnTo>
                <a:close/>
              </a:path>
            </a:pathLst>
          </a:custGeom>
          <a:solidFill>
            <a:srgbClr val="FFFF99"/>
          </a:solidFill>
          <a:ln w="7938">
            <a:solidFill>
              <a:srgbClr val="000000"/>
            </a:solidFill>
            <a:prstDash val="solid"/>
            <a:round/>
            <a:headEnd/>
            <a:tailEnd/>
          </a:ln>
        </p:spPr>
        <p:txBody>
          <a:bodyPr/>
          <a:lstStyle/>
          <a:p>
            <a:endParaRPr lang="en-US"/>
          </a:p>
        </p:txBody>
      </p:sp>
      <p:sp>
        <p:nvSpPr>
          <p:cNvPr id="4211" name="Freeform 115"/>
          <p:cNvSpPr>
            <a:spLocks/>
          </p:cNvSpPr>
          <p:nvPr/>
        </p:nvSpPr>
        <p:spPr bwMode="auto">
          <a:xfrm>
            <a:off x="5781676" y="3964922"/>
            <a:ext cx="149225" cy="187325"/>
          </a:xfrm>
          <a:custGeom>
            <a:avLst/>
            <a:gdLst>
              <a:gd name="T0" fmla="*/ 38 w 94"/>
              <a:gd name="T1" fmla="*/ 28 h 118"/>
              <a:gd name="T2" fmla="*/ 40 w 94"/>
              <a:gd name="T3" fmla="*/ 28 h 118"/>
              <a:gd name="T4" fmla="*/ 38 w 94"/>
              <a:gd name="T5" fmla="*/ 20 h 118"/>
              <a:gd name="T6" fmla="*/ 38 w 94"/>
              <a:gd name="T7" fmla="*/ 0 h 118"/>
              <a:gd name="T8" fmla="*/ 38 w 94"/>
              <a:gd name="T9" fmla="*/ 26 h 118"/>
              <a:gd name="T10" fmla="*/ 28 w 94"/>
              <a:gd name="T11" fmla="*/ 26 h 118"/>
              <a:gd name="T12" fmla="*/ 20 w 94"/>
              <a:gd name="T13" fmla="*/ 26 h 118"/>
              <a:gd name="T14" fmla="*/ 8 w 94"/>
              <a:gd name="T15" fmla="*/ 24 h 118"/>
              <a:gd name="T16" fmla="*/ 2 w 94"/>
              <a:gd name="T17" fmla="*/ 46 h 118"/>
              <a:gd name="T18" fmla="*/ 0 w 94"/>
              <a:gd name="T19" fmla="*/ 54 h 118"/>
              <a:gd name="T20" fmla="*/ 0 w 94"/>
              <a:gd name="T21" fmla="*/ 62 h 118"/>
              <a:gd name="T22" fmla="*/ 0 w 94"/>
              <a:gd name="T23" fmla="*/ 74 h 118"/>
              <a:gd name="T24" fmla="*/ 4 w 94"/>
              <a:gd name="T25" fmla="*/ 82 h 118"/>
              <a:gd name="T26" fmla="*/ 8 w 94"/>
              <a:gd name="T27" fmla="*/ 88 h 118"/>
              <a:gd name="T28" fmla="*/ 14 w 94"/>
              <a:gd name="T29" fmla="*/ 94 h 118"/>
              <a:gd name="T30" fmla="*/ 28 w 94"/>
              <a:gd name="T31" fmla="*/ 106 h 118"/>
              <a:gd name="T32" fmla="*/ 34 w 94"/>
              <a:gd name="T33" fmla="*/ 112 h 118"/>
              <a:gd name="T34" fmla="*/ 40 w 94"/>
              <a:gd name="T35" fmla="*/ 118 h 118"/>
              <a:gd name="T36" fmla="*/ 44 w 94"/>
              <a:gd name="T37" fmla="*/ 116 h 118"/>
              <a:gd name="T38" fmla="*/ 46 w 94"/>
              <a:gd name="T39" fmla="*/ 114 h 118"/>
              <a:gd name="T40" fmla="*/ 48 w 94"/>
              <a:gd name="T41" fmla="*/ 112 h 118"/>
              <a:gd name="T42" fmla="*/ 46 w 94"/>
              <a:gd name="T43" fmla="*/ 108 h 118"/>
              <a:gd name="T44" fmla="*/ 46 w 94"/>
              <a:gd name="T45" fmla="*/ 106 h 118"/>
              <a:gd name="T46" fmla="*/ 44 w 94"/>
              <a:gd name="T47" fmla="*/ 104 h 118"/>
              <a:gd name="T48" fmla="*/ 44 w 94"/>
              <a:gd name="T49" fmla="*/ 102 h 118"/>
              <a:gd name="T50" fmla="*/ 46 w 94"/>
              <a:gd name="T51" fmla="*/ 96 h 118"/>
              <a:gd name="T52" fmla="*/ 48 w 94"/>
              <a:gd name="T53" fmla="*/ 94 h 118"/>
              <a:gd name="T54" fmla="*/ 58 w 94"/>
              <a:gd name="T55" fmla="*/ 90 h 118"/>
              <a:gd name="T56" fmla="*/ 58 w 94"/>
              <a:gd name="T57" fmla="*/ 86 h 118"/>
              <a:gd name="T58" fmla="*/ 62 w 94"/>
              <a:gd name="T59" fmla="*/ 82 h 118"/>
              <a:gd name="T60" fmla="*/ 66 w 94"/>
              <a:gd name="T61" fmla="*/ 84 h 118"/>
              <a:gd name="T62" fmla="*/ 68 w 94"/>
              <a:gd name="T63" fmla="*/ 88 h 118"/>
              <a:gd name="T64" fmla="*/ 70 w 94"/>
              <a:gd name="T65" fmla="*/ 92 h 118"/>
              <a:gd name="T66" fmla="*/ 74 w 94"/>
              <a:gd name="T67" fmla="*/ 94 h 118"/>
              <a:gd name="T68" fmla="*/ 78 w 94"/>
              <a:gd name="T69" fmla="*/ 92 h 118"/>
              <a:gd name="T70" fmla="*/ 82 w 94"/>
              <a:gd name="T71" fmla="*/ 90 h 118"/>
              <a:gd name="T72" fmla="*/ 84 w 94"/>
              <a:gd name="T73" fmla="*/ 92 h 118"/>
              <a:gd name="T74" fmla="*/ 86 w 94"/>
              <a:gd name="T75" fmla="*/ 92 h 118"/>
              <a:gd name="T76" fmla="*/ 90 w 94"/>
              <a:gd name="T77" fmla="*/ 90 h 118"/>
              <a:gd name="T78" fmla="*/ 90 w 94"/>
              <a:gd name="T79" fmla="*/ 86 h 118"/>
              <a:gd name="T80" fmla="*/ 92 w 94"/>
              <a:gd name="T81" fmla="*/ 78 h 118"/>
              <a:gd name="T82" fmla="*/ 92 w 94"/>
              <a:gd name="T83" fmla="*/ 56 h 118"/>
              <a:gd name="T84" fmla="*/ 88 w 94"/>
              <a:gd name="T85" fmla="*/ 54 h 118"/>
              <a:gd name="T86" fmla="*/ 86 w 94"/>
              <a:gd name="T87" fmla="*/ 50 h 118"/>
              <a:gd name="T88" fmla="*/ 84 w 94"/>
              <a:gd name="T89" fmla="*/ 46 h 118"/>
              <a:gd name="T90" fmla="*/ 84 w 94"/>
              <a:gd name="T91" fmla="*/ 42 h 118"/>
              <a:gd name="T92" fmla="*/ 86 w 94"/>
              <a:gd name="T93" fmla="*/ 38 h 118"/>
              <a:gd name="T94" fmla="*/ 88 w 94"/>
              <a:gd name="T95" fmla="*/ 34 h 118"/>
              <a:gd name="T96" fmla="*/ 92 w 94"/>
              <a:gd name="T97" fmla="*/ 32 h 118"/>
              <a:gd name="T98" fmla="*/ 94 w 94"/>
              <a:gd name="T99" fmla="*/ 28 h 118"/>
              <a:gd name="T100" fmla="*/ 92 w 94"/>
              <a:gd name="T101" fmla="*/ 22 h 118"/>
              <a:gd name="T102" fmla="*/ 86 w 94"/>
              <a:gd name="T103" fmla="*/ 20 h 118"/>
              <a:gd name="T104" fmla="*/ 80 w 94"/>
              <a:gd name="T105" fmla="*/ 18 h 118"/>
              <a:gd name="T106" fmla="*/ 72 w 94"/>
              <a:gd name="T107" fmla="*/ 18 h 118"/>
              <a:gd name="T108" fmla="*/ 74 w 94"/>
              <a:gd name="T109" fmla="*/ 2 h 118"/>
              <a:gd name="T110" fmla="*/ 38 w 94"/>
              <a:gd name="T111" fmla="*/ 0 h 118"/>
              <a:gd name="T112" fmla="*/ 38 w 94"/>
              <a:gd name="T113" fmla="*/ 2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18">
                <a:moveTo>
                  <a:pt x="38" y="28"/>
                </a:moveTo>
                <a:lnTo>
                  <a:pt x="40" y="28"/>
                </a:lnTo>
                <a:lnTo>
                  <a:pt x="38" y="20"/>
                </a:lnTo>
                <a:lnTo>
                  <a:pt x="38" y="0"/>
                </a:lnTo>
                <a:lnTo>
                  <a:pt x="38" y="26"/>
                </a:lnTo>
                <a:lnTo>
                  <a:pt x="28" y="26"/>
                </a:lnTo>
                <a:lnTo>
                  <a:pt x="20" y="26"/>
                </a:lnTo>
                <a:lnTo>
                  <a:pt x="8" y="24"/>
                </a:lnTo>
                <a:lnTo>
                  <a:pt x="2" y="46"/>
                </a:lnTo>
                <a:lnTo>
                  <a:pt x="0" y="54"/>
                </a:lnTo>
                <a:lnTo>
                  <a:pt x="0" y="62"/>
                </a:lnTo>
                <a:lnTo>
                  <a:pt x="0" y="74"/>
                </a:lnTo>
                <a:lnTo>
                  <a:pt x="4" y="82"/>
                </a:lnTo>
                <a:lnTo>
                  <a:pt x="8" y="88"/>
                </a:lnTo>
                <a:lnTo>
                  <a:pt x="14" y="94"/>
                </a:lnTo>
                <a:lnTo>
                  <a:pt x="28" y="106"/>
                </a:lnTo>
                <a:lnTo>
                  <a:pt x="34" y="112"/>
                </a:lnTo>
                <a:lnTo>
                  <a:pt x="40" y="118"/>
                </a:lnTo>
                <a:lnTo>
                  <a:pt x="44" y="116"/>
                </a:lnTo>
                <a:lnTo>
                  <a:pt x="46" y="114"/>
                </a:lnTo>
                <a:lnTo>
                  <a:pt x="48" y="112"/>
                </a:lnTo>
                <a:lnTo>
                  <a:pt x="46" y="108"/>
                </a:lnTo>
                <a:lnTo>
                  <a:pt x="46" y="106"/>
                </a:lnTo>
                <a:lnTo>
                  <a:pt x="44" y="104"/>
                </a:lnTo>
                <a:lnTo>
                  <a:pt x="44" y="102"/>
                </a:lnTo>
                <a:lnTo>
                  <a:pt x="46" y="96"/>
                </a:lnTo>
                <a:lnTo>
                  <a:pt x="48" y="94"/>
                </a:lnTo>
                <a:lnTo>
                  <a:pt x="58" y="90"/>
                </a:lnTo>
                <a:lnTo>
                  <a:pt x="58" y="86"/>
                </a:lnTo>
                <a:lnTo>
                  <a:pt x="62" y="82"/>
                </a:lnTo>
                <a:lnTo>
                  <a:pt x="66" y="84"/>
                </a:lnTo>
                <a:lnTo>
                  <a:pt x="68" y="88"/>
                </a:lnTo>
                <a:lnTo>
                  <a:pt x="70" y="92"/>
                </a:lnTo>
                <a:lnTo>
                  <a:pt x="74" y="94"/>
                </a:lnTo>
                <a:lnTo>
                  <a:pt x="78" y="92"/>
                </a:lnTo>
                <a:lnTo>
                  <a:pt x="82" y="90"/>
                </a:lnTo>
                <a:lnTo>
                  <a:pt x="84" y="92"/>
                </a:lnTo>
                <a:lnTo>
                  <a:pt x="86" y="92"/>
                </a:lnTo>
                <a:lnTo>
                  <a:pt x="90" y="90"/>
                </a:lnTo>
                <a:lnTo>
                  <a:pt x="90" y="86"/>
                </a:lnTo>
                <a:lnTo>
                  <a:pt x="92" y="78"/>
                </a:lnTo>
                <a:lnTo>
                  <a:pt x="92" y="56"/>
                </a:lnTo>
                <a:lnTo>
                  <a:pt x="88" y="54"/>
                </a:lnTo>
                <a:lnTo>
                  <a:pt x="86" y="50"/>
                </a:lnTo>
                <a:lnTo>
                  <a:pt x="84" y="46"/>
                </a:lnTo>
                <a:lnTo>
                  <a:pt x="84" y="42"/>
                </a:lnTo>
                <a:lnTo>
                  <a:pt x="86" y="38"/>
                </a:lnTo>
                <a:lnTo>
                  <a:pt x="88" y="34"/>
                </a:lnTo>
                <a:lnTo>
                  <a:pt x="92" y="32"/>
                </a:lnTo>
                <a:lnTo>
                  <a:pt x="94" y="28"/>
                </a:lnTo>
                <a:lnTo>
                  <a:pt x="92" y="22"/>
                </a:lnTo>
                <a:lnTo>
                  <a:pt x="86" y="20"/>
                </a:lnTo>
                <a:lnTo>
                  <a:pt x="80" y="18"/>
                </a:lnTo>
                <a:lnTo>
                  <a:pt x="72" y="18"/>
                </a:lnTo>
                <a:lnTo>
                  <a:pt x="74" y="2"/>
                </a:lnTo>
                <a:lnTo>
                  <a:pt x="38" y="0"/>
                </a:lnTo>
                <a:lnTo>
                  <a:pt x="38" y="28"/>
                </a:lnTo>
                <a:close/>
              </a:path>
            </a:pathLst>
          </a:custGeom>
          <a:solidFill>
            <a:srgbClr val="FFFF99"/>
          </a:solidFill>
          <a:ln w="7938">
            <a:solidFill>
              <a:srgbClr val="000000"/>
            </a:solidFill>
            <a:prstDash val="solid"/>
            <a:round/>
            <a:headEnd/>
            <a:tailEnd/>
          </a:ln>
        </p:spPr>
        <p:txBody>
          <a:bodyPr/>
          <a:lstStyle/>
          <a:p>
            <a:endParaRPr lang="en-US"/>
          </a:p>
        </p:txBody>
      </p:sp>
      <p:sp>
        <p:nvSpPr>
          <p:cNvPr id="4212" name="Freeform 116"/>
          <p:cNvSpPr>
            <a:spLocks/>
          </p:cNvSpPr>
          <p:nvPr/>
        </p:nvSpPr>
        <p:spPr bwMode="auto">
          <a:xfrm>
            <a:off x="5845175" y="3926822"/>
            <a:ext cx="196850" cy="263525"/>
          </a:xfrm>
          <a:custGeom>
            <a:avLst/>
            <a:gdLst>
              <a:gd name="T0" fmla="*/ 28 w 124"/>
              <a:gd name="T1" fmla="*/ 158 h 166"/>
              <a:gd name="T2" fmla="*/ 22 w 124"/>
              <a:gd name="T3" fmla="*/ 158 h 166"/>
              <a:gd name="T4" fmla="*/ 12 w 124"/>
              <a:gd name="T5" fmla="*/ 166 h 166"/>
              <a:gd name="T6" fmla="*/ 0 w 124"/>
              <a:gd name="T7" fmla="*/ 142 h 166"/>
              <a:gd name="T8" fmla="*/ 6 w 124"/>
              <a:gd name="T9" fmla="*/ 138 h 166"/>
              <a:gd name="T10" fmla="*/ 6 w 124"/>
              <a:gd name="T11" fmla="*/ 132 h 166"/>
              <a:gd name="T12" fmla="*/ 4 w 124"/>
              <a:gd name="T13" fmla="*/ 128 h 166"/>
              <a:gd name="T14" fmla="*/ 6 w 124"/>
              <a:gd name="T15" fmla="*/ 120 h 166"/>
              <a:gd name="T16" fmla="*/ 18 w 124"/>
              <a:gd name="T17" fmla="*/ 114 h 166"/>
              <a:gd name="T18" fmla="*/ 22 w 124"/>
              <a:gd name="T19" fmla="*/ 106 h 166"/>
              <a:gd name="T20" fmla="*/ 28 w 124"/>
              <a:gd name="T21" fmla="*/ 112 h 166"/>
              <a:gd name="T22" fmla="*/ 34 w 124"/>
              <a:gd name="T23" fmla="*/ 118 h 166"/>
              <a:gd name="T24" fmla="*/ 42 w 124"/>
              <a:gd name="T25" fmla="*/ 114 h 166"/>
              <a:gd name="T26" fmla="*/ 46 w 124"/>
              <a:gd name="T27" fmla="*/ 116 h 166"/>
              <a:gd name="T28" fmla="*/ 50 w 124"/>
              <a:gd name="T29" fmla="*/ 110 h 166"/>
              <a:gd name="T30" fmla="*/ 52 w 124"/>
              <a:gd name="T31" fmla="*/ 80 h 166"/>
              <a:gd name="T32" fmla="*/ 46 w 124"/>
              <a:gd name="T33" fmla="*/ 74 h 166"/>
              <a:gd name="T34" fmla="*/ 44 w 124"/>
              <a:gd name="T35" fmla="*/ 66 h 166"/>
              <a:gd name="T36" fmla="*/ 48 w 124"/>
              <a:gd name="T37" fmla="*/ 58 h 166"/>
              <a:gd name="T38" fmla="*/ 54 w 124"/>
              <a:gd name="T39" fmla="*/ 52 h 166"/>
              <a:gd name="T40" fmla="*/ 46 w 124"/>
              <a:gd name="T41" fmla="*/ 44 h 166"/>
              <a:gd name="T42" fmla="*/ 32 w 124"/>
              <a:gd name="T43" fmla="*/ 42 h 166"/>
              <a:gd name="T44" fmla="*/ 58 w 124"/>
              <a:gd name="T45" fmla="*/ 28 h 166"/>
              <a:gd name="T46" fmla="*/ 66 w 124"/>
              <a:gd name="T47" fmla="*/ 32 h 166"/>
              <a:gd name="T48" fmla="*/ 84 w 124"/>
              <a:gd name="T49" fmla="*/ 32 h 166"/>
              <a:gd name="T50" fmla="*/ 88 w 124"/>
              <a:gd name="T51" fmla="*/ 10 h 166"/>
              <a:gd name="T52" fmla="*/ 98 w 124"/>
              <a:gd name="T53" fmla="*/ 0 h 166"/>
              <a:gd name="T54" fmla="*/ 120 w 124"/>
              <a:gd name="T55" fmla="*/ 0 h 166"/>
              <a:gd name="T56" fmla="*/ 122 w 124"/>
              <a:gd name="T57" fmla="*/ 4 h 166"/>
              <a:gd name="T58" fmla="*/ 124 w 124"/>
              <a:gd name="T59" fmla="*/ 10 h 166"/>
              <a:gd name="T60" fmla="*/ 118 w 124"/>
              <a:gd name="T61" fmla="*/ 36 h 166"/>
              <a:gd name="T62" fmla="*/ 106 w 124"/>
              <a:gd name="T63" fmla="*/ 72 h 166"/>
              <a:gd name="T64" fmla="*/ 108 w 124"/>
              <a:gd name="T65" fmla="*/ 80 h 166"/>
              <a:gd name="T66" fmla="*/ 102 w 124"/>
              <a:gd name="T67" fmla="*/ 88 h 166"/>
              <a:gd name="T68" fmla="*/ 94 w 124"/>
              <a:gd name="T69" fmla="*/ 94 h 166"/>
              <a:gd name="T70" fmla="*/ 88 w 124"/>
              <a:gd name="T71" fmla="*/ 110 h 166"/>
              <a:gd name="T72" fmla="*/ 80 w 124"/>
              <a:gd name="T73" fmla="*/ 116 h 166"/>
              <a:gd name="T74" fmla="*/ 76 w 124"/>
              <a:gd name="T75" fmla="*/ 144 h 166"/>
              <a:gd name="T76" fmla="*/ 68 w 124"/>
              <a:gd name="T77" fmla="*/ 158 h 166"/>
              <a:gd name="T78" fmla="*/ 58 w 124"/>
              <a:gd name="T79" fmla="*/ 162 h 166"/>
              <a:gd name="T80" fmla="*/ 52 w 124"/>
              <a:gd name="T81" fmla="*/ 160 h 166"/>
              <a:gd name="T82" fmla="*/ 48 w 124"/>
              <a:gd name="T83" fmla="*/ 156 h 166"/>
              <a:gd name="T84" fmla="*/ 42 w 124"/>
              <a:gd name="T85" fmla="*/ 158 h 166"/>
              <a:gd name="T86" fmla="*/ 36 w 124"/>
              <a:gd name="T87" fmla="*/ 162 h 166"/>
              <a:gd name="T88" fmla="*/ 28 w 124"/>
              <a:gd name="T89" fmla="*/ 16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4" h="166">
                <a:moveTo>
                  <a:pt x="28" y="162"/>
                </a:moveTo>
                <a:lnTo>
                  <a:pt x="28" y="158"/>
                </a:lnTo>
                <a:lnTo>
                  <a:pt x="26" y="156"/>
                </a:lnTo>
                <a:lnTo>
                  <a:pt x="22" y="158"/>
                </a:lnTo>
                <a:lnTo>
                  <a:pt x="18" y="160"/>
                </a:lnTo>
                <a:lnTo>
                  <a:pt x="12" y="166"/>
                </a:lnTo>
                <a:lnTo>
                  <a:pt x="4" y="146"/>
                </a:lnTo>
                <a:lnTo>
                  <a:pt x="0" y="142"/>
                </a:lnTo>
                <a:lnTo>
                  <a:pt x="4" y="140"/>
                </a:lnTo>
                <a:lnTo>
                  <a:pt x="6" y="138"/>
                </a:lnTo>
                <a:lnTo>
                  <a:pt x="8" y="136"/>
                </a:lnTo>
                <a:lnTo>
                  <a:pt x="6" y="132"/>
                </a:lnTo>
                <a:lnTo>
                  <a:pt x="6" y="130"/>
                </a:lnTo>
                <a:lnTo>
                  <a:pt x="4" y="128"/>
                </a:lnTo>
                <a:lnTo>
                  <a:pt x="4" y="126"/>
                </a:lnTo>
                <a:lnTo>
                  <a:pt x="6" y="120"/>
                </a:lnTo>
                <a:lnTo>
                  <a:pt x="8" y="118"/>
                </a:lnTo>
                <a:lnTo>
                  <a:pt x="18" y="114"/>
                </a:lnTo>
                <a:lnTo>
                  <a:pt x="18" y="110"/>
                </a:lnTo>
                <a:lnTo>
                  <a:pt x="22" y="106"/>
                </a:lnTo>
                <a:lnTo>
                  <a:pt x="26" y="108"/>
                </a:lnTo>
                <a:lnTo>
                  <a:pt x="28" y="112"/>
                </a:lnTo>
                <a:lnTo>
                  <a:pt x="30" y="116"/>
                </a:lnTo>
                <a:lnTo>
                  <a:pt x="34" y="118"/>
                </a:lnTo>
                <a:lnTo>
                  <a:pt x="38" y="116"/>
                </a:lnTo>
                <a:lnTo>
                  <a:pt x="42" y="114"/>
                </a:lnTo>
                <a:lnTo>
                  <a:pt x="44" y="116"/>
                </a:lnTo>
                <a:lnTo>
                  <a:pt x="46" y="116"/>
                </a:lnTo>
                <a:lnTo>
                  <a:pt x="50" y="114"/>
                </a:lnTo>
                <a:lnTo>
                  <a:pt x="50" y="110"/>
                </a:lnTo>
                <a:lnTo>
                  <a:pt x="52" y="102"/>
                </a:lnTo>
                <a:lnTo>
                  <a:pt x="52" y="80"/>
                </a:lnTo>
                <a:lnTo>
                  <a:pt x="48" y="78"/>
                </a:lnTo>
                <a:lnTo>
                  <a:pt x="46" y="74"/>
                </a:lnTo>
                <a:lnTo>
                  <a:pt x="44" y="70"/>
                </a:lnTo>
                <a:lnTo>
                  <a:pt x="44" y="66"/>
                </a:lnTo>
                <a:lnTo>
                  <a:pt x="46" y="62"/>
                </a:lnTo>
                <a:lnTo>
                  <a:pt x="48" y="58"/>
                </a:lnTo>
                <a:lnTo>
                  <a:pt x="52" y="56"/>
                </a:lnTo>
                <a:lnTo>
                  <a:pt x="54" y="52"/>
                </a:lnTo>
                <a:lnTo>
                  <a:pt x="52" y="46"/>
                </a:lnTo>
                <a:lnTo>
                  <a:pt x="46" y="44"/>
                </a:lnTo>
                <a:lnTo>
                  <a:pt x="40" y="42"/>
                </a:lnTo>
                <a:lnTo>
                  <a:pt x="32" y="42"/>
                </a:lnTo>
                <a:lnTo>
                  <a:pt x="34" y="28"/>
                </a:lnTo>
                <a:lnTo>
                  <a:pt x="58" y="28"/>
                </a:lnTo>
                <a:lnTo>
                  <a:pt x="62" y="30"/>
                </a:lnTo>
                <a:lnTo>
                  <a:pt x="66" y="32"/>
                </a:lnTo>
                <a:lnTo>
                  <a:pt x="78" y="32"/>
                </a:lnTo>
                <a:lnTo>
                  <a:pt x="84" y="32"/>
                </a:lnTo>
                <a:lnTo>
                  <a:pt x="84" y="18"/>
                </a:lnTo>
                <a:lnTo>
                  <a:pt x="88" y="10"/>
                </a:lnTo>
                <a:lnTo>
                  <a:pt x="92" y="4"/>
                </a:lnTo>
                <a:lnTo>
                  <a:pt x="98" y="0"/>
                </a:lnTo>
                <a:lnTo>
                  <a:pt x="110" y="0"/>
                </a:lnTo>
                <a:lnTo>
                  <a:pt x="120" y="0"/>
                </a:lnTo>
                <a:lnTo>
                  <a:pt x="120" y="2"/>
                </a:lnTo>
                <a:lnTo>
                  <a:pt x="122" y="4"/>
                </a:lnTo>
                <a:lnTo>
                  <a:pt x="122" y="6"/>
                </a:lnTo>
                <a:lnTo>
                  <a:pt x="124" y="10"/>
                </a:lnTo>
                <a:lnTo>
                  <a:pt x="122" y="22"/>
                </a:lnTo>
                <a:lnTo>
                  <a:pt x="118" y="36"/>
                </a:lnTo>
                <a:lnTo>
                  <a:pt x="106" y="68"/>
                </a:lnTo>
                <a:lnTo>
                  <a:pt x="106" y="72"/>
                </a:lnTo>
                <a:lnTo>
                  <a:pt x="106" y="76"/>
                </a:lnTo>
                <a:lnTo>
                  <a:pt x="108" y="80"/>
                </a:lnTo>
                <a:lnTo>
                  <a:pt x="106" y="84"/>
                </a:lnTo>
                <a:lnTo>
                  <a:pt x="102" y="88"/>
                </a:lnTo>
                <a:lnTo>
                  <a:pt x="98" y="90"/>
                </a:lnTo>
                <a:lnTo>
                  <a:pt x="94" y="94"/>
                </a:lnTo>
                <a:lnTo>
                  <a:pt x="90" y="98"/>
                </a:lnTo>
                <a:lnTo>
                  <a:pt x="88" y="110"/>
                </a:lnTo>
                <a:lnTo>
                  <a:pt x="84" y="114"/>
                </a:lnTo>
                <a:lnTo>
                  <a:pt x="80" y="116"/>
                </a:lnTo>
                <a:lnTo>
                  <a:pt x="80" y="130"/>
                </a:lnTo>
                <a:lnTo>
                  <a:pt x="76" y="144"/>
                </a:lnTo>
                <a:lnTo>
                  <a:pt x="72" y="152"/>
                </a:lnTo>
                <a:lnTo>
                  <a:pt x="68" y="158"/>
                </a:lnTo>
                <a:lnTo>
                  <a:pt x="64" y="162"/>
                </a:lnTo>
                <a:lnTo>
                  <a:pt x="58" y="162"/>
                </a:lnTo>
                <a:lnTo>
                  <a:pt x="54" y="162"/>
                </a:lnTo>
                <a:lnTo>
                  <a:pt x="52" y="160"/>
                </a:lnTo>
                <a:lnTo>
                  <a:pt x="52" y="156"/>
                </a:lnTo>
                <a:lnTo>
                  <a:pt x="48" y="156"/>
                </a:lnTo>
                <a:lnTo>
                  <a:pt x="44" y="156"/>
                </a:lnTo>
                <a:lnTo>
                  <a:pt x="42" y="158"/>
                </a:lnTo>
                <a:lnTo>
                  <a:pt x="40" y="160"/>
                </a:lnTo>
                <a:lnTo>
                  <a:pt x="36" y="162"/>
                </a:lnTo>
                <a:lnTo>
                  <a:pt x="34" y="162"/>
                </a:lnTo>
                <a:lnTo>
                  <a:pt x="28" y="162"/>
                </a:lnTo>
                <a:close/>
              </a:path>
            </a:pathLst>
          </a:custGeom>
          <a:solidFill>
            <a:srgbClr val="FFFF99"/>
          </a:solidFill>
          <a:ln w="7938">
            <a:solidFill>
              <a:srgbClr val="000000"/>
            </a:solidFill>
            <a:prstDash val="solid"/>
            <a:round/>
            <a:headEnd/>
            <a:tailEnd/>
          </a:ln>
        </p:spPr>
        <p:txBody>
          <a:bodyPr/>
          <a:lstStyle/>
          <a:p>
            <a:endParaRPr lang="en-US"/>
          </a:p>
        </p:txBody>
      </p:sp>
      <p:sp>
        <p:nvSpPr>
          <p:cNvPr id="4213" name="Freeform 117"/>
          <p:cNvSpPr>
            <a:spLocks/>
          </p:cNvSpPr>
          <p:nvPr/>
        </p:nvSpPr>
        <p:spPr bwMode="auto">
          <a:xfrm>
            <a:off x="5854701" y="4571346"/>
            <a:ext cx="360363" cy="368300"/>
          </a:xfrm>
          <a:custGeom>
            <a:avLst/>
            <a:gdLst>
              <a:gd name="T0" fmla="*/ 195 w 227"/>
              <a:gd name="T1" fmla="*/ 8 h 232"/>
              <a:gd name="T2" fmla="*/ 171 w 227"/>
              <a:gd name="T3" fmla="*/ 16 h 232"/>
              <a:gd name="T4" fmla="*/ 124 w 227"/>
              <a:gd name="T5" fmla="*/ 16 h 232"/>
              <a:gd name="T6" fmla="*/ 114 w 227"/>
              <a:gd name="T7" fmla="*/ 12 h 232"/>
              <a:gd name="T8" fmla="*/ 112 w 227"/>
              <a:gd name="T9" fmla="*/ 10 h 232"/>
              <a:gd name="T10" fmla="*/ 108 w 227"/>
              <a:gd name="T11" fmla="*/ 6 h 232"/>
              <a:gd name="T12" fmla="*/ 34 w 227"/>
              <a:gd name="T13" fmla="*/ 6 h 232"/>
              <a:gd name="T14" fmla="*/ 28 w 227"/>
              <a:gd name="T15" fmla="*/ 2 h 232"/>
              <a:gd name="T16" fmla="*/ 26 w 227"/>
              <a:gd name="T17" fmla="*/ 0 h 232"/>
              <a:gd name="T18" fmla="*/ 22 w 227"/>
              <a:gd name="T19" fmla="*/ 0 h 232"/>
              <a:gd name="T20" fmla="*/ 10 w 227"/>
              <a:gd name="T21" fmla="*/ 2 h 232"/>
              <a:gd name="T22" fmla="*/ 4 w 227"/>
              <a:gd name="T23" fmla="*/ 2 h 232"/>
              <a:gd name="T24" fmla="*/ 0 w 227"/>
              <a:gd name="T25" fmla="*/ 0 h 232"/>
              <a:gd name="T26" fmla="*/ 2 w 227"/>
              <a:gd name="T27" fmla="*/ 16 h 232"/>
              <a:gd name="T28" fmla="*/ 6 w 227"/>
              <a:gd name="T29" fmla="*/ 32 h 232"/>
              <a:gd name="T30" fmla="*/ 14 w 227"/>
              <a:gd name="T31" fmla="*/ 44 h 232"/>
              <a:gd name="T32" fmla="*/ 22 w 227"/>
              <a:gd name="T33" fmla="*/ 58 h 232"/>
              <a:gd name="T34" fmla="*/ 30 w 227"/>
              <a:gd name="T35" fmla="*/ 70 h 232"/>
              <a:gd name="T36" fmla="*/ 38 w 227"/>
              <a:gd name="T37" fmla="*/ 82 h 232"/>
              <a:gd name="T38" fmla="*/ 42 w 227"/>
              <a:gd name="T39" fmla="*/ 96 h 232"/>
              <a:gd name="T40" fmla="*/ 44 w 227"/>
              <a:gd name="T41" fmla="*/ 112 h 232"/>
              <a:gd name="T42" fmla="*/ 44 w 227"/>
              <a:gd name="T43" fmla="*/ 136 h 232"/>
              <a:gd name="T44" fmla="*/ 46 w 227"/>
              <a:gd name="T45" fmla="*/ 162 h 232"/>
              <a:gd name="T46" fmla="*/ 48 w 227"/>
              <a:gd name="T47" fmla="*/ 186 h 232"/>
              <a:gd name="T48" fmla="*/ 52 w 227"/>
              <a:gd name="T49" fmla="*/ 198 h 232"/>
              <a:gd name="T50" fmla="*/ 56 w 227"/>
              <a:gd name="T51" fmla="*/ 208 h 232"/>
              <a:gd name="T52" fmla="*/ 64 w 227"/>
              <a:gd name="T53" fmla="*/ 218 h 232"/>
              <a:gd name="T54" fmla="*/ 74 w 227"/>
              <a:gd name="T55" fmla="*/ 228 h 232"/>
              <a:gd name="T56" fmla="*/ 78 w 227"/>
              <a:gd name="T57" fmla="*/ 222 h 232"/>
              <a:gd name="T58" fmla="*/ 80 w 227"/>
              <a:gd name="T59" fmla="*/ 218 h 232"/>
              <a:gd name="T60" fmla="*/ 84 w 227"/>
              <a:gd name="T61" fmla="*/ 218 h 232"/>
              <a:gd name="T62" fmla="*/ 88 w 227"/>
              <a:gd name="T63" fmla="*/ 226 h 232"/>
              <a:gd name="T64" fmla="*/ 94 w 227"/>
              <a:gd name="T65" fmla="*/ 230 h 232"/>
              <a:gd name="T66" fmla="*/ 100 w 227"/>
              <a:gd name="T67" fmla="*/ 232 h 232"/>
              <a:gd name="T68" fmla="*/ 108 w 227"/>
              <a:gd name="T69" fmla="*/ 232 h 232"/>
              <a:gd name="T70" fmla="*/ 118 w 227"/>
              <a:gd name="T71" fmla="*/ 232 h 232"/>
              <a:gd name="T72" fmla="*/ 124 w 227"/>
              <a:gd name="T73" fmla="*/ 228 h 232"/>
              <a:gd name="T74" fmla="*/ 128 w 227"/>
              <a:gd name="T75" fmla="*/ 224 h 232"/>
              <a:gd name="T76" fmla="*/ 134 w 227"/>
              <a:gd name="T77" fmla="*/ 220 h 232"/>
              <a:gd name="T78" fmla="*/ 132 w 227"/>
              <a:gd name="T79" fmla="*/ 154 h 232"/>
              <a:gd name="T80" fmla="*/ 132 w 227"/>
              <a:gd name="T81" fmla="*/ 96 h 232"/>
              <a:gd name="T82" fmla="*/ 153 w 227"/>
              <a:gd name="T83" fmla="*/ 96 h 232"/>
              <a:gd name="T84" fmla="*/ 153 w 227"/>
              <a:gd name="T85" fmla="*/ 24 h 232"/>
              <a:gd name="T86" fmla="*/ 177 w 227"/>
              <a:gd name="T87" fmla="*/ 22 h 232"/>
              <a:gd name="T88" fmla="*/ 197 w 227"/>
              <a:gd name="T89" fmla="*/ 18 h 232"/>
              <a:gd name="T90" fmla="*/ 201 w 227"/>
              <a:gd name="T91" fmla="*/ 26 h 232"/>
              <a:gd name="T92" fmla="*/ 215 w 227"/>
              <a:gd name="T93" fmla="*/ 18 h 232"/>
              <a:gd name="T94" fmla="*/ 221 w 227"/>
              <a:gd name="T95" fmla="*/ 14 h 232"/>
              <a:gd name="T96" fmla="*/ 227 w 227"/>
              <a:gd name="T97" fmla="*/ 12 h 232"/>
              <a:gd name="T98" fmla="*/ 221 w 227"/>
              <a:gd name="T99" fmla="*/ 8 h 232"/>
              <a:gd name="T100" fmla="*/ 215 w 227"/>
              <a:gd name="T101" fmla="*/ 6 h 232"/>
              <a:gd name="T102" fmla="*/ 207 w 227"/>
              <a:gd name="T103" fmla="*/ 8 h 232"/>
              <a:gd name="T104" fmla="*/ 201 w 227"/>
              <a:gd name="T105" fmla="*/ 10 h 232"/>
              <a:gd name="T106" fmla="*/ 197 w 227"/>
              <a:gd name="T107" fmla="*/ 8 h 232"/>
              <a:gd name="T108" fmla="*/ 195 w 227"/>
              <a:gd name="T109" fmla="*/ 6 h 232"/>
              <a:gd name="T110" fmla="*/ 195 w 227"/>
              <a:gd name="T111" fmla="*/ 8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 h="232">
                <a:moveTo>
                  <a:pt x="195" y="8"/>
                </a:moveTo>
                <a:lnTo>
                  <a:pt x="171" y="16"/>
                </a:lnTo>
                <a:lnTo>
                  <a:pt x="124" y="16"/>
                </a:lnTo>
                <a:lnTo>
                  <a:pt x="114" y="12"/>
                </a:lnTo>
                <a:lnTo>
                  <a:pt x="112" y="10"/>
                </a:lnTo>
                <a:lnTo>
                  <a:pt x="108" y="6"/>
                </a:lnTo>
                <a:lnTo>
                  <a:pt x="34" y="6"/>
                </a:lnTo>
                <a:lnTo>
                  <a:pt x="28" y="2"/>
                </a:lnTo>
                <a:lnTo>
                  <a:pt x="26" y="0"/>
                </a:lnTo>
                <a:lnTo>
                  <a:pt x="22" y="0"/>
                </a:lnTo>
                <a:lnTo>
                  <a:pt x="10" y="2"/>
                </a:lnTo>
                <a:lnTo>
                  <a:pt x="4" y="2"/>
                </a:lnTo>
                <a:lnTo>
                  <a:pt x="0" y="0"/>
                </a:lnTo>
                <a:lnTo>
                  <a:pt x="2" y="16"/>
                </a:lnTo>
                <a:lnTo>
                  <a:pt x="6" y="32"/>
                </a:lnTo>
                <a:lnTo>
                  <a:pt x="14" y="44"/>
                </a:lnTo>
                <a:lnTo>
                  <a:pt x="22" y="58"/>
                </a:lnTo>
                <a:lnTo>
                  <a:pt x="30" y="70"/>
                </a:lnTo>
                <a:lnTo>
                  <a:pt x="38" y="82"/>
                </a:lnTo>
                <a:lnTo>
                  <a:pt x="42" y="96"/>
                </a:lnTo>
                <a:lnTo>
                  <a:pt x="44" y="112"/>
                </a:lnTo>
                <a:lnTo>
                  <a:pt x="44" y="136"/>
                </a:lnTo>
                <a:lnTo>
                  <a:pt x="46" y="162"/>
                </a:lnTo>
                <a:lnTo>
                  <a:pt x="48" y="186"/>
                </a:lnTo>
                <a:lnTo>
                  <a:pt x="52" y="198"/>
                </a:lnTo>
                <a:lnTo>
                  <a:pt x="56" y="208"/>
                </a:lnTo>
                <a:lnTo>
                  <a:pt x="64" y="218"/>
                </a:lnTo>
                <a:lnTo>
                  <a:pt x="74" y="228"/>
                </a:lnTo>
                <a:lnTo>
                  <a:pt x="78" y="222"/>
                </a:lnTo>
                <a:lnTo>
                  <a:pt x="80" y="218"/>
                </a:lnTo>
                <a:lnTo>
                  <a:pt x="84" y="218"/>
                </a:lnTo>
                <a:lnTo>
                  <a:pt x="88" y="226"/>
                </a:lnTo>
                <a:lnTo>
                  <a:pt x="94" y="230"/>
                </a:lnTo>
                <a:lnTo>
                  <a:pt x="100" y="232"/>
                </a:lnTo>
                <a:lnTo>
                  <a:pt x="108" y="232"/>
                </a:lnTo>
                <a:lnTo>
                  <a:pt x="118" y="232"/>
                </a:lnTo>
                <a:lnTo>
                  <a:pt x="124" y="228"/>
                </a:lnTo>
                <a:lnTo>
                  <a:pt x="128" y="224"/>
                </a:lnTo>
                <a:lnTo>
                  <a:pt x="134" y="220"/>
                </a:lnTo>
                <a:lnTo>
                  <a:pt x="132" y="154"/>
                </a:lnTo>
                <a:lnTo>
                  <a:pt x="132" y="96"/>
                </a:lnTo>
                <a:lnTo>
                  <a:pt x="153" y="96"/>
                </a:lnTo>
                <a:lnTo>
                  <a:pt x="153" y="24"/>
                </a:lnTo>
                <a:lnTo>
                  <a:pt x="177" y="22"/>
                </a:lnTo>
                <a:lnTo>
                  <a:pt x="197" y="18"/>
                </a:lnTo>
                <a:lnTo>
                  <a:pt x="201" y="26"/>
                </a:lnTo>
                <a:lnTo>
                  <a:pt x="215" y="18"/>
                </a:lnTo>
                <a:lnTo>
                  <a:pt x="221" y="14"/>
                </a:lnTo>
                <a:lnTo>
                  <a:pt x="227" y="12"/>
                </a:lnTo>
                <a:lnTo>
                  <a:pt x="221" y="8"/>
                </a:lnTo>
                <a:lnTo>
                  <a:pt x="215" y="6"/>
                </a:lnTo>
                <a:lnTo>
                  <a:pt x="207" y="8"/>
                </a:lnTo>
                <a:lnTo>
                  <a:pt x="201" y="10"/>
                </a:lnTo>
                <a:lnTo>
                  <a:pt x="197" y="8"/>
                </a:lnTo>
                <a:lnTo>
                  <a:pt x="195" y="6"/>
                </a:lnTo>
                <a:lnTo>
                  <a:pt x="195" y="8"/>
                </a:lnTo>
                <a:close/>
              </a:path>
            </a:pathLst>
          </a:custGeom>
          <a:solidFill>
            <a:srgbClr val="FFFF99"/>
          </a:solidFill>
          <a:ln w="7938">
            <a:solidFill>
              <a:srgbClr val="000000"/>
            </a:solidFill>
            <a:prstDash val="solid"/>
            <a:round/>
            <a:headEnd/>
            <a:tailEnd/>
          </a:ln>
        </p:spPr>
        <p:txBody>
          <a:bodyPr/>
          <a:lstStyle/>
          <a:p>
            <a:endParaRPr lang="en-US"/>
          </a:p>
        </p:txBody>
      </p:sp>
      <p:sp>
        <p:nvSpPr>
          <p:cNvPr id="4214" name="Freeform 118"/>
          <p:cNvSpPr>
            <a:spLocks/>
          </p:cNvSpPr>
          <p:nvPr/>
        </p:nvSpPr>
        <p:spPr bwMode="auto">
          <a:xfrm>
            <a:off x="6453188" y="3034646"/>
            <a:ext cx="565150" cy="508000"/>
          </a:xfrm>
          <a:custGeom>
            <a:avLst/>
            <a:gdLst>
              <a:gd name="T0" fmla="*/ 240 w 356"/>
              <a:gd name="T1" fmla="*/ 78 h 320"/>
              <a:gd name="T2" fmla="*/ 246 w 356"/>
              <a:gd name="T3" fmla="*/ 86 h 320"/>
              <a:gd name="T4" fmla="*/ 254 w 356"/>
              <a:gd name="T5" fmla="*/ 94 h 320"/>
              <a:gd name="T6" fmla="*/ 262 w 356"/>
              <a:gd name="T7" fmla="*/ 110 h 320"/>
              <a:gd name="T8" fmla="*/ 272 w 356"/>
              <a:gd name="T9" fmla="*/ 126 h 320"/>
              <a:gd name="T10" fmla="*/ 278 w 356"/>
              <a:gd name="T11" fmla="*/ 140 h 320"/>
              <a:gd name="T12" fmla="*/ 288 w 356"/>
              <a:gd name="T13" fmla="*/ 154 h 320"/>
              <a:gd name="T14" fmla="*/ 300 w 356"/>
              <a:gd name="T15" fmla="*/ 168 h 320"/>
              <a:gd name="T16" fmla="*/ 356 w 356"/>
              <a:gd name="T17" fmla="*/ 176 h 320"/>
              <a:gd name="T18" fmla="*/ 302 w 356"/>
              <a:gd name="T19" fmla="*/ 260 h 320"/>
              <a:gd name="T20" fmla="*/ 204 w 356"/>
              <a:gd name="T21" fmla="*/ 320 h 320"/>
              <a:gd name="T22" fmla="*/ 180 w 356"/>
              <a:gd name="T23" fmla="*/ 290 h 320"/>
              <a:gd name="T24" fmla="*/ 174 w 356"/>
              <a:gd name="T25" fmla="*/ 290 h 320"/>
              <a:gd name="T26" fmla="*/ 164 w 356"/>
              <a:gd name="T27" fmla="*/ 284 h 320"/>
              <a:gd name="T28" fmla="*/ 158 w 356"/>
              <a:gd name="T29" fmla="*/ 290 h 320"/>
              <a:gd name="T30" fmla="*/ 154 w 356"/>
              <a:gd name="T31" fmla="*/ 300 h 320"/>
              <a:gd name="T32" fmla="*/ 144 w 356"/>
              <a:gd name="T33" fmla="*/ 284 h 320"/>
              <a:gd name="T34" fmla="*/ 126 w 356"/>
              <a:gd name="T35" fmla="*/ 266 h 320"/>
              <a:gd name="T36" fmla="*/ 116 w 356"/>
              <a:gd name="T37" fmla="*/ 244 h 320"/>
              <a:gd name="T38" fmla="*/ 104 w 356"/>
              <a:gd name="T39" fmla="*/ 230 h 320"/>
              <a:gd name="T40" fmla="*/ 88 w 356"/>
              <a:gd name="T41" fmla="*/ 214 h 320"/>
              <a:gd name="T42" fmla="*/ 88 w 356"/>
              <a:gd name="T43" fmla="*/ 214 h 320"/>
              <a:gd name="T44" fmla="*/ 82 w 356"/>
              <a:gd name="T45" fmla="*/ 174 h 320"/>
              <a:gd name="T46" fmla="*/ 62 w 356"/>
              <a:gd name="T47" fmla="*/ 152 h 320"/>
              <a:gd name="T48" fmla="*/ 44 w 356"/>
              <a:gd name="T49" fmla="*/ 132 h 320"/>
              <a:gd name="T50" fmla="*/ 16 w 356"/>
              <a:gd name="T51" fmla="*/ 82 h 320"/>
              <a:gd name="T52" fmla="*/ 4 w 356"/>
              <a:gd name="T53" fmla="*/ 70 h 320"/>
              <a:gd name="T54" fmla="*/ 18 w 356"/>
              <a:gd name="T55" fmla="*/ 60 h 320"/>
              <a:gd name="T56" fmla="*/ 26 w 356"/>
              <a:gd name="T57" fmla="*/ 48 h 320"/>
              <a:gd name="T58" fmla="*/ 36 w 356"/>
              <a:gd name="T59" fmla="*/ 44 h 320"/>
              <a:gd name="T60" fmla="*/ 48 w 356"/>
              <a:gd name="T61" fmla="*/ 38 h 320"/>
              <a:gd name="T62" fmla="*/ 66 w 356"/>
              <a:gd name="T63" fmla="*/ 0 h 320"/>
              <a:gd name="T64" fmla="*/ 130 w 356"/>
              <a:gd name="T65" fmla="*/ 28 h 320"/>
              <a:gd name="T66" fmla="*/ 138 w 356"/>
              <a:gd name="T67" fmla="*/ 34 h 320"/>
              <a:gd name="T68" fmla="*/ 144 w 356"/>
              <a:gd name="T69" fmla="*/ 46 h 320"/>
              <a:gd name="T70" fmla="*/ 194 w 356"/>
              <a:gd name="T71" fmla="*/ 58 h 320"/>
              <a:gd name="T72" fmla="*/ 214 w 356"/>
              <a:gd name="T73" fmla="*/ 64 h 320"/>
              <a:gd name="T74" fmla="*/ 238 w 356"/>
              <a:gd name="T75" fmla="*/ 6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6" h="320">
                <a:moveTo>
                  <a:pt x="238" y="66"/>
                </a:moveTo>
                <a:lnTo>
                  <a:pt x="240" y="78"/>
                </a:lnTo>
                <a:lnTo>
                  <a:pt x="242" y="84"/>
                </a:lnTo>
                <a:lnTo>
                  <a:pt x="246" y="86"/>
                </a:lnTo>
                <a:lnTo>
                  <a:pt x="250" y="90"/>
                </a:lnTo>
                <a:lnTo>
                  <a:pt x="254" y="94"/>
                </a:lnTo>
                <a:lnTo>
                  <a:pt x="260" y="102"/>
                </a:lnTo>
                <a:lnTo>
                  <a:pt x="262" y="110"/>
                </a:lnTo>
                <a:lnTo>
                  <a:pt x="266" y="118"/>
                </a:lnTo>
                <a:lnTo>
                  <a:pt x="272" y="126"/>
                </a:lnTo>
                <a:lnTo>
                  <a:pt x="276" y="134"/>
                </a:lnTo>
                <a:lnTo>
                  <a:pt x="278" y="140"/>
                </a:lnTo>
                <a:lnTo>
                  <a:pt x="276" y="146"/>
                </a:lnTo>
                <a:lnTo>
                  <a:pt x="288" y="154"/>
                </a:lnTo>
                <a:lnTo>
                  <a:pt x="300" y="158"/>
                </a:lnTo>
                <a:lnTo>
                  <a:pt x="300" y="168"/>
                </a:lnTo>
                <a:lnTo>
                  <a:pt x="348" y="170"/>
                </a:lnTo>
                <a:lnTo>
                  <a:pt x="356" y="176"/>
                </a:lnTo>
                <a:lnTo>
                  <a:pt x="356" y="212"/>
                </a:lnTo>
                <a:lnTo>
                  <a:pt x="302" y="260"/>
                </a:lnTo>
                <a:lnTo>
                  <a:pt x="250" y="272"/>
                </a:lnTo>
                <a:lnTo>
                  <a:pt x="204" y="320"/>
                </a:lnTo>
                <a:lnTo>
                  <a:pt x="202" y="296"/>
                </a:lnTo>
                <a:lnTo>
                  <a:pt x="180" y="290"/>
                </a:lnTo>
                <a:lnTo>
                  <a:pt x="176" y="288"/>
                </a:lnTo>
                <a:lnTo>
                  <a:pt x="174" y="290"/>
                </a:lnTo>
                <a:lnTo>
                  <a:pt x="168" y="288"/>
                </a:lnTo>
                <a:lnTo>
                  <a:pt x="164" y="284"/>
                </a:lnTo>
                <a:lnTo>
                  <a:pt x="160" y="286"/>
                </a:lnTo>
                <a:lnTo>
                  <a:pt x="158" y="290"/>
                </a:lnTo>
                <a:lnTo>
                  <a:pt x="156" y="296"/>
                </a:lnTo>
                <a:lnTo>
                  <a:pt x="154" y="300"/>
                </a:lnTo>
                <a:lnTo>
                  <a:pt x="152" y="294"/>
                </a:lnTo>
                <a:lnTo>
                  <a:pt x="144" y="284"/>
                </a:lnTo>
                <a:lnTo>
                  <a:pt x="132" y="272"/>
                </a:lnTo>
                <a:lnTo>
                  <a:pt x="126" y="266"/>
                </a:lnTo>
                <a:lnTo>
                  <a:pt x="124" y="258"/>
                </a:lnTo>
                <a:lnTo>
                  <a:pt x="116" y="244"/>
                </a:lnTo>
                <a:lnTo>
                  <a:pt x="110" y="236"/>
                </a:lnTo>
                <a:lnTo>
                  <a:pt x="104" y="230"/>
                </a:lnTo>
                <a:lnTo>
                  <a:pt x="96" y="224"/>
                </a:lnTo>
                <a:lnTo>
                  <a:pt x="88" y="214"/>
                </a:lnTo>
                <a:lnTo>
                  <a:pt x="90" y="214"/>
                </a:lnTo>
                <a:lnTo>
                  <a:pt x="88" y="214"/>
                </a:lnTo>
                <a:lnTo>
                  <a:pt x="82" y="214"/>
                </a:lnTo>
                <a:lnTo>
                  <a:pt x="82" y="174"/>
                </a:lnTo>
                <a:lnTo>
                  <a:pt x="72" y="162"/>
                </a:lnTo>
                <a:lnTo>
                  <a:pt x="62" y="152"/>
                </a:lnTo>
                <a:lnTo>
                  <a:pt x="52" y="144"/>
                </a:lnTo>
                <a:lnTo>
                  <a:pt x="44" y="132"/>
                </a:lnTo>
                <a:lnTo>
                  <a:pt x="26" y="98"/>
                </a:lnTo>
                <a:lnTo>
                  <a:pt x="16" y="82"/>
                </a:lnTo>
                <a:lnTo>
                  <a:pt x="10" y="76"/>
                </a:lnTo>
                <a:lnTo>
                  <a:pt x="4" y="70"/>
                </a:lnTo>
                <a:lnTo>
                  <a:pt x="0" y="58"/>
                </a:lnTo>
                <a:lnTo>
                  <a:pt x="18" y="60"/>
                </a:lnTo>
                <a:lnTo>
                  <a:pt x="22" y="56"/>
                </a:lnTo>
                <a:lnTo>
                  <a:pt x="26" y="48"/>
                </a:lnTo>
                <a:lnTo>
                  <a:pt x="32" y="44"/>
                </a:lnTo>
                <a:lnTo>
                  <a:pt x="36" y="44"/>
                </a:lnTo>
                <a:lnTo>
                  <a:pt x="40" y="38"/>
                </a:lnTo>
                <a:lnTo>
                  <a:pt x="48" y="38"/>
                </a:lnTo>
                <a:lnTo>
                  <a:pt x="34" y="10"/>
                </a:lnTo>
                <a:lnTo>
                  <a:pt x="66" y="0"/>
                </a:lnTo>
                <a:lnTo>
                  <a:pt x="126" y="26"/>
                </a:lnTo>
                <a:lnTo>
                  <a:pt x="130" y="28"/>
                </a:lnTo>
                <a:lnTo>
                  <a:pt x="134" y="32"/>
                </a:lnTo>
                <a:lnTo>
                  <a:pt x="138" y="34"/>
                </a:lnTo>
                <a:lnTo>
                  <a:pt x="144" y="36"/>
                </a:lnTo>
                <a:lnTo>
                  <a:pt x="144" y="46"/>
                </a:lnTo>
                <a:lnTo>
                  <a:pt x="164" y="58"/>
                </a:lnTo>
                <a:lnTo>
                  <a:pt x="194" y="58"/>
                </a:lnTo>
                <a:lnTo>
                  <a:pt x="210" y="62"/>
                </a:lnTo>
                <a:lnTo>
                  <a:pt x="214" y="64"/>
                </a:lnTo>
                <a:lnTo>
                  <a:pt x="218" y="68"/>
                </a:lnTo>
                <a:lnTo>
                  <a:pt x="238" y="68"/>
                </a:lnTo>
                <a:lnTo>
                  <a:pt x="238" y="66"/>
                </a:lnTo>
                <a:close/>
              </a:path>
            </a:pathLst>
          </a:custGeom>
          <a:solidFill>
            <a:srgbClr val="FFFF99"/>
          </a:solidFill>
          <a:ln w="7938">
            <a:solidFill>
              <a:srgbClr val="000000"/>
            </a:solidFill>
            <a:prstDash val="solid"/>
            <a:round/>
            <a:headEnd/>
            <a:tailEnd/>
          </a:ln>
        </p:spPr>
        <p:txBody>
          <a:bodyPr/>
          <a:lstStyle/>
          <a:p>
            <a:endParaRPr lang="en-US"/>
          </a:p>
        </p:txBody>
      </p:sp>
      <p:sp>
        <p:nvSpPr>
          <p:cNvPr id="4215" name="Freeform 119"/>
          <p:cNvSpPr>
            <a:spLocks/>
          </p:cNvSpPr>
          <p:nvPr/>
        </p:nvSpPr>
        <p:spPr bwMode="auto">
          <a:xfrm>
            <a:off x="6064251" y="2396472"/>
            <a:ext cx="442913" cy="257175"/>
          </a:xfrm>
          <a:custGeom>
            <a:avLst/>
            <a:gdLst>
              <a:gd name="T0" fmla="*/ 63 w 279"/>
              <a:gd name="T1" fmla="*/ 88 h 162"/>
              <a:gd name="T2" fmla="*/ 49 w 279"/>
              <a:gd name="T3" fmla="*/ 96 h 162"/>
              <a:gd name="T4" fmla="*/ 29 w 279"/>
              <a:gd name="T5" fmla="*/ 94 h 162"/>
              <a:gd name="T6" fmla="*/ 12 w 279"/>
              <a:gd name="T7" fmla="*/ 90 h 162"/>
              <a:gd name="T8" fmla="*/ 0 w 279"/>
              <a:gd name="T9" fmla="*/ 82 h 162"/>
              <a:gd name="T10" fmla="*/ 6 w 279"/>
              <a:gd name="T11" fmla="*/ 64 h 162"/>
              <a:gd name="T12" fmla="*/ 16 w 279"/>
              <a:gd name="T13" fmla="*/ 48 h 162"/>
              <a:gd name="T14" fmla="*/ 16 w 279"/>
              <a:gd name="T15" fmla="*/ 32 h 162"/>
              <a:gd name="T16" fmla="*/ 6 w 279"/>
              <a:gd name="T17" fmla="*/ 16 h 162"/>
              <a:gd name="T18" fmla="*/ 49 w 279"/>
              <a:gd name="T19" fmla="*/ 10 h 162"/>
              <a:gd name="T20" fmla="*/ 85 w 279"/>
              <a:gd name="T21" fmla="*/ 18 h 162"/>
              <a:gd name="T22" fmla="*/ 121 w 279"/>
              <a:gd name="T23" fmla="*/ 18 h 162"/>
              <a:gd name="T24" fmla="*/ 137 w 279"/>
              <a:gd name="T25" fmla="*/ 6 h 162"/>
              <a:gd name="T26" fmla="*/ 167 w 279"/>
              <a:gd name="T27" fmla="*/ 0 h 162"/>
              <a:gd name="T28" fmla="*/ 179 w 279"/>
              <a:gd name="T29" fmla="*/ 16 h 162"/>
              <a:gd name="T30" fmla="*/ 197 w 279"/>
              <a:gd name="T31" fmla="*/ 26 h 162"/>
              <a:gd name="T32" fmla="*/ 201 w 279"/>
              <a:gd name="T33" fmla="*/ 38 h 162"/>
              <a:gd name="T34" fmla="*/ 217 w 279"/>
              <a:gd name="T35" fmla="*/ 44 h 162"/>
              <a:gd name="T36" fmla="*/ 239 w 279"/>
              <a:gd name="T37" fmla="*/ 48 h 162"/>
              <a:gd name="T38" fmla="*/ 267 w 279"/>
              <a:gd name="T39" fmla="*/ 54 h 162"/>
              <a:gd name="T40" fmla="*/ 279 w 279"/>
              <a:gd name="T41" fmla="*/ 64 h 162"/>
              <a:gd name="T42" fmla="*/ 277 w 279"/>
              <a:gd name="T43" fmla="*/ 76 h 162"/>
              <a:gd name="T44" fmla="*/ 279 w 279"/>
              <a:gd name="T45" fmla="*/ 90 h 162"/>
              <a:gd name="T46" fmla="*/ 257 w 279"/>
              <a:gd name="T47" fmla="*/ 94 h 162"/>
              <a:gd name="T48" fmla="*/ 251 w 279"/>
              <a:gd name="T49" fmla="*/ 106 h 162"/>
              <a:gd name="T50" fmla="*/ 233 w 279"/>
              <a:gd name="T51" fmla="*/ 108 h 162"/>
              <a:gd name="T52" fmla="*/ 211 w 279"/>
              <a:gd name="T53" fmla="*/ 118 h 162"/>
              <a:gd name="T54" fmla="*/ 195 w 279"/>
              <a:gd name="T55" fmla="*/ 124 h 162"/>
              <a:gd name="T56" fmla="*/ 203 w 279"/>
              <a:gd name="T57" fmla="*/ 132 h 162"/>
              <a:gd name="T58" fmla="*/ 219 w 279"/>
              <a:gd name="T59" fmla="*/ 142 h 162"/>
              <a:gd name="T60" fmla="*/ 223 w 279"/>
              <a:gd name="T61" fmla="*/ 148 h 162"/>
              <a:gd name="T62" fmla="*/ 207 w 279"/>
              <a:gd name="T63" fmla="*/ 154 h 162"/>
              <a:gd name="T64" fmla="*/ 189 w 279"/>
              <a:gd name="T65" fmla="*/ 162 h 162"/>
              <a:gd name="T66" fmla="*/ 183 w 279"/>
              <a:gd name="T67" fmla="*/ 142 h 162"/>
              <a:gd name="T68" fmla="*/ 179 w 279"/>
              <a:gd name="T69" fmla="*/ 130 h 162"/>
              <a:gd name="T70" fmla="*/ 177 w 279"/>
              <a:gd name="T71" fmla="*/ 124 h 162"/>
              <a:gd name="T72" fmla="*/ 161 w 279"/>
              <a:gd name="T73" fmla="*/ 124 h 162"/>
              <a:gd name="T74" fmla="*/ 151 w 279"/>
              <a:gd name="T75" fmla="*/ 116 h 162"/>
              <a:gd name="T76" fmla="*/ 139 w 279"/>
              <a:gd name="T77" fmla="*/ 120 h 162"/>
              <a:gd name="T78" fmla="*/ 133 w 279"/>
              <a:gd name="T79" fmla="*/ 130 h 162"/>
              <a:gd name="T80" fmla="*/ 123 w 279"/>
              <a:gd name="T81" fmla="*/ 138 h 162"/>
              <a:gd name="T82" fmla="*/ 111 w 279"/>
              <a:gd name="T83" fmla="*/ 136 h 162"/>
              <a:gd name="T84" fmla="*/ 97 w 279"/>
              <a:gd name="T85" fmla="*/ 134 h 162"/>
              <a:gd name="T86" fmla="*/ 107 w 279"/>
              <a:gd name="T87" fmla="*/ 116 h 162"/>
              <a:gd name="T88" fmla="*/ 125 w 279"/>
              <a:gd name="T89" fmla="*/ 118 h 162"/>
              <a:gd name="T90" fmla="*/ 115 w 279"/>
              <a:gd name="T91" fmla="*/ 98 h 162"/>
              <a:gd name="T92" fmla="*/ 97 w 279"/>
              <a:gd name="T93" fmla="*/ 82 h 162"/>
              <a:gd name="T94" fmla="*/ 81 w 279"/>
              <a:gd name="T95" fmla="*/ 8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9" h="162">
                <a:moveTo>
                  <a:pt x="71" y="88"/>
                </a:moveTo>
                <a:lnTo>
                  <a:pt x="63" y="88"/>
                </a:lnTo>
                <a:lnTo>
                  <a:pt x="59" y="92"/>
                </a:lnTo>
                <a:lnTo>
                  <a:pt x="49" y="96"/>
                </a:lnTo>
                <a:lnTo>
                  <a:pt x="41" y="96"/>
                </a:lnTo>
                <a:lnTo>
                  <a:pt x="29" y="94"/>
                </a:lnTo>
                <a:lnTo>
                  <a:pt x="18" y="92"/>
                </a:lnTo>
                <a:lnTo>
                  <a:pt x="12" y="90"/>
                </a:lnTo>
                <a:lnTo>
                  <a:pt x="6" y="86"/>
                </a:lnTo>
                <a:lnTo>
                  <a:pt x="0" y="82"/>
                </a:lnTo>
                <a:lnTo>
                  <a:pt x="2" y="70"/>
                </a:lnTo>
                <a:lnTo>
                  <a:pt x="6" y="64"/>
                </a:lnTo>
                <a:lnTo>
                  <a:pt x="12" y="56"/>
                </a:lnTo>
                <a:lnTo>
                  <a:pt x="16" y="48"/>
                </a:lnTo>
                <a:lnTo>
                  <a:pt x="23" y="42"/>
                </a:lnTo>
                <a:lnTo>
                  <a:pt x="16" y="32"/>
                </a:lnTo>
                <a:lnTo>
                  <a:pt x="12" y="22"/>
                </a:lnTo>
                <a:lnTo>
                  <a:pt x="6" y="16"/>
                </a:lnTo>
                <a:lnTo>
                  <a:pt x="25" y="12"/>
                </a:lnTo>
                <a:lnTo>
                  <a:pt x="49" y="10"/>
                </a:lnTo>
                <a:lnTo>
                  <a:pt x="69" y="12"/>
                </a:lnTo>
                <a:lnTo>
                  <a:pt x="85" y="18"/>
                </a:lnTo>
                <a:lnTo>
                  <a:pt x="103" y="16"/>
                </a:lnTo>
                <a:lnTo>
                  <a:pt x="121" y="18"/>
                </a:lnTo>
                <a:lnTo>
                  <a:pt x="125" y="8"/>
                </a:lnTo>
                <a:lnTo>
                  <a:pt x="137" y="6"/>
                </a:lnTo>
                <a:lnTo>
                  <a:pt x="149" y="6"/>
                </a:lnTo>
                <a:lnTo>
                  <a:pt x="167" y="0"/>
                </a:lnTo>
                <a:lnTo>
                  <a:pt x="179" y="8"/>
                </a:lnTo>
                <a:lnTo>
                  <a:pt x="179" y="16"/>
                </a:lnTo>
                <a:lnTo>
                  <a:pt x="181" y="24"/>
                </a:lnTo>
                <a:lnTo>
                  <a:pt x="197" y="26"/>
                </a:lnTo>
                <a:lnTo>
                  <a:pt x="199" y="32"/>
                </a:lnTo>
                <a:lnTo>
                  <a:pt x="201" y="38"/>
                </a:lnTo>
                <a:lnTo>
                  <a:pt x="213" y="40"/>
                </a:lnTo>
                <a:lnTo>
                  <a:pt x="217" y="44"/>
                </a:lnTo>
                <a:lnTo>
                  <a:pt x="233" y="40"/>
                </a:lnTo>
                <a:lnTo>
                  <a:pt x="239" y="48"/>
                </a:lnTo>
                <a:lnTo>
                  <a:pt x="251" y="52"/>
                </a:lnTo>
                <a:lnTo>
                  <a:pt x="267" y="54"/>
                </a:lnTo>
                <a:lnTo>
                  <a:pt x="279" y="60"/>
                </a:lnTo>
                <a:lnTo>
                  <a:pt x="279" y="64"/>
                </a:lnTo>
                <a:lnTo>
                  <a:pt x="271" y="70"/>
                </a:lnTo>
                <a:lnTo>
                  <a:pt x="277" y="76"/>
                </a:lnTo>
                <a:lnTo>
                  <a:pt x="279" y="84"/>
                </a:lnTo>
                <a:lnTo>
                  <a:pt x="279" y="90"/>
                </a:lnTo>
                <a:lnTo>
                  <a:pt x="261" y="90"/>
                </a:lnTo>
                <a:lnTo>
                  <a:pt x="257" y="94"/>
                </a:lnTo>
                <a:lnTo>
                  <a:pt x="251" y="98"/>
                </a:lnTo>
                <a:lnTo>
                  <a:pt x="251" y="106"/>
                </a:lnTo>
                <a:lnTo>
                  <a:pt x="243" y="108"/>
                </a:lnTo>
                <a:lnTo>
                  <a:pt x="233" y="108"/>
                </a:lnTo>
                <a:lnTo>
                  <a:pt x="223" y="114"/>
                </a:lnTo>
                <a:lnTo>
                  <a:pt x="211" y="118"/>
                </a:lnTo>
                <a:lnTo>
                  <a:pt x="203" y="124"/>
                </a:lnTo>
                <a:lnTo>
                  <a:pt x="195" y="124"/>
                </a:lnTo>
                <a:lnTo>
                  <a:pt x="197" y="128"/>
                </a:lnTo>
                <a:lnTo>
                  <a:pt x="203" y="132"/>
                </a:lnTo>
                <a:lnTo>
                  <a:pt x="209" y="138"/>
                </a:lnTo>
                <a:lnTo>
                  <a:pt x="219" y="142"/>
                </a:lnTo>
                <a:lnTo>
                  <a:pt x="227" y="146"/>
                </a:lnTo>
                <a:lnTo>
                  <a:pt x="223" y="148"/>
                </a:lnTo>
                <a:lnTo>
                  <a:pt x="215" y="152"/>
                </a:lnTo>
                <a:lnTo>
                  <a:pt x="207" y="154"/>
                </a:lnTo>
                <a:lnTo>
                  <a:pt x="199" y="158"/>
                </a:lnTo>
                <a:lnTo>
                  <a:pt x="189" y="162"/>
                </a:lnTo>
                <a:lnTo>
                  <a:pt x="189" y="148"/>
                </a:lnTo>
                <a:lnTo>
                  <a:pt x="183" y="142"/>
                </a:lnTo>
                <a:lnTo>
                  <a:pt x="169" y="136"/>
                </a:lnTo>
                <a:lnTo>
                  <a:pt x="179" y="130"/>
                </a:lnTo>
                <a:lnTo>
                  <a:pt x="185" y="124"/>
                </a:lnTo>
                <a:lnTo>
                  <a:pt x="177" y="124"/>
                </a:lnTo>
                <a:lnTo>
                  <a:pt x="171" y="126"/>
                </a:lnTo>
                <a:lnTo>
                  <a:pt x="161" y="124"/>
                </a:lnTo>
                <a:lnTo>
                  <a:pt x="157" y="118"/>
                </a:lnTo>
                <a:lnTo>
                  <a:pt x="151" y="116"/>
                </a:lnTo>
                <a:lnTo>
                  <a:pt x="141" y="116"/>
                </a:lnTo>
                <a:lnTo>
                  <a:pt x="139" y="120"/>
                </a:lnTo>
                <a:lnTo>
                  <a:pt x="137" y="126"/>
                </a:lnTo>
                <a:lnTo>
                  <a:pt x="133" y="130"/>
                </a:lnTo>
                <a:lnTo>
                  <a:pt x="127" y="136"/>
                </a:lnTo>
                <a:lnTo>
                  <a:pt x="123" y="138"/>
                </a:lnTo>
                <a:lnTo>
                  <a:pt x="119" y="136"/>
                </a:lnTo>
                <a:lnTo>
                  <a:pt x="111" y="136"/>
                </a:lnTo>
                <a:lnTo>
                  <a:pt x="101" y="142"/>
                </a:lnTo>
                <a:lnTo>
                  <a:pt x="97" y="134"/>
                </a:lnTo>
                <a:lnTo>
                  <a:pt x="107" y="128"/>
                </a:lnTo>
                <a:lnTo>
                  <a:pt x="107" y="116"/>
                </a:lnTo>
                <a:lnTo>
                  <a:pt x="115" y="118"/>
                </a:lnTo>
                <a:lnTo>
                  <a:pt x="125" y="118"/>
                </a:lnTo>
                <a:lnTo>
                  <a:pt x="119" y="106"/>
                </a:lnTo>
                <a:lnTo>
                  <a:pt x="115" y="98"/>
                </a:lnTo>
                <a:lnTo>
                  <a:pt x="105" y="86"/>
                </a:lnTo>
                <a:lnTo>
                  <a:pt x="97" y="82"/>
                </a:lnTo>
                <a:lnTo>
                  <a:pt x="89" y="80"/>
                </a:lnTo>
                <a:lnTo>
                  <a:pt x="81" y="84"/>
                </a:lnTo>
                <a:lnTo>
                  <a:pt x="71" y="88"/>
                </a:lnTo>
                <a:close/>
              </a:path>
            </a:pathLst>
          </a:custGeom>
          <a:solidFill>
            <a:srgbClr val="FFFF99"/>
          </a:solidFill>
          <a:ln w="7938">
            <a:solidFill>
              <a:srgbClr val="000000"/>
            </a:solidFill>
            <a:prstDash val="solid"/>
            <a:round/>
            <a:headEnd/>
            <a:tailEnd/>
          </a:ln>
        </p:spPr>
        <p:txBody>
          <a:bodyPr/>
          <a:lstStyle/>
          <a:p>
            <a:endParaRPr lang="en-US"/>
          </a:p>
        </p:txBody>
      </p:sp>
      <p:sp>
        <p:nvSpPr>
          <p:cNvPr id="4216" name="Freeform 120"/>
          <p:cNvSpPr>
            <a:spLocks/>
          </p:cNvSpPr>
          <p:nvPr/>
        </p:nvSpPr>
        <p:spPr bwMode="auto">
          <a:xfrm>
            <a:off x="6073776" y="2285346"/>
            <a:ext cx="227013" cy="139700"/>
          </a:xfrm>
          <a:custGeom>
            <a:avLst/>
            <a:gdLst>
              <a:gd name="T0" fmla="*/ 131 w 143"/>
              <a:gd name="T1" fmla="*/ 76 h 88"/>
              <a:gd name="T2" fmla="*/ 119 w 143"/>
              <a:gd name="T3" fmla="*/ 78 h 88"/>
              <a:gd name="T4" fmla="*/ 115 w 143"/>
              <a:gd name="T5" fmla="*/ 88 h 88"/>
              <a:gd name="T6" fmla="*/ 107 w 143"/>
              <a:gd name="T7" fmla="*/ 86 h 88"/>
              <a:gd name="T8" fmla="*/ 97 w 143"/>
              <a:gd name="T9" fmla="*/ 86 h 88"/>
              <a:gd name="T10" fmla="*/ 87 w 143"/>
              <a:gd name="T11" fmla="*/ 86 h 88"/>
              <a:gd name="T12" fmla="*/ 79 w 143"/>
              <a:gd name="T13" fmla="*/ 88 h 88"/>
              <a:gd name="T14" fmla="*/ 67 w 143"/>
              <a:gd name="T15" fmla="*/ 84 h 88"/>
              <a:gd name="T16" fmla="*/ 57 w 143"/>
              <a:gd name="T17" fmla="*/ 80 h 88"/>
              <a:gd name="T18" fmla="*/ 43 w 143"/>
              <a:gd name="T19" fmla="*/ 80 h 88"/>
              <a:gd name="T20" fmla="*/ 35 w 143"/>
              <a:gd name="T21" fmla="*/ 78 h 88"/>
              <a:gd name="T22" fmla="*/ 25 w 143"/>
              <a:gd name="T23" fmla="*/ 80 h 88"/>
              <a:gd name="T24" fmla="*/ 17 w 143"/>
              <a:gd name="T25" fmla="*/ 82 h 88"/>
              <a:gd name="T26" fmla="*/ 0 w 143"/>
              <a:gd name="T27" fmla="*/ 86 h 88"/>
              <a:gd name="T28" fmla="*/ 0 w 143"/>
              <a:gd name="T29" fmla="*/ 78 h 88"/>
              <a:gd name="T30" fmla="*/ 10 w 143"/>
              <a:gd name="T31" fmla="*/ 74 h 88"/>
              <a:gd name="T32" fmla="*/ 8 w 143"/>
              <a:gd name="T33" fmla="*/ 66 h 88"/>
              <a:gd name="T34" fmla="*/ 4 w 143"/>
              <a:gd name="T35" fmla="*/ 56 h 88"/>
              <a:gd name="T36" fmla="*/ 4 w 143"/>
              <a:gd name="T37" fmla="*/ 50 h 88"/>
              <a:gd name="T38" fmla="*/ 12 w 143"/>
              <a:gd name="T39" fmla="*/ 48 h 88"/>
              <a:gd name="T40" fmla="*/ 19 w 143"/>
              <a:gd name="T41" fmla="*/ 36 h 88"/>
              <a:gd name="T42" fmla="*/ 29 w 143"/>
              <a:gd name="T43" fmla="*/ 26 h 88"/>
              <a:gd name="T44" fmla="*/ 29 w 143"/>
              <a:gd name="T45" fmla="*/ 18 h 88"/>
              <a:gd name="T46" fmla="*/ 33 w 143"/>
              <a:gd name="T47" fmla="*/ 18 h 88"/>
              <a:gd name="T48" fmla="*/ 43 w 143"/>
              <a:gd name="T49" fmla="*/ 18 h 88"/>
              <a:gd name="T50" fmla="*/ 49 w 143"/>
              <a:gd name="T51" fmla="*/ 14 h 88"/>
              <a:gd name="T52" fmla="*/ 53 w 143"/>
              <a:gd name="T53" fmla="*/ 6 h 88"/>
              <a:gd name="T54" fmla="*/ 63 w 143"/>
              <a:gd name="T55" fmla="*/ 4 h 88"/>
              <a:gd name="T56" fmla="*/ 75 w 143"/>
              <a:gd name="T57" fmla="*/ 0 h 88"/>
              <a:gd name="T58" fmla="*/ 87 w 143"/>
              <a:gd name="T59" fmla="*/ 4 h 88"/>
              <a:gd name="T60" fmla="*/ 105 w 143"/>
              <a:gd name="T61" fmla="*/ 4 h 88"/>
              <a:gd name="T62" fmla="*/ 113 w 143"/>
              <a:gd name="T63" fmla="*/ 16 h 88"/>
              <a:gd name="T64" fmla="*/ 117 w 143"/>
              <a:gd name="T65" fmla="*/ 26 h 88"/>
              <a:gd name="T66" fmla="*/ 119 w 143"/>
              <a:gd name="T67" fmla="*/ 30 h 88"/>
              <a:gd name="T68" fmla="*/ 125 w 143"/>
              <a:gd name="T69" fmla="*/ 36 h 88"/>
              <a:gd name="T70" fmla="*/ 129 w 143"/>
              <a:gd name="T71" fmla="*/ 42 h 88"/>
              <a:gd name="T72" fmla="*/ 131 w 143"/>
              <a:gd name="T73" fmla="*/ 44 h 88"/>
              <a:gd name="T74" fmla="*/ 141 w 143"/>
              <a:gd name="T75" fmla="*/ 46 h 88"/>
              <a:gd name="T76" fmla="*/ 143 w 143"/>
              <a:gd name="T77" fmla="*/ 54 h 88"/>
              <a:gd name="T78" fmla="*/ 135 w 143"/>
              <a:gd name="T79" fmla="*/ 56 h 88"/>
              <a:gd name="T80" fmla="*/ 123 w 143"/>
              <a:gd name="T81" fmla="*/ 56 h 88"/>
              <a:gd name="T82" fmla="*/ 127 w 143"/>
              <a:gd name="T83" fmla="*/ 66 h 88"/>
              <a:gd name="T84" fmla="*/ 131 w 143"/>
              <a:gd name="T85" fmla="*/ 7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3" h="88">
                <a:moveTo>
                  <a:pt x="131" y="76"/>
                </a:moveTo>
                <a:lnTo>
                  <a:pt x="119" y="78"/>
                </a:lnTo>
                <a:lnTo>
                  <a:pt x="115" y="88"/>
                </a:lnTo>
                <a:lnTo>
                  <a:pt x="107" y="86"/>
                </a:lnTo>
                <a:lnTo>
                  <a:pt x="97" y="86"/>
                </a:lnTo>
                <a:lnTo>
                  <a:pt x="87" y="86"/>
                </a:lnTo>
                <a:lnTo>
                  <a:pt x="79" y="88"/>
                </a:lnTo>
                <a:lnTo>
                  <a:pt x="67" y="84"/>
                </a:lnTo>
                <a:lnTo>
                  <a:pt x="57" y="80"/>
                </a:lnTo>
                <a:lnTo>
                  <a:pt x="43" y="80"/>
                </a:lnTo>
                <a:lnTo>
                  <a:pt x="35" y="78"/>
                </a:lnTo>
                <a:lnTo>
                  <a:pt x="25" y="80"/>
                </a:lnTo>
                <a:lnTo>
                  <a:pt x="17" y="82"/>
                </a:lnTo>
                <a:lnTo>
                  <a:pt x="0" y="86"/>
                </a:lnTo>
                <a:lnTo>
                  <a:pt x="0" y="78"/>
                </a:lnTo>
                <a:lnTo>
                  <a:pt x="10" y="74"/>
                </a:lnTo>
                <a:lnTo>
                  <a:pt x="8" y="66"/>
                </a:lnTo>
                <a:lnTo>
                  <a:pt x="4" y="56"/>
                </a:lnTo>
                <a:lnTo>
                  <a:pt x="4" y="50"/>
                </a:lnTo>
                <a:lnTo>
                  <a:pt x="12" y="48"/>
                </a:lnTo>
                <a:lnTo>
                  <a:pt x="19" y="36"/>
                </a:lnTo>
                <a:lnTo>
                  <a:pt x="29" y="26"/>
                </a:lnTo>
                <a:lnTo>
                  <a:pt x="29" y="18"/>
                </a:lnTo>
                <a:lnTo>
                  <a:pt x="33" y="18"/>
                </a:lnTo>
                <a:lnTo>
                  <a:pt x="43" y="18"/>
                </a:lnTo>
                <a:lnTo>
                  <a:pt x="49" y="14"/>
                </a:lnTo>
                <a:lnTo>
                  <a:pt x="53" y="6"/>
                </a:lnTo>
                <a:lnTo>
                  <a:pt x="63" y="4"/>
                </a:lnTo>
                <a:lnTo>
                  <a:pt x="75" y="0"/>
                </a:lnTo>
                <a:lnTo>
                  <a:pt x="87" y="4"/>
                </a:lnTo>
                <a:lnTo>
                  <a:pt x="105" y="4"/>
                </a:lnTo>
                <a:lnTo>
                  <a:pt x="113" y="16"/>
                </a:lnTo>
                <a:lnTo>
                  <a:pt x="117" y="26"/>
                </a:lnTo>
                <a:lnTo>
                  <a:pt x="119" y="30"/>
                </a:lnTo>
                <a:lnTo>
                  <a:pt x="125" y="36"/>
                </a:lnTo>
                <a:lnTo>
                  <a:pt x="129" y="42"/>
                </a:lnTo>
                <a:lnTo>
                  <a:pt x="131" y="44"/>
                </a:lnTo>
                <a:lnTo>
                  <a:pt x="141" y="46"/>
                </a:lnTo>
                <a:lnTo>
                  <a:pt x="143" y="54"/>
                </a:lnTo>
                <a:lnTo>
                  <a:pt x="135" y="56"/>
                </a:lnTo>
                <a:lnTo>
                  <a:pt x="123" y="56"/>
                </a:lnTo>
                <a:lnTo>
                  <a:pt x="127" y="66"/>
                </a:lnTo>
                <a:lnTo>
                  <a:pt x="131" y="76"/>
                </a:lnTo>
                <a:close/>
              </a:path>
            </a:pathLst>
          </a:custGeom>
          <a:solidFill>
            <a:srgbClr val="FFFF99"/>
          </a:solidFill>
          <a:ln w="7938">
            <a:solidFill>
              <a:srgbClr val="000000"/>
            </a:solidFill>
            <a:prstDash val="solid"/>
            <a:round/>
            <a:headEnd/>
            <a:tailEnd/>
          </a:ln>
        </p:spPr>
        <p:txBody>
          <a:bodyPr/>
          <a:lstStyle/>
          <a:p>
            <a:endParaRPr lang="en-US"/>
          </a:p>
        </p:txBody>
      </p:sp>
      <p:sp>
        <p:nvSpPr>
          <p:cNvPr id="4217" name="Freeform 121"/>
          <p:cNvSpPr>
            <a:spLocks/>
          </p:cNvSpPr>
          <p:nvPr/>
        </p:nvSpPr>
        <p:spPr bwMode="auto">
          <a:xfrm>
            <a:off x="6859588" y="2707621"/>
            <a:ext cx="393700" cy="222250"/>
          </a:xfrm>
          <a:custGeom>
            <a:avLst/>
            <a:gdLst>
              <a:gd name="T0" fmla="*/ 20 w 248"/>
              <a:gd name="T1" fmla="*/ 6 h 140"/>
              <a:gd name="T2" fmla="*/ 46 w 248"/>
              <a:gd name="T3" fmla="*/ 24 h 140"/>
              <a:gd name="T4" fmla="*/ 72 w 248"/>
              <a:gd name="T5" fmla="*/ 26 h 140"/>
              <a:gd name="T6" fmla="*/ 86 w 248"/>
              <a:gd name="T7" fmla="*/ 4 h 140"/>
              <a:gd name="T8" fmla="*/ 114 w 248"/>
              <a:gd name="T9" fmla="*/ 6 h 140"/>
              <a:gd name="T10" fmla="*/ 122 w 248"/>
              <a:gd name="T11" fmla="*/ 20 h 140"/>
              <a:gd name="T12" fmla="*/ 124 w 248"/>
              <a:gd name="T13" fmla="*/ 28 h 140"/>
              <a:gd name="T14" fmla="*/ 140 w 248"/>
              <a:gd name="T15" fmla="*/ 30 h 140"/>
              <a:gd name="T16" fmla="*/ 158 w 248"/>
              <a:gd name="T17" fmla="*/ 40 h 140"/>
              <a:gd name="T18" fmla="*/ 184 w 248"/>
              <a:gd name="T19" fmla="*/ 64 h 140"/>
              <a:gd name="T20" fmla="*/ 208 w 248"/>
              <a:gd name="T21" fmla="*/ 74 h 140"/>
              <a:gd name="T22" fmla="*/ 234 w 248"/>
              <a:gd name="T23" fmla="*/ 90 h 140"/>
              <a:gd name="T24" fmla="*/ 244 w 248"/>
              <a:gd name="T25" fmla="*/ 92 h 140"/>
              <a:gd name="T26" fmla="*/ 248 w 248"/>
              <a:gd name="T27" fmla="*/ 102 h 140"/>
              <a:gd name="T28" fmla="*/ 238 w 248"/>
              <a:gd name="T29" fmla="*/ 106 h 140"/>
              <a:gd name="T30" fmla="*/ 222 w 248"/>
              <a:gd name="T31" fmla="*/ 98 h 140"/>
              <a:gd name="T32" fmla="*/ 200 w 248"/>
              <a:gd name="T33" fmla="*/ 130 h 140"/>
              <a:gd name="T34" fmla="*/ 184 w 248"/>
              <a:gd name="T35" fmla="*/ 140 h 140"/>
              <a:gd name="T36" fmla="*/ 162 w 248"/>
              <a:gd name="T37" fmla="*/ 138 h 140"/>
              <a:gd name="T38" fmla="*/ 160 w 248"/>
              <a:gd name="T39" fmla="*/ 120 h 140"/>
              <a:gd name="T40" fmla="*/ 144 w 248"/>
              <a:gd name="T41" fmla="*/ 112 h 140"/>
              <a:gd name="T42" fmla="*/ 118 w 248"/>
              <a:gd name="T43" fmla="*/ 98 h 140"/>
              <a:gd name="T44" fmla="*/ 86 w 248"/>
              <a:gd name="T45" fmla="*/ 80 h 140"/>
              <a:gd name="T46" fmla="*/ 60 w 248"/>
              <a:gd name="T47" fmla="*/ 82 h 140"/>
              <a:gd name="T48" fmla="*/ 34 w 248"/>
              <a:gd name="T49" fmla="*/ 98 h 140"/>
              <a:gd name="T50" fmla="*/ 28 w 248"/>
              <a:gd name="T51" fmla="*/ 74 h 140"/>
              <a:gd name="T52" fmla="*/ 12 w 248"/>
              <a:gd name="T53" fmla="*/ 56 h 140"/>
              <a:gd name="T54" fmla="*/ 0 w 248"/>
              <a:gd name="T55" fmla="*/ 38 h 140"/>
              <a:gd name="T56" fmla="*/ 10 w 248"/>
              <a:gd name="T57" fmla="*/ 32 h 140"/>
              <a:gd name="T58" fmla="*/ 20 w 248"/>
              <a:gd name="T59" fmla="*/ 38 h 140"/>
              <a:gd name="T60" fmla="*/ 28 w 248"/>
              <a:gd name="T61" fmla="*/ 22 h 140"/>
              <a:gd name="T62" fmla="*/ 12 w 248"/>
              <a:gd name="T63" fmla="*/ 1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8" h="140">
                <a:moveTo>
                  <a:pt x="8" y="6"/>
                </a:moveTo>
                <a:lnTo>
                  <a:pt x="20" y="6"/>
                </a:lnTo>
                <a:lnTo>
                  <a:pt x="32" y="10"/>
                </a:lnTo>
                <a:lnTo>
                  <a:pt x="46" y="24"/>
                </a:lnTo>
                <a:lnTo>
                  <a:pt x="56" y="24"/>
                </a:lnTo>
                <a:lnTo>
                  <a:pt x="72" y="26"/>
                </a:lnTo>
                <a:lnTo>
                  <a:pt x="72" y="14"/>
                </a:lnTo>
                <a:lnTo>
                  <a:pt x="86" y="4"/>
                </a:lnTo>
                <a:lnTo>
                  <a:pt x="96" y="0"/>
                </a:lnTo>
                <a:lnTo>
                  <a:pt x="114" y="6"/>
                </a:lnTo>
                <a:lnTo>
                  <a:pt x="120" y="12"/>
                </a:lnTo>
                <a:lnTo>
                  <a:pt x="122" y="20"/>
                </a:lnTo>
                <a:lnTo>
                  <a:pt x="122" y="24"/>
                </a:lnTo>
                <a:lnTo>
                  <a:pt x="124" y="28"/>
                </a:lnTo>
                <a:lnTo>
                  <a:pt x="130" y="30"/>
                </a:lnTo>
                <a:lnTo>
                  <a:pt x="140" y="30"/>
                </a:lnTo>
                <a:lnTo>
                  <a:pt x="152" y="30"/>
                </a:lnTo>
                <a:lnTo>
                  <a:pt x="158" y="40"/>
                </a:lnTo>
                <a:lnTo>
                  <a:pt x="172" y="56"/>
                </a:lnTo>
                <a:lnTo>
                  <a:pt x="184" y="64"/>
                </a:lnTo>
                <a:lnTo>
                  <a:pt x="194" y="72"/>
                </a:lnTo>
                <a:lnTo>
                  <a:pt x="208" y="74"/>
                </a:lnTo>
                <a:lnTo>
                  <a:pt x="220" y="86"/>
                </a:lnTo>
                <a:lnTo>
                  <a:pt x="234" y="90"/>
                </a:lnTo>
                <a:lnTo>
                  <a:pt x="240" y="92"/>
                </a:lnTo>
                <a:lnTo>
                  <a:pt x="244" y="92"/>
                </a:lnTo>
                <a:lnTo>
                  <a:pt x="246" y="94"/>
                </a:lnTo>
                <a:lnTo>
                  <a:pt x="248" y="102"/>
                </a:lnTo>
                <a:lnTo>
                  <a:pt x="248" y="106"/>
                </a:lnTo>
                <a:lnTo>
                  <a:pt x="238" y="106"/>
                </a:lnTo>
                <a:lnTo>
                  <a:pt x="230" y="102"/>
                </a:lnTo>
                <a:lnTo>
                  <a:pt x="222" y="98"/>
                </a:lnTo>
                <a:lnTo>
                  <a:pt x="210" y="114"/>
                </a:lnTo>
                <a:lnTo>
                  <a:pt x="200" y="130"/>
                </a:lnTo>
                <a:lnTo>
                  <a:pt x="192" y="136"/>
                </a:lnTo>
                <a:lnTo>
                  <a:pt x="184" y="140"/>
                </a:lnTo>
                <a:lnTo>
                  <a:pt x="174" y="138"/>
                </a:lnTo>
                <a:lnTo>
                  <a:pt x="162" y="138"/>
                </a:lnTo>
                <a:lnTo>
                  <a:pt x="160" y="128"/>
                </a:lnTo>
                <a:lnTo>
                  <a:pt x="160" y="120"/>
                </a:lnTo>
                <a:lnTo>
                  <a:pt x="152" y="116"/>
                </a:lnTo>
                <a:lnTo>
                  <a:pt x="144" y="112"/>
                </a:lnTo>
                <a:lnTo>
                  <a:pt x="134" y="106"/>
                </a:lnTo>
                <a:lnTo>
                  <a:pt x="118" y="98"/>
                </a:lnTo>
                <a:lnTo>
                  <a:pt x="100" y="86"/>
                </a:lnTo>
                <a:lnTo>
                  <a:pt x="86" y="80"/>
                </a:lnTo>
                <a:lnTo>
                  <a:pt x="70" y="78"/>
                </a:lnTo>
                <a:lnTo>
                  <a:pt x="60" y="82"/>
                </a:lnTo>
                <a:lnTo>
                  <a:pt x="50" y="88"/>
                </a:lnTo>
                <a:lnTo>
                  <a:pt x="34" y="98"/>
                </a:lnTo>
                <a:lnTo>
                  <a:pt x="32" y="86"/>
                </a:lnTo>
                <a:lnTo>
                  <a:pt x="28" y="74"/>
                </a:lnTo>
                <a:lnTo>
                  <a:pt x="20" y="64"/>
                </a:lnTo>
                <a:lnTo>
                  <a:pt x="12" y="56"/>
                </a:lnTo>
                <a:lnTo>
                  <a:pt x="4" y="46"/>
                </a:lnTo>
                <a:lnTo>
                  <a:pt x="0" y="38"/>
                </a:lnTo>
                <a:lnTo>
                  <a:pt x="2" y="28"/>
                </a:lnTo>
                <a:lnTo>
                  <a:pt x="10" y="32"/>
                </a:lnTo>
                <a:lnTo>
                  <a:pt x="14" y="34"/>
                </a:lnTo>
                <a:lnTo>
                  <a:pt x="20" y="38"/>
                </a:lnTo>
                <a:lnTo>
                  <a:pt x="28" y="32"/>
                </a:lnTo>
                <a:lnTo>
                  <a:pt x="28" y="22"/>
                </a:lnTo>
                <a:lnTo>
                  <a:pt x="22" y="16"/>
                </a:lnTo>
                <a:lnTo>
                  <a:pt x="12" y="10"/>
                </a:lnTo>
                <a:lnTo>
                  <a:pt x="8" y="6"/>
                </a:lnTo>
                <a:close/>
              </a:path>
            </a:pathLst>
          </a:custGeom>
          <a:solidFill>
            <a:srgbClr val="FFFF99"/>
          </a:solidFill>
          <a:ln w="7938">
            <a:solidFill>
              <a:srgbClr val="000000"/>
            </a:solidFill>
            <a:prstDash val="solid"/>
            <a:round/>
            <a:headEnd/>
            <a:tailEnd/>
          </a:ln>
        </p:spPr>
        <p:txBody>
          <a:bodyPr/>
          <a:lstStyle/>
          <a:p>
            <a:endParaRPr lang="en-US"/>
          </a:p>
        </p:txBody>
      </p:sp>
      <p:sp>
        <p:nvSpPr>
          <p:cNvPr id="4218" name="Freeform 122"/>
          <p:cNvSpPr>
            <a:spLocks/>
          </p:cNvSpPr>
          <p:nvPr/>
        </p:nvSpPr>
        <p:spPr bwMode="auto">
          <a:xfrm>
            <a:off x="6929439" y="2615546"/>
            <a:ext cx="460375" cy="260350"/>
          </a:xfrm>
          <a:custGeom>
            <a:avLst/>
            <a:gdLst>
              <a:gd name="T0" fmla="*/ 0 w 290"/>
              <a:gd name="T1" fmla="*/ 10 h 164"/>
              <a:gd name="T2" fmla="*/ 80 w 290"/>
              <a:gd name="T3" fmla="*/ 20 h 164"/>
              <a:gd name="T4" fmla="*/ 118 w 290"/>
              <a:gd name="T5" fmla="*/ 42 h 164"/>
              <a:gd name="T6" fmla="*/ 146 w 290"/>
              <a:gd name="T7" fmla="*/ 38 h 164"/>
              <a:gd name="T8" fmla="*/ 164 w 290"/>
              <a:gd name="T9" fmla="*/ 50 h 164"/>
              <a:gd name="T10" fmla="*/ 172 w 290"/>
              <a:gd name="T11" fmla="*/ 66 h 164"/>
              <a:gd name="T12" fmla="*/ 182 w 290"/>
              <a:gd name="T13" fmla="*/ 72 h 164"/>
              <a:gd name="T14" fmla="*/ 208 w 290"/>
              <a:gd name="T15" fmla="*/ 88 h 164"/>
              <a:gd name="T16" fmla="*/ 218 w 290"/>
              <a:gd name="T17" fmla="*/ 98 h 164"/>
              <a:gd name="T18" fmla="*/ 230 w 290"/>
              <a:gd name="T19" fmla="*/ 80 h 164"/>
              <a:gd name="T20" fmla="*/ 244 w 290"/>
              <a:gd name="T21" fmla="*/ 68 h 164"/>
              <a:gd name="T22" fmla="*/ 248 w 290"/>
              <a:gd name="T23" fmla="*/ 76 h 164"/>
              <a:gd name="T24" fmla="*/ 250 w 290"/>
              <a:gd name="T25" fmla="*/ 82 h 164"/>
              <a:gd name="T26" fmla="*/ 262 w 290"/>
              <a:gd name="T27" fmla="*/ 86 h 164"/>
              <a:gd name="T28" fmla="*/ 280 w 290"/>
              <a:gd name="T29" fmla="*/ 90 h 164"/>
              <a:gd name="T30" fmla="*/ 284 w 290"/>
              <a:gd name="T31" fmla="*/ 102 h 164"/>
              <a:gd name="T32" fmla="*/ 258 w 290"/>
              <a:gd name="T33" fmla="*/ 112 h 164"/>
              <a:gd name="T34" fmla="*/ 242 w 290"/>
              <a:gd name="T35" fmla="*/ 110 h 164"/>
              <a:gd name="T36" fmla="*/ 256 w 290"/>
              <a:gd name="T37" fmla="*/ 98 h 164"/>
              <a:gd name="T38" fmla="*/ 242 w 290"/>
              <a:gd name="T39" fmla="*/ 98 h 164"/>
              <a:gd name="T40" fmla="*/ 232 w 290"/>
              <a:gd name="T41" fmla="*/ 108 h 164"/>
              <a:gd name="T42" fmla="*/ 224 w 290"/>
              <a:gd name="T43" fmla="*/ 120 h 164"/>
              <a:gd name="T44" fmla="*/ 208 w 290"/>
              <a:gd name="T45" fmla="*/ 126 h 164"/>
              <a:gd name="T46" fmla="*/ 216 w 290"/>
              <a:gd name="T47" fmla="*/ 132 h 164"/>
              <a:gd name="T48" fmla="*/ 226 w 290"/>
              <a:gd name="T49" fmla="*/ 142 h 164"/>
              <a:gd name="T50" fmla="*/ 222 w 290"/>
              <a:gd name="T51" fmla="*/ 162 h 164"/>
              <a:gd name="T52" fmla="*/ 204 w 290"/>
              <a:gd name="T53" fmla="*/ 162 h 164"/>
              <a:gd name="T54" fmla="*/ 196 w 290"/>
              <a:gd name="T55" fmla="*/ 148 h 164"/>
              <a:gd name="T56" fmla="*/ 176 w 290"/>
              <a:gd name="T57" fmla="*/ 144 h 164"/>
              <a:gd name="T58" fmla="*/ 150 w 290"/>
              <a:gd name="T59" fmla="*/ 130 h 164"/>
              <a:gd name="T60" fmla="*/ 128 w 290"/>
              <a:gd name="T61" fmla="*/ 114 h 164"/>
              <a:gd name="T62" fmla="*/ 112 w 290"/>
              <a:gd name="T63" fmla="*/ 96 h 164"/>
              <a:gd name="T64" fmla="*/ 86 w 290"/>
              <a:gd name="T65" fmla="*/ 88 h 164"/>
              <a:gd name="T66" fmla="*/ 78 w 290"/>
              <a:gd name="T67" fmla="*/ 76 h 164"/>
              <a:gd name="T68" fmla="*/ 70 w 290"/>
              <a:gd name="T69" fmla="*/ 64 h 164"/>
              <a:gd name="T70" fmla="*/ 42 w 290"/>
              <a:gd name="T71" fmla="*/ 62 h 164"/>
              <a:gd name="T72" fmla="*/ 28 w 290"/>
              <a:gd name="T73" fmla="*/ 80 h 164"/>
              <a:gd name="T74" fmla="*/ 12 w 290"/>
              <a:gd name="T75" fmla="*/ 82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0" h="164">
                <a:moveTo>
                  <a:pt x="12" y="82"/>
                </a:moveTo>
                <a:lnTo>
                  <a:pt x="0" y="10"/>
                </a:lnTo>
                <a:lnTo>
                  <a:pt x="36" y="0"/>
                </a:lnTo>
                <a:lnTo>
                  <a:pt x="80" y="20"/>
                </a:lnTo>
                <a:lnTo>
                  <a:pt x="100" y="42"/>
                </a:lnTo>
                <a:lnTo>
                  <a:pt x="118" y="42"/>
                </a:lnTo>
                <a:lnTo>
                  <a:pt x="134" y="40"/>
                </a:lnTo>
                <a:lnTo>
                  <a:pt x="146" y="38"/>
                </a:lnTo>
                <a:lnTo>
                  <a:pt x="160" y="46"/>
                </a:lnTo>
                <a:lnTo>
                  <a:pt x="164" y="50"/>
                </a:lnTo>
                <a:lnTo>
                  <a:pt x="170" y="58"/>
                </a:lnTo>
                <a:lnTo>
                  <a:pt x="172" y="66"/>
                </a:lnTo>
                <a:lnTo>
                  <a:pt x="174" y="70"/>
                </a:lnTo>
                <a:lnTo>
                  <a:pt x="182" y="72"/>
                </a:lnTo>
                <a:lnTo>
                  <a:pt x="188" y="88"/>
                </a:lnTo>
                <a:lnTo>
                  <a:pt x="208" y="88"/>
                </a:lnTo>
                <a:lnTo>
                  <a:pt x="210" y="96"/>
                </a:lnTo>
                <a:lnTo>
                  <a:pt x="218" y="98"/>
                </a:lnTo>
                <a:lnTo>
                  <a:pt x="222" y="88"/>
                </a:lnTo>
                <a:lnTo>
                  <a:pt x="230" y="80"/>
                </a:lnTo>
                <a:lnTo>
                  <a:pt x="234" y="76"/>
                </a:lnTo>
                <a:lnTo>
                  <a:pt x="244" y="68"/>
                </a:lnTo>
                <a:lnTo>
                  <a:pt x="252" y="68"/>
                </a:lnTo>
                <a:lnTo>
                  <a:pt x="248" y="76"/>
                </a:lnTo>
                <a:lnTo>
                  <a:pt x="244" y="82"/>
                </a:lnTo>
                <a:lnTo>
                  <a:pt x="250" y="82"/>
                </a:lnTo>
                <a:lnTo>
                  <a:pt x="252" y="84"/>
                </a:lnTo>
                <a:lnTo>
                  <a:pt x="262" y="86"/>
                </a:lnTo>
                <a:lnTo>
                  <a:pt x="266" y="82"/>
                </a:lnTo>
                <a:lnTo>
                  <a:pt x="280" y="90"/>
                </a:lnTo>
                <a:lnTo>
                  <a:pt x="290" y="94"/>
                </a:lnTo>
                <a:lnTo>
                  <a:pt x="284" y="102"/>
                </a:lnTo>
                <a:lnTo>
                  <a:pt x="272" y="108"/>
                </a:lnTo>
                <a:lnTo>
                  <a:pt x="258" y="112"/>
                </a:lnTo>
                <a:lnTo>
                  <a:pt x="248" y="106"/>
                </a:lnTo>
                <a:lnTo>
                  <a:pt x="242" y="110"/>
                </a:lnTo>
                <a:lnTo>
                  <a:pt x="256" y="102"/>
                </a:lnTo>
                <a:lnTo>
                  <a:pt x="256" y="98"/>
                </a:lnTo>
                <a:lnTo>
                  <a:pt x="248" y="92"/>
                </a:lnTo>
                <a:lnTo>
                  <a:pt x="242" y="98"/>
                </a:lnTo>
                <a:lnTo>
                  <a:pt x="232" y="96"/>
                </a:lnTo>
                <a:lnTo>
                  <a:pt x="232" y="108"/>
                </a:lnTo>
                <a:lnTo>
                  <a:pt x="226" y="110"/>
                </a:lnTo>
                <a:lnTo>
                  <a:pt x="224" y="120"/>
                </a:lnTo>
                <a:lnTo>
                  <a:pt x="208" y="120"/>
                </a:lnTo>
                <a:lnTo>
                  <a:pt x="208" y="126"/>
                </a:lnTo>
                <a:lnTo>
                  <a:pt x="210" y="128"/>
                </a:lnTo>
                <a:lnTo>
                  <a:pt x="216" y="132"/>
                </a:lnTo>
                <a:lnTo>
                  <a:pt x="222" y="136"/>
                </a:lnTo>
                <a:lnTo>
                  <a:pt x="226" y="142"/>
                </a:lnTo>
                <a:lnTo>
                  <a:pt x="226" y="152"/>
                </a:lnTo>
                <a:lnTo>
                  <a:pt x="222" y="162"/>
                </a:lnTo>
                <a:lnTo>
                  <a:pt x="216" y="164"/>
                </a:lnTo>
                <a:lnTo>
                  <a:pt x="204" y="162"/>
                </a:lnTo>
                <a:lnTo>
                  <a:pt x="202" y="152"/>
                </a:lnTo>
                <a:lnTo>
                  <a:pt x="196" y="148"/>
                </a:lnTo>
                <a:lnTo>
                  <a:pt x="190" y="148"/>
                </a:lnTo>
                <a:lnTo>
                  <a:pt x="176" y="144"/>
                </a:lnTo>
                <a:lnTo>
                  <a:pt x="164" y="132"/>
                </a:lnTo>
                <a:lnTo>
                  <a:pt x="150" y="130"/>
                </a:lnTo>
                <a:lnTo>
                  <a:pt x="140" y="122"/>
                </a:lnTo>
                <a:lnTo>
                  <a:pt x="128" y="114"/>
                </a:lnTo>
                <a:lnTo>
                  <a:pt x="118" y="102"/>
                </a:lnTo>
                <a:lnTo>
                  <a:pt x="112" y="96"/>
                </a:lnTo>
                <a:lnTo>
                  <a:pt x="108" y="88"/>
                </a:lnTo>
                <a:lnTo>
                  <a:pt x="86" y="88"/>
                </a:lnTo>
                <a:lnTo>
                  <a:pt x="80" y="86"/>
                </a:lnTo>
                <a:lnTo>
                  <a:pt x="78" y="76"/>
                </a:lnTo>
                <a:lnTo>
                  <a:pt x="76" y="70"/>
                </a:lnTo>
                <a:lnTo>
                  <a:pt x="70" y="64"/>
                </a:lnTo>
                <a:lnTo>
                  <a:pt x="52" y="58"/>
                </a:lnTo>
                <a:lnTo>
                  <a:pt x="42" y="62"/>
                </a:lnTo>
                <a:lnTo>
                  <a:pt x="28" y="72"/>
                </a:lnTo>
                <a:lnTo>
                  <a:pt x="28" y="80"/>
                </a:lnTo>
                <a:lnTo>
                  <a:pt x="28" y="84"/>
                </a:lnTo>
                <a:lnTo>
                  <a:pt x="12" y="82"/>
                </a:lnTo>
                <a:close/>
              </a:path>
            </a:pathLst>
          </a:custGeom>
          <a:solidFill>
            <a:srgbClr val="FFFF99"/>
          </a:solidFill>
          <a:ln w="7938">
            <a:solidFill>
              <a:srgbClr val="000000"/>
            </a:solidFill>
            <a:prstDash val="solid"/>
            <a:round/>
            <a:headEnd/>
            <a:tailEnd/>
          </a:ln>
        </p:spPr>
        <p:txBody>
          <a:bodyPr/>
          <a:lstStyle/>
          <a:p>
            <a:endParaRPr lang="en-US"/>
          </a:p>
        </p:txBody>
      </p:sp>
      <p:sp>
        <p:nvSpPr>
          <p:cNvPr id="4219" name="Freeform 123"/>
          <p:cNvSpPr>
            <a:spLocks/>
          </p:cNvSpPr>
          <p:nvPr/>
        </p:nvSpPr>
        <p:spPr bwMode="auto">
          <a:xfrm>
            <a:off x="6672264" y="2310747"/>
            <a:ext cx="968375" cy="460375"/>
          </a:xfrm>
          <a:custGeom>
            <a:avLst/>
            <a:gdLst>
              <a:gd name="T0" fmla="*/ 118 w 610"/>
              <a:gd name="T1" fmla="*/ 258 h 290"/>
              <a:gd name="T2" fmla="*/ 116 w 610"/>
              <a:gd name="T3" fmla="*/ 272 h 290"/>
              <a:gd name="T4" fmla="*/ 108 w 610"/>
              <a:gd name="T5" fmla="*/ 252 h 290"/>
              <a:gd name="T6" fmla="*/ 98 w 610"/>
              <a:gd name="T7" fmla="*/ 240 h 290"/>
              <a:gd name="T8" fmla="*/ 76 w 610"/>
              <a:gd name="T9" fmla="*/ 226 h 290"/>
              <a:gd name="T10" fmla="*/ 62 w 610"/>
              <a:gd name="T11" fmla="*/ 206 h 290"/>
              <a:gd name="T12" fmla="*/ 80 w 610"/>
              <a:gd name="T13" fmla="*/ 210 h 290"/>
              <a:gd name="T14" fmla="*/ 86 w 610"/>
              <a:gd name="T15" fmla="*/ 194 h 290"/>
              <a:gd name="T16" fmla="*/ 98 w 610"/>
              <a:gd name="T17" fmla="*/ 182 h 290"/>
              <a:gd name="T18" fmla="*/ 92 w 610"/>
              <a:gd name="T19" fmla="*/ 162 h 290"/>
              <a:gd name="T20" fmla="*/ 82 w 610"/>
              <a:gd name="T21" fmla="*/ 166 h 290"/>
              <a:gd name="T22" fmla="*/ 68 w 610"/>
              <a:gd name="T23" fmla="*/ 162 h 290"/>
              <a:gd name="T24" fmla="*/ 44 w 610"/>
              <a:gd name="T25" fmla="*/ 174 h 290"/>
              <a:gd name="T26" fmla="*/ 26 w 610"/>
              <a:gd name="T27" fmla="*/ 148 h 290"/>
              <a:gd name="T28" fmla="*/ 8 w 610"/>
              <a:gd name="T29" fmla="*/ 138 h 290"/>
              <a:gd name="T30" fmla="*/ 0 w 610"/>
              <a:gd name="T31" fmla="*/ 138 h 290"/>
              <a:gd name="T32" fmla="*/ 0 w 610"/>
              <a:gd name="T33" fmla="*/ 118 h 290"/>
              <a:gd name="T34" fmla="*/ 8 w 610"/>
              <a:gd name="T35" fmla="*/ 94 h 290"/>
              <a:gd name="T36" fmla="*/ 28 w 610"/>
              <a:gd name="T37" fmla="*/ 102 h 290"/>
              <a:gd name="T38" fmla="*/ 50 w 610"/>
              <a:gd name="T39" fmla="*/ 70 h 290"/>
              <a:gd name="T40" fmla="*/ 92 w 610"/>
              <a:gd name="T41" fmla="*/ 78 h 290"/>
              <a:gd name="T42" fmla="*/ 118 w 610"/>
              <a:gd name="T43" fmla="*/ 88 h 290"/>
              <a:gd name="T44" fmla="*/ 136 w 610"/>
              <a:gd name="T45" fmla="*/ 84 h 290"/>
              <a:gd name="T46" fmla="*/ 182 w 610"/>
              <a:gd name="T47" fmla="*/ 92 h 290"/>
              <a:gd name="T48" fmla="*/ 200 w 610"/>
              <a:gd name="T49" fmla="*/ 92 h 290"/>
              <a:gd name="T50" fmla="*/ 218 w 610"/>
              <a:gd name="T51" fmla="*/ 76 h 290"/>
              <a:gd name="T52" fmla="*/ 196 w 610"/>
              <a:gd name="T53" fmla="*/ 60 h 290"/>
              <a:gd name="T54" fmla="*/ 216 w 610"/>
              <a:gd name="T55" fmla="*/ 46 h 290"/>
              <a:gd name="T56" fmla="*/ 194 w 610"/>
              <a:gd name="T57" fmla="*/ 28 h 290"/>
              <a:gd name="T58" fmla="*/ 290 w 610"/>
              <a:gd name="T59" fmla="*/ 10 h 290"/>
              <a:gd name="T60" fmla="*/ 330 w 610"/>
              <a:gd name="T61" fmla="*/ 4 h 290"/>
              <a:gd name="T62" fmla="*/ 380 w 610"/>
              <a:gd name="T63" fmla="*/ 28 h 290"/>
              <a:gd name="T64" fmla="*/ 396 w 610"/>
              <a:gd name="T65" fmla="*/ 36 h 290"/>
              <a:gd name="T66" fmla="*/ 424 w 610"/>
              <a:gd name="T67" fmla="*/ 20 h 290"/>
              <a:gd name="T68" fmla="*/ 442 w 610"/>
              <a:gd name="T69" fmla="*/ 38 h 290"/>
              <a:gd name="T70" fmla="*/ 506 w 610"/>
              <a:gd name="T71" fmla="*/ 90 h 290"/>
              <a:gd name="T72" fmla="*/ 518 w 610"/>
              <a:gd name="T73" fmla="*/ 82 h 290"/>
              <a:gd name="T74" fmla="*/ 542 w 610"/>
              <a:gd name="T75" fmla="*/ 94 h 290"/>
              <a:gd name="T76" fmla="*/ 572 w 610"/>
              <a:gd name="T77" fmla="*/ 102 h 290"/>
              <a:gd name="T78" fmla="*/ 610 w 610"/>
              <a:gd name="T79" fmla="*/ 116 h 290"/>
              <a:gd name="T80" fmla="*/ 584 w 610"/>
              <a:gd name="T81" fmla="*/ 140 h 290"/>
              <a:gd name="T82" fmla="*/ 588 w 610"/>
              <a:gd name="T83" fmla="*/ 160 h 290"/>
              <a:gd name="T84" fmla="*/ 570 w 610"/>
              <a:gd name="T85" fmla="*/ 164 h 290"/>
              <a:gd name="T86" fmla="*/ 560 w 610"/>
              <a:gd name="T87" fmla="*/ 172 h 290"/>
              <a:gd name="T88" fmla="*/ 558 w 610"/>
              <a:gd name="T89" fmla="*/ 196 h 290"/>
              <a:gd name="T90" fmla="*/ 534 w 610"/>
              <a:gd name="T91" fmla="*/ 196 h 290"/>
              <a:gd name="T92" fmla="*/ 546 w 610"/>
              <a:gd name="T93" fmla="*/ 226 h 290"/>
              <a:gd name="T94" fmla="*/ 542 w 610"/>
              <a:gd name="T95" fmla="*/ 252 h 290"/>
              <a:gd name="T96" fmla="*/ 514 w 610"/>
              <a:gd name="T97" fmla="*/ 246 h 290"/>
              <a:gd name="T98" fmla="*/ 480 w 610"/>
              <a:gd name="T99" fmla="*/ 246 h 290"/>
              <a:gd name="T100" fmla="*/ 448 w 610"/>
              <a:gd name="T101" fmla="*/ 244 h 290"/>
              <a:gd name="T102" fmla="*/ 426 w 610"/>
              <a:gd name="T103" fmla="*/ 246 h 290"/>
              <a:gd name="T104" fmla="*/ 414 w 610"/>
              <a:gd name="T105" fmla="*/ 260 h 290"/>
              <a:gd name="T106" fmla="*/ 386 w 610"/>
              <a:gd name="T107" fmla="*/ 274 h 290"/>
              <a:gd name="T108" fmla="*/ 380 w 610"/>
              <a:gd name="T109" fmla="*/ 290 h 290"/>
              <a:gd name="T110" fmla="*/ 370 w 610"/>
              <a:gd name="T111" fmla="*/ 280 h 290"/>
              <a:gd name="T112" fmla="*/ 344 w 610"/>
              <a:gd name="T113" fmla="*/ 264 h 290"/>
              <a:gd name="T114" fmla="*/ 332 w 610"/>
              <a:gd name="T115" fmla="*/ 250 h 290"/>
              <a:gd name="T116" fmla="*/ 262 w 610"/>
              <a:gd name="T117" fmla="*/ 234 h 290"/>
              <a:gd name="T118" fmla="*/ 198 w 610"/>
              <a:gd name="T119" fmla="*/ 192 h 290"/>
              <a:gd name="T120" fmla="*/ 174 w 610"/>
              <a:gd name="T121" fmla="*/ 274 h 290"/>
              <a:gd name="T122" fmla="*/ 150 w 610"/>
              <a:gd name="T123" fmla="*/ 260 h 290"/>
              <a:gd name="T124" fmla="*/ 126 w 610"/>
              <a:gd name="T125" fmla="*/ 25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0" h="290">
                <a:moveTo>
                  <a:pt x="126" y="256"/>
                </a:moveTo>
                <a:lnTo>
                  <a:pt x="118" y="258"/>
                </a:lnTo>
                <a:lnTo>
                  <a:pt x="116" y="266"/>
                </a:lnTo>
                <a:lnTo>
                  <a:pt x="116" y="272"/>
                </a:lnTo>
                <a:lnTo>
                  <a:pt x="110" y="266"/>
                </a:lnTo>
                <a:lnTo>
                  <a:pt x="108" y="252"/>
                </a:lnTo>
                <a:lnTo>
                  <a:pt x="106" y="244"/>
                </a:lnTo>
                <a:lnTo>
                  <a:pt x="98" y="240"/>
                </a:lnTo>
                <a:lnTo>
                  <a:pt x="92" y="238"/>
                </a:lnTo>
                <a:lnTo>
                  <a:pt x="76" y="226"/>
                </a:lnTo>
                <a:lnTo>
                  <a:pt x="66" y="216"/>
                </a:lnTo>
                <a:lnTo>
                  <a:pt x="62" y="206"/>
                </a:lnTo>
                <a:lnTo>
                  <a:pt x="68" y="208"/>
                </a:lnTo>
                <a:lnTo>
                  <a:pt x="80" y="210"/>
                </a:lnTo>
                <a:lnTo>
                  <a:pt x="76" y="194"/>
                </a:lnTo>
                <a:lnTo>
                  <a:pt x="86" y="194"/>
                </a:lnTo>
                <a:lnTo>
                  <a:pt x="100" y="194"/>
                </a:lnTo>
                <a:lnTo>
                  <a:pt x="98" y="182"/>
                </a:lnTo>
                <a:lnTo>
                  <a:pt x="98" y="170"/>
                </a:lnTo>
                <a:lnTo>
                  <a:pt x="92" y="162"/>
                </a:lnTo>
                <a:lnTo>
                  <a:pt x="86" y="162"/>
                </a:lnTo>
                <a:lnTo>
                  <a:pt x="82" y="166"/>
                </a:lnTo>
                <a:lnTo>
                  <a:pt x="76" y="166"/>
                </a:lnTo>
                <a:lnTo>
                  <a:pt x="68" y="162"/>
                </a:lnTo>
                <a:lnTo>
                  <a:pt x="58" y="162"/>
                </a:lnTo>
                <a:lnTo>
                  <a:pt x="44" y="174"/>
                </a:lnTo>
                <a:lnTo>
                  <a:pt x="38" y="164"/>
                </a:lnTo>
                <a:lnTo>
                  <a:pt x="26" y="148"/>
                </a:lnTo>
                <a:lnTo>
                  <a:pt x="10" y="146"/>
                </a:lnTo>
                <a:lnTo>
                  <a:pt x="8" y="138"/>
                </a:lnTo>
                <a:lnTo>
                  <a:pt x="4" y="138"/>
                </a:lnTo>
                <a:lnTo>
                  <a:pt x="0" y="138"/>
                </a:lnTo>
                <a:lnTo>
                  <a:pt x="0" y="136"/>
                </a:lnTo>
                <a:lnTo>
                  <a:pt x="0" y="118"/>
                </a:lnTo>
                <a:lnTo>
                  <a:pt x="0" y="104"/>
                </a:lnTo>
                <a:lnTo>
                  <a:pt x="8" y="94"/>
                </a:lnTo>
                <a:lnTo>
                  <a:pt x="18" y="106"/>
                </a:lnTo>
                <a:lnTo>
                  <a:pt x="28" y="102"/>
                </a:lnTo>
                <a:lnTo>
                  <a:pt x="26" y="90"/>
                </a:lnTo>
                <a:lnTo>
                  <a:pt x="50" y="70"/>
                </a:lnTo>
                <a:lnTo>
                  <a:pt x="72" y="72"/>
                </a:lnTo>
                <a:lnTo>
                  <a:pt x="92" y="78"/>
                </a:lnTo>
                <a:lnTo>
                  <a:pt x="108" y="90"/>
                </a:lnTo>
                <a:lnTo>
                  <a:pt x="118" y="88"/>
                </a:lnTo>
                <a:lnTo>
                  <a:pt x="130" y="92"/>
                </a:lnTo>
                <a:lnTo>
                  <a:pt x="136" y="84"/>
                </a:lnTo>
                <a:lnTo>
                  <a:pt x="170" y="84"/>
                </a:lnTo>
                <a:lnTo>
                  <a:pt x="182" y="92"/>
                </a:lnTo>
                <a:lnTo>
                  <a:pt x="188" y="92"/>
                </a:lnTo>
                <a:lnTo>
                  <a:pt x="200" y="92"/>
                </a:lnTo>
                <a:lnTo>
                  <a:pt x="216" y="90"/>
                </a:lnTo>
                <a:lnTo>
                  <a:pt x="218" y="76"/>
                </a:lnTo>
                <a:lnTo>
                  <a:pt x="192" y="68"/>
                </a:lnTo>
                <a:lnTo>
                  <a:pt x="196" y="60"/>
                </a:lnTo>
                <a:lnTo>
                  <a:pt x="198" y="50"/>
                </a:lnTo>
                <a:lnTo>
                  <a:pt x="216" y="46"/>
                </a:lnTo>
                <a:lnTo>
                  <a:pt x="200" y="40"/>
                </a:lnTo>
                <a:lnTo>
                  <a:pt x="194" y="28"/>
                </a:lnTo>
                <a:lnTo>
                  <a:pt x="218" y="28"/>
                </a:lnTo>
                <a:lnTo>
                  <a:pt x="290" y="10"/>
                </a:lnTo>
                <a:lnTo>
                  <a:pt x="300" y="0"/>
                </a:lnTo>
                <a:lnTo>
                  <a:pt x="330" y="4"/>
                </a:lnTo>
                <a:lnTo>
                  <a:pt x="342" y="24"/>
                </a:lnTo>
                <a:lnTo>
                  <a:pt x="380" y="28"/>
                </a:lnTo>
                <a:lnTo>
                  <a:pt x="378" y="36"/>
                </a:lnTo>
                <a:lnTo>
                  <a:pt x="396" y="36"/>
                </a:lnTo>
                <a:lnTo>
                  <a:pt x="416" y="20"/>
                </a:lnTo>
                <a:lnTo>
                  <a:pt x="424" y="20"/>
                </a:lnTo>
                <a:lnTo>
                  <a:pt x="424" y="30"/>
                </a:lnTo>
                <a:lnTo>
                  <a:pt x="442" y="38"/>
                </a:lnTo>
                <a:lnTo>
                  <a:pt x="498" y="88"/>
                </a:lnTo>
                <a:lnTo>
                  <a:pt x="506" y="90"/>
                </a:lnTo>
                <a:lnTo>
                  <a:pt x="506" y="80"/>
                </a:lnTo>
                <a:lnTo>
                  <a:pt x="518" y="82"/>
                </a:lnTo>
                <a:lnTo>
                  <a:pt x="520" y="90"/>
                </a:lnTo>
                <a:lnTo>
                  <a:pt x="542" y="94"/>
                </a:lnTo>
                <a:lnTo>
                  <a:pt x="546" y="84"/>
                </a:lnTo>
                <a:lnTo>
                  <a:pt x="572" y="102"/>
                </a:lnTo>
                <a:lnTo>
                  <a:pt x="590" y="112"/>
                </a:lnTo>
                <a:lnTo>
                  <a:pt x="610" y="116"/>
                </a:lnTo>
                <a:lnTo>
                  <a:pt x="604" y="120"/>
                </a:lnTo>
                <a:lnTo>
                  <a:pt x="584" y="140"/>
                </a:lnTo>
                <a:lnTo>
                  <a:pt x="594" y="152"/>
                </a:lnTo>
                <a:lnTo>
                  <a:pt x="588" y="160"/>
                </a:lnTo>
                <a:lnTo>
                  <a:pt x="580" y="164"/>
                </a:lnTo>
                <a:lnTo>
                  <a:pt x="570" y="164"/>
                </a:lnTo>
                <a:lnTo>
                  <a:pt x="556" y="160"/>
                </a:lnTo>
                <a:lnTo>
                  <a:pt x="560" y="172"/>
                </a:lnTo>
                <a:lnTo>
                  <a:pt x="558" y="188"/>
                </a:lnTo>
                <a:lnTo>
                  <a:pt x="558" y="196"/>
                </a:lnTo>
                <a:lnTo>
                  <a:pt x="552" y="200"/>
                </a:lnTo>
                <a:lnTo>
                  <a:pt x="534" y="196"/>
                </a:lnTo>
                <a:lnTo>
                  <a:pt x="536" y="204"/>
                </a:lnTo>
                <a:lnTo>
                  <a:pt x="546" y="226"/>
                </a:lnTo>
                <a:lnTo>
                  <a:pt x="548" y="240"/>
                </a:lnTo>
                <a:lnTo>
                  <a:pt x="542" y="252"/>
                </a:lnTo>
                <a:lnTo>
                  <a:pt x="528" y="246"/>
                </a:lnTo>
                <a:lnTo>
                  <a:pt x="514" y="246"/>
                </a:lnTo>
                <a:lnTo>
                  <a:pt x="492" y="246"/>
                </a:lnTo>
                <a:lnTo>
                  <a:pt x="480" y="246"/>
                </a:lnTo>
                <a:lnTo>
                  <a:pt x="458" y="238"/>
                </a:lnTo>
                <a:lnTo>
                  <a:pt x="448" y="244"/>
                </a:lnTo>
                <a:lnTo>
                  <a:pt x="448" y="252"/>
                </a:lnTo>
                <a:lnTo>
                  <a:pt x="426" y="246"/>
                </a:lnTo>
                <a:lnTo>
                  <a:pt x="414" y="248"/>
                </a:lnTo>
                <a:lnTo>
                  <a:pt x="414" y="260"/>
                </a:lnTo>
                <a:lnTo>
                  <a:pt x="406" y="260"/>
                </a:lnTo>
                <a:lnTo>
                  <a:pt x="386" y="274"/>
                </a:lnTo>
                <a:lnTo>
                  <a:pt x="380" y="284"/>
                </a:lnTo>
                <a:lnTo>
                  <a:pt x="380" y="290"/>
                </a:lnTo>
                <a:lnTo>
                  <a:pt x="372" y="288"/>
                </a:lnTo>
                <a:lnTo>
                  <a:pt x="370" y="280"/>
                </a:lnTo>
                <a:lnTo>
                  <a:pt x="350" y="280"/>
                </a:lnTo>
                <a:lnTo>
                  <a:pt x="344" y="264"/>
                </a:lnTo>
                <a:lnTo>
                  <a:pt x="336" y="262"/>
                </a:lnTo>
                <a:lnTo>
                  <a:pt x="332" y="250"/>
                </a:lnTo>
                <a:lnTo>
                  <a:pt x="308" y="230"/>
                </a:lnTo>
                <a:lnTo>
                  <a:pt x="262" y="234"/>
                </a:lnTo>
                <a:lnTo>
                  <a:pt x="242" y="212"/>
                </a:lnTo>
                <a:lnTo>
                  <a:pt x="198" y="192"/>
                </a:lnTo>
                <a:lnTo>
                  <a:pt x="162" y="202"/>
                </a:lnTo>
                <a:lnTo>
                  <a:pt x="174" y="274"/>
                </a:lnTo>
                <a:lnTo>
                  <a:pt x="164" y="274"/>
                </a:lnTo>
                <a:lnTo>
                  <a:pt x="150" y="260"/>
                </a:lnTo>
                <a:lnTo>
                  <a:pt x="138" y="256"/>
                </a:lnTo>
                <a:lnTo>
                  <a:pt x="126" y="256"/>
                </a:lnTo>
                <a:close/>
              </a:path>
            </a:pathLst>
          </a:custGeom>
          <a:solidFill>
            <a:srgbClr val="FFFF99"/>
          </a:solidFill>
          <a:ln w="7938">
            <a:solidFill>
              <a:srgbClr val="000000"/>
            </a:solidFill>
            <a:prstDash val="solid"/>
            <a:round/>
            <a:headEnd/>
            <a:tailEnd/>
          </a:ln>
        </p:spPr>
        <p:txBody>
          <a:bodyPr/>
          <a:lstStyle/>
          <a:p>
            <a:endParaRPr lang="en-US"/>
          </a:p>
        </p:txBody>
      </p:sp>
      <p:sp>
        <p:nvSpPr>
          <p:cNvPr id="4220" name="Freeform 124"/>
          <p:cNvSpPr>
            <a:spLocks/>
          </p:cNvSpPr>
          <p:nvPr/>
        </p:nvSpPr>
        <p:spPr bwMode="auto">
          <a:xfrm>
            <a:off x="6103939" y="1717022"/>
            <a:ext cx="3355975" cy="1031875"/>
          </a:xfrm>
          <a:custGeom>
            <a:avLst/>
            <a:gdLst>
              <a:gd name="T0" fmla="*/ 1096 w 2114"/>
              <a:gd name="T1" fmla="*/ 482 h 650"/>
              <a:gd name="T2" fmla="*/ 1098 w 2114"/>
              <a:gd name="T3" fmla="*/ 444 h 650"/>
              <a:gd name="T4" fmla="*/ 1190 w 2114"/>
              <a:gd name="T5" fmla="*/ 470 h 650"/>
              <a:gd name="T6" fmla="*/ 1344 w 2114"/>
              <a:gd name="T7" fmla="*/ 476 h 650"/>
              <a:gd name="T8" fmla="*/ 1426 w 2114"/>
              <a:gd name="T9" fmla="*/ 468 h 650"/>
              <a:gd name="T10" fmla="*/ 1446 w 2114"/>
              <a:gd name="T11" fmla="*/ 414 h 650"/>
              <a:gd name="T12" fmla="*/ 1618 w 2114"/>
              <a:gd name="T13" fmla="*/ 500 h 650"/>
              <a:gd name="T14" fmla="*/ 1696 w 2114"/>
              <a:gd name="T15" fmla="*/ 532 h 650"/>
              <a:gd name="T16" fmla="*/ 1708 w 2114"/>
              <a:gd name="T17" fmla="*/ 618 h 650"/>
              <a:gd name="T18" fmla="*/ 1764 w 2114"/>
              <a:gd name="T19" fmla="*/ 530 h 650"/>
              <a:gd name="T20" fmla="*/ 1664 w 2114"/>
              <a:gd name="T21" fmla="*/ 402 h 650"/>
              <a:gd name="T22" fmla="*/ 1604 w 2114"/>
              <a:gd name="T23" fmla="*/ 378 h 650"/>
              <a:gd name="T24" fmla="*/ 1648 w 2114"/>
              <a:gd name="T25" fmla="*/ 306 h 650"/>
              <a:gd name="T26" fmla="*/ 1794 w 2114"/>
              <a:gd name="T27" fmla="*/ 306 h 650"/>
              <a:gd name="T28" fmla="*/ 1820 w 2114"/>
              <a:gd name="T29" fmla="*/ 268 h 650"/>
              <a:gd name="T30" fmla="*/ 1878 w 2114"/>
              <a:gd name="T31" fmla="*/ 272 h 650"/>
              <a:gd name="T32" fmla="*/ 1908 w 2114"/>
              <a:gd name="T33" fmla="*/ 404 h 650"/>
              <a:gd name="T34" fmla="*/ 1986 w 2114"/>
              <a:gd name="T35" fmla="*/ 418 h 650"/>
              <a:gd name="T36" fmla="*/ 1982 w 2114"/>
              <a:gd name="T37" fmla="*/ 378 h 650"/>
              <a:gd name="T38" fmla="*/ 1918 w 2114"/>
              <a:gd name="T39" fmla="*/ 294 h 650"/>
              <a:gd name="T40" fmla="*/ 2046 w 2114"/>
              <a:gd name="T41" fmla="*/ 234 h 650"/>
              <a:gd name="T42" fmla="*/ 2006 w 2114"/>
              <a:gd name="T43" fmla="*/ 188 h 650"/>
              <a:gd name="T44" fmla="*/ 2106 w 2114"/>
              <a:gd name="T45" fmla="*/ 194 h 650"/>
              <a:gd name="T46" fmla="*/ 1952 w 2114"/>
              <a:gd name="T47" fmla="*/ 142 h 650"/>
              <a:gd name="T48" fmla="*/ 1782 w 2114"/>
              <a:gd name="T49" fmla="*/ 138 h 650"/>
              <a:gd name="T50" fmla="*/ 1626 w 2114"/>
              <a:gd name="T51" fmla="*/ 114 h 650"/>
              <a:gd name="T52" fmla="*/ 1454 w 2114"/>
              <a:gd name="T53" fmla="*/ 72 h 650"/>
              <a:gd name="T54" fmla="*/ 1354 w 2114"/>
              <a:gd name="T55" fmla="*/ 68 h 650"/>
              <a:gd name="T56" fmla="*/ 1220 w 2114"/>
              <a:gd name="T57" fmla="*/ 100 h 650"/>
              <a:gd name="T58" fmla="*/ 992 w 2114"/>
              <a:gd name="T59" fmla="*/ 60 h 650"/>
              <a:gd name="T60" fmla="*/ 820 w 2114"/>
              <a:gd name="T61" fmla="*/ 0 h 650"/>
              <a:gd name="T62" fmla="*/ 664 w 2114"/>
              <a:gd name="T63" fmla="*/ 34 h 650"/>
              <a:gd name="T64" fmla="*/ 594 w 2114"/>
              <a:gd name="T65" fmla="*/ 80 h 650"/>
              <a:gd name="T66" fmla="*/ 540 w 2114"/>
              <a:gd name="T67" fmla="*/ 72 h 650"/>
              <a:gd name="T68" fmla="*/ 522 w 2114"/>
              <a:gd name="T69" fmla="*/ 86 h 650"/>
              <a:gd name="T70" fmla="*/ 480 w 2114"/>
              <a:gd name="T71" fmla="*/ 122 h 650"/>
              <a:gd name="T72" fmla="*/ 430 w 2114"/>
              <a:gd name="T73" fmla="*/ 124 h 650"/>
              <a:gd name="T74" fmla="*/ 360 w 2114"/>
              <a:gd name="T75" fmla="*/ 136 h 650"/>
              <a:gd name="T76" fmla="*/ 270 w 2114"/>
              <a:gd name="T77" fmla="*/ 152 h 650"/>
              <a:gd name="T78" fmla="*/ 214 w 2114"/>
              <a:gd name="T79" fmla="*/ 178 h 650"/>
              <a:gd name="T80" fmla="*/ 142 w 2114"/>
              <a:gd name="T81" fmla="*/ 224 h 650"/>
              <a:gd name="T82" fmla="*/ 144 w 2114"/>
              <a:gd name="T83" fmla="*/ 184 h 650"/>
              <a:gd name="T84" fmla="*/ 32 w 2114"/>
              <a:gd name="T85" fmla="*/ 122 h 650"/>
              <a:gd name="T86" fmla="*/ 22 w 2114"/>
              <a:gd name="T87" fmla="*/ 158 h 650"/>
              <a:gd name="T88" fmla="*/ 30 w 2114"/>
              <a:gd name="T89" fmla="*/ 198 h 650"/>
              <a:gd name="T90" fmla="*/ 50 w 2114"/>
              <a:gd name="T91" fmla="*/ 258 h 650"/>
              <a:gd name="T92" fmla="*/ 18 w 2114"/>
              <a:gd name="T93" fmla="*/ 322 h 650"/>
              <a:gd name="T94" fmla="*/ 74 w 2114"/>
              <a:gd name="T95" fmla="*/ 362 h 650"/>
              <a:gd name="T96" fmla="*/ 118 w 2114"/>
              <a:gd name="T97" fmla="*/ 414 h 650"/>
              <a:gd name="T98" fmla="*/ 192 w 2114"/>
              <a:gd name="T99" fmla="*/ 472 h 650"/>
              <a:gd name="T100" fmla="*/ 248 w 2114"/>
              <a:gd name="T101" fmla="*/ 498 h 650"/>
              <a:gd name="T102" fmla="*/ 222 w 2114"/>
              <a:gd name="T103" fmla="*/ 558 h 650"/>
              <a:gd name="T104" fmla="*/ 306 w 2114"/>
              <a:gd name="T105" fmla="*/ 610 h 650"/>
              <a:gd name="T106" fmla="*/ 390 w 2114"/>
              <a:gd name="T107" fmla="*/ 650 h 650"/>
              <a:gd name="T108" fmla="*/ 378 w 2114"/>
              <a:gd name="T109" fmla="*/ 564 h 650"/>
              <a:gd name="T110" fmla="*/ 358 w 2114"/>
              <a:gd name="T111" fmla="*/ 512 h 650"/>
              <a:gd name="T112" fmla="*/ 432 w 2114"/>
              <a:gd name="T113" fmla="*/ 446 h 650"/>
              <a:gd name="T114" fmla="*/ 556 w 2114"/>
              <a:gd name="T115" fmla="*/ 434 h 650"/>
              <a:gd name="T116" fmla="*/ 736 w 2114"/>
              <a:gd name="T117" fmla="*/ 410 h 650"/>
              <a:gd name="T118" fmla="*/ 898 w 2114"/>
              <a:gd name="T119" fmla="*/ 468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14" h="650">
                <a:moveTo>
                  <a:pt x="970" y="490"/>
                </a:moveTo>
                <a:lnTo>
                  <a:pt x="980" y="480"/>
                </a:lnTo>
                <a:lnTo>
                  <a:pt x="992" y="472"/>
                </a:lnTo>
                <a:lnTo>
                  <a:pt x="1006" y="466"/>
                </a:lnTo>
                <a:lnTo>
                  <a:pt x="1020" y="464"/>
                </a:lnTo>
                <a:lnTo>
                  <a:pt x="1028" y="466"/>
                </a:lnTo>
                <a:lnTo>
                  <a:pt x="1036" y="468"/>
                </a:lnTo>
                <a:lnTo>
                  <a:pt x="1054" y="474"/>
                </a:lnTo>
                <a:lnTo>
                  <a:pt x="1074" y="480"/>
                </a:lnTo>
                <a:lnTo>
                  <a:pt x="1084" y="482"/>
                </a:lnTo>
                <a:lnTo>
                  <a:pt x="1096" y="482"/>
                </a:lnTo>
                <a:lnTo>
                  <a:pt x="1102" y="482"/>
                </a:lnTo>
                <a:lnTo>
                  <a:pt x="1106" y="480"/>
                </a:lnTo>
                <a:lnTo>
                  <a:pt x="1110" y="478"/>
                </a:lnTo>
                <a:lnTo>
                  <a:pt x="1112" y="474"/>
                </a:lnTo>
                <a:lnTo>
                  <a:pt x="1112" y="470"/>
                </a:lnTo>
                <a:lnTo>
                  <a:pt x="1110" y="466"/>
                </a:lnTo>
                <a:lnTo>
                  <a:pt x="1104" y="460"/>
                </a:lnTo>
                <a:lnTo>
                  <a:pt x="1100" y="454"/>
                </a:lnTo>
                <a:lnTo>
                  <a:pt x="1098" y="450"/>
                </a:lnTo>
                <a:lnTo>
                  <a:pt x="1096" y="446"/>
                </a:lnTo>
                <a:lnTo>
                  <a:pt x="1098" y="444"/>
                </a:lnTo>
                <a:lnTo>
                  <a:pt x="1100" y="444"/>
                </a:lnTo>
                <a:lnTo>
                  <a:pt x="1106" y="442"/>
                </a:lnTo>
                <a:lnTo>
                  <a:pt x="1126" y="442"/>
                </a:lnTo>
                <a:lnTo>
                  <a:pt x="1146" y="446"/>
                </a:lnTo>
                <a:lnTo>
                  <a:pt x="1156" y="450"/>
                </a:lnTo>
                <a:lnTo>
                  <a:pt x="1162" y="456"/>
                </a:lnTo>
                <a:lnTo>
                  <a:pt x="1168" y="464"/>
                </a:lnTo>
                <a:lnTo>
                  <a:pt x="1172" y="468"/>
                </a:lnTo>
                <a:lnTo>
                  <a:pt x="1176" y="470"/>
                </a:lnTo>
                <a:lnTo>
                  <a:pt x="1182" y="472"/>
                </a:lnTo>
                <a:lnTo>
                  <a:pt x="1190" y="470"/>
                </a:lnTo>
                <a:lnTo>
                  <a:pt x="1206" y="468"/>
                </a:lnTo>
                <a:lnTo>
                  <a:pt x="1220" y="470"/>
                </a:lnTo>
                <a:lnTo>
                  <a:pt x="1234" y="472"/>
                </a:lnTo>
                <a:lnTo>
                  <a:pt x="1246" y="478"/>
                </a:lnTo>
                <a:lnTo>
                  <a:pt x="1274" y="490"/>
                </a:lnTo>
                <a:lnTo>
                  <a:pt x="1288" y="492"/>
                </a:lnTo>
                <a:lnTo>
                  <a:pt x="1304" y="494"/>
                </a:lnTo>
                <a:lnTo>
                  <a:pt x="1312" y="494"/>
                </a:lnTo>
                <a:lnTo>
                  <a:pt x="1320" y="492"/>
                </a:lnTo>
                <a:lnTo>
                  <a:pt x="1332" y="484"/>
                </a:lnTo>
                <a:lnTo>
                  <a:pt x="1344" y="476"/>
                </a:lnTo>
                <a:lnTo>
                  <a:pt x="1350" y="474"/>
                </a:lnTo>
                <a:lnTo>
                  <a:pt x="1358" y="474"/>
                </a:lnTo>
                <a:lnTo>
                  <a:pt x="1366" y="474"/>
                </a:lnTo>
                <a:lnTo>
                  <a:pt x="1378" y="478"/>
                </a:lnTo>
                <a:lnTo>
                  <a:pt x="1402" y="486"/>
                </a:lnTo>
                <a:lnTo>
                  <a:pt x="1412" y="486"/>
                </a:lnTo>
                <a:lnTo>
                  <a:pt x="1422" y="484"/>
                </a:lnTo>
                <a:lnTo>
                  <a:pt x="1424" y="482"/>
                </a:lnTo>
                <a:lnTo>
                  <a:pt x="1426" y="478"/>
                </a:lnTo>
                <a:lnTo>
                  <a:pt x="1426" y="474"/>
                </a:lnTo>
                <a:lnTo>
                  <a:pt x="1426" y="468"/>
                </a:lnTo>
                <a:lnTo>
                  <a:pt x="1424" y="456"/>
                </a:lnTo>
                <a:lnTo>
                  <a:pt x="1422" y="446"/>
                </a:lnTo>
                <a:lnTo>
                  <a:pt x="1416" y="438"/>
                </a:lnTo>
                <a:lnTo>
                  <a:pt x="1412" y="434"/>
                </a:lnTo>
                <a:lnTo>
                  <a:pt x="1408" y="432"/>
                </a:lnTo>
                <a:lnTo>
                  <a:pt x="1410" y="426"/>
                </a:lnTo>
                <a:lnTo>
                  <a:pt x="1412" y="422"/>
                </a:lnTo>
                <a:lnTo>
                  <a:pt x="1416" y="418"/>
                </a:lnTo>
                <a:lnTo>
                  <a:pt x="1422" y="416"/>
                </a:lnTo>
                <a:lnTo>
                  <a:pt x="1432" y="414"/>
                </a:lnTo>
                <a:lnTo>
                  <a:pt x="1446" y="414"/>
                </a:lnTo>
                <a:lnTo>
                  <a:pt x="1468" y="416"/>
                </a:lnTo>
                <a:lnTo>
                  <a:pt x="1486" y="422"/>
                </a:lnTo>
                <a:lnTo>
                  <a:pt x="1500" y="430"/>
                </a:lnTo>
                <a:lnTo>
                  <a:pt x="1512" y="440"/>
                </a:lnTo>
                <a:lnTo>
                  <a:pt x="1536" y="462"/>
                </a:lnTo>
                <a:lnTo>
                  <a:pt x="1548" y="472"/>
                </a:lnTo>
                <a:lnTo>
                  <a:pt x="1560" y="480"/>
                </a:lnTo>
                <a:lnTo>
                  <a:pt x="1574" y="486"/>
                </a:lnTo>
                <a:lnTo>
                  <a:pt x="1590" y="490"/>
                </a:lnTo>
                <a:lnTo>
                  <a:pt x="1604" y="494"/>
                </a:lnTo>
                <a:lnTo>
                  <a:pt x="1618" y="500"/>
                </a:lnTo>
                <a:lnTo>
                  <a:pt x="1624" y="508"/>
                </a:lnTo>
                <a:lnTo>
                  <a:pt x="1630" y="516"/>
                </a:lnTo>
                <a:lnTo>
                  <a:pt x="1638" y="522"/>
                </a:lnTo>
                <a:lnTo>
                  <a:pt x="1644" y="524"/>
                </a:lnTo>
                <a:lnTo>
                  <a:pt x="1650" y="524"/>
                </a:lnTo>
                <a:lnTo>
                  <a:pt x="1662" y="522"/>
                </a:lnTo>
                <a:lnTo>
                  <a:pt x="1668" y="518"/>
                </a:lnTo>
                <a:lnTo>
                  <a:pt x="1676" y="512"/>
                </a:lnTo>
                <a:lnTo>
                  <a:pt x="1684" y="506"/>
                </a:lnTo>
                <a:lnTo>
                  <a:pt x="1692" y="520"/>
                </a:lnTo>
                <a:lnTo>
                  <a:pt x="1696" y="532"/>
                </a:lnTo>
                <a:lnTo>
                  <a:pt x="1698" y="546"/>
                </a:lnTo>
                <a:lnTo>
                  <a:pt x="1698" y="560"/>
                </a:lnTo>
                <a:lnTo>
                  <a:pt x="1698" y="566"/>
                </a:lnTo>
                <a:lnTo>
                  <a:pt x="1698" y="576"/>
                </a:lnTo>
                <a:lnTo>
                  <a:pt x="1690" y="570"/>
                </a:lnTo>
                <a:lnTo>
                  <a:pt x="1678" y="566"/>
                </a:lnTo>
                <a:lnTo>
                  <a:pt x="1678" y="582"/>
                </a:lnTo>
                <a:lnTo>
                  <a:pt x="1686" y="590"/>
                </a:lnTo>
                <a:lnTo>
                  <a:pt x="1692" y="598"/>
                </a:lnTo>
                <a:lnTo>
                  <a:pt x="1700" y="622"/>
                </a:lnTo>
                <a:lnTo>
                  <a:pt x="1708" y="618"/>
                </a:lnTo>
                <a:lnTo>
                  <a:pt x="1718" y="616"/>
                </a:lnTo>
                <a:lnTo>
                  <a:pt x="1732" y="618"/>
                </a:lnTo>
                <a:lnTo>
                  <a:pt x="1738" y="618"/>
                </a:lnTo>
                <a:lnTo>
                  <a:pt x="1744" y="616"/>
                </a:lnTo>
                <a:lnTo>
                  <a:pt x="1750" y="614"/>
                </a:lnTo>
                <a:lnTo>
                  <a:pt x="1754" y="610"/>
                </a:lnTo>
                <a:lnTo>
                  <a:pt x="1760" y="598"/>
                </a:lnTo>
                <a:lnTo>
                  <a:pt x="1762" y="586"/>
                </a:lnTo>
                <a:lnTo>
                  <a:pt x="1764" y="570"/>
                </a:lnTo>
                <a:lnTo>
                  <a:pt x="1764" y="556"/>
                </a:lnTo>
                <a:lnTo>
                  <a:pt x="1764" y="530"/>
                </a:lnTo>
                <a:lnTo>
                  <a:pt x="1762" y="510"/>
                </a:lnTo>
                <a:lnTo>
                  <a:pt x="1756" y="490"/>
                </a:lnTo>
                <a:lnTo>
                  <a:pt x="1748" y="468"/>
                </a:lnTo>
                <a:lnTo>
                  <a:pt x="1736" y="448"/>
                </a:lnTo>
                <a:lnTo>
                  <a:pt x="1722" y="430"/>
                </a:lnTo>
                <a:lnTo>
                  <a:pt x="1706" y="414"/>
                </a:lnTo>
                <a:lnTo>
                  <a:pt x="1696" y="410"/>
                </a:lnTo>
                <a:lnTo>
                  <a:pt x="1688" y="406"/>
                </a:lnTo>
                <a:lnTo>
                  <a:pt x="1678" y="402"/>
                </a:lnTo>
                <a:lnTo>
                  <a:pt x="1668" y="402"/>
                </a:lnTo>
                <a:lnTo>
                  <a:pt x="1664" y="402"/>
                </a:lnTo>
                <a:lnTo>
                  <a:pt x="1662" y="402"/>
                </a:lnTo>
                <a:lnTo>
                  <a:pt x="1658" y="410"/>
                </a:lnTo>
                <a:lnTo>
                  <a:pt x="1648" y="404"/>
                </a:lnTo>
                <a:lnTo>
                  <a:pt x="1642" y="396"/>
                </a:lnTo>
                <a:lnTo>
                  <a:pt x="1636" y="388"/>
                </a:lnTo>
                <a:lnTo>
                  <a:pt x="1628" y="380"/>
                </a:lnTo>
                <a:lnTo>
                  <a:pt x="1622" y="384"/>
                </a:lnTo>
                <a:lnTo>
                  <a:pt x="1612" y="388"/>
                </a:lnTo>
                <a:lnTo>
                  <a:pt x="1602" y="392"/>
                </a:lnTo>
                <a:lnTo>
                  <a:pt x="1602" y="380"/>
                </a:lnTo>
                <a:lnTo>
                  <a:pt x="1604" y="378"/>
                </a:lnTo>
                <a:lnTo>
                  <a:pt x="1606" y="374"/>
                </a:lnTo>
                <a:lnTo>
                  <a:pt x="1612" y="368"/>
                </a:lnTo>
                <a:lnTo>
                  <a:pt x="1614" y="364"/>
                </a:lnTo>
                <a:lnTo>
                  <a:pt x="1616" y="358"/>
                </a:lnTo>
                <a:lnTo>
                  <a:pt x="1616" y="346"/>
                </a:lnTo>
                <a:lnTo>
                  <a:pt x="1618" y="334"/>
                </a:lnTo>
                <a:lnTo>
                  <a:pt x="1618" y="330"/>
                </a:lnTo>
                <a:lnTo>
                  <a:pt x="1620" y="324"/>
                </a:lnTo>
                <a:lnTo>
                  <a:pt x="1628" y="316"/>
                </a:lnTo>
                <a:lnTo>
                  <a:pt x="1636" y="310"/>
                </a:lnTo>
                <a:lnTo>
                  <a:pt x="1648" y="306"/>
                </a:lnTo>
                <a:lnTo>
                  <a:pt x="1660" y="304"/>
                </a:lnTo>
                <a:lnTo>
                  <a:pt x="1686" y="306"/>
                </a:lnTo>
                <a:lnTo>
                  <a:pt x="1710" y="306"/>
                </a:lnTo>
                <a:lnTo>
                  <a:pt x="1728" y="308"/>
                </a:lnTo>
                <a:lnTo>
                  <a:pt x="1744" y="312"/>
                </a:lnTo>
                <a:lnTo>
                  <a:pt x="1756" y="316"/>
                </a:lnTo>
                <a:lnTo>
                  <a:pt x="1770" y="318"/>
                </a:lnTo>
                <a:lnTo>
                  <a:pt x="1778" y="316"/>
                </a:lnTo>
                <a:lnTo>
                  <a:pt x="1784" y="314"/>
                </a:lnTo>
                <a:lnTo>
                  <a:pt x="1790" y="310"/>
                </a:lnTo>
                <a:lnTo>
                  <a:pt x="1794" y="306"/>
                </a:lnTo>
                <a:lnTo>
                  <a:pt x="1788" y="304"/>
                </a:lnTo>
                <a:lnTo>
                  <a:pt x="1782" y="298"/>
                </a:lnTo>
                <a:lnTo>
                  <a:pt x="1778" y="290"/>
                </a:lnTo>
                <a:lnTo>
                  <a:pt x="1776" y="280"/>
                </a:lnTo>
                <a:lnTo>
                  <a:pt x="1776" y="272"/>
                </a:lnTo>
                <a:lnTo>
                  <a:pt x="1778" y="270"/>
                </a:lnTo>
                <a:lnTo>
                  <a:pt x="1780" y="266"/>
                </a:lnTo>
                <a:lnTo>
                  <a:pt x="1784" y="264"/>
                </a:lnTo>
                <a:lnTo>
                  <a:pt x="1790" y="264"/>
                </a:lnTo>
                <a:lnTo>
                  <a:pt x="1806" y="264"/>
                </a:lnTo>
                <a:lnTo>
                  <a:pt x="1820" y="268"/>
                </a:lnTo>
                <a:lnTo>
                  <a:pt x="1830" y="274"/>
                </a:lnTo>
                <a:lnTo>
                  <a:pt x="1840" y="280"/>
                </a:lnTo>
                <a:lnTo>
                  <a:pt x="1850" y="282"/>
                </a:lnTo>
                <a:lnTo>
                  <a:pt x="1850" y="274"/>
                </a:lnTo>
                <a:lnTo>
                  <a:pt x="1850" y="268"/>
                </a:lnTo>
                <a:lnTo>
                  <a:pt x="1852" y="260"/>
                </a:lnTo>
                <a:lnTo>
                  <a:pt x="1850" y="246"/>
                </a:lnTo>
                <a:lnTo>
                  <a:pt x="1866" y="246"/>
                </a:lnTo>
                <a:lnTo>
                  <a:pt x="1868" y="256"/>
                </a:lnTo>
                <a:lnTo>
                  <a:pt x="1872" y="264"/>
                </a:lnTo>
                <a:lnTo>
                  <a:pt x="1878" y="272"/>
                </a:lnTo>
                <a:lnTo>
                  <a:pt x="1884" y="278"/>
                </a:lnTo>
                <a:lnTo>
                  <a:pt x="1876" y="288"/>
                </a:lnTo>
                <a:lnTo>
                  <a:pt x="1868" y="304"/>
                </a:lnTo>
                <a:lnTo>
                  <a:pt x="1862" y="320"/>
                </a:lnTo>
                <a:lnTo>
                  <a:pt x="1860" y="336"/>
                </a:lnTo>
                <a:lnTo>
                  <a:pt x="1860" y="344"/>
                </a:lnTo>
                <a:lnTo>
                  <a:pt x="1864" y="354"/>
                </a:lnTo>
                <a:lnTo>
                  <a:pt x="1868" y="362"/>
                </a:lnTo>
                <a:lnTo>
                  <a:pt x="1874" y="370"/>
                </a:lnTo>
                <a:lnTo>
                  <a:pt x="1890" y="388"/>
                </a:lnTo>
                <a:lnTo>
                  <a:pt x="1908" y="404"/>
                </a:lnTo>
                <a:lnTo>
                  <a:pt x="1948" y="434"/>
                </a:lnTo>
                <a:lnTo>
                  <a:pt x="1964" y="450"/>
                </a:lnTo>
                <a:lnTo>
                  <a:pt x="1976" y="464"/>
                </a:lnTo>
                <a:lnTo>
                  <a:pt x="1982" y="454"/>
                </a:lnTo>
                <a:lnTo>
                  <a:pt x="1984" y="446"/>
                </a:lnTo>
                <a:lnTo>
                  <a:pt x="1982" y="440"/>
                </a:lnTo>
                <a:lnTo>
                  <a:pt x="1976" y="432"/>
                </a:lnTo>
                <a:lnTo>
                  <a:pt x="1974" y="428"/>
                </a:lnTo>
                <a:lnTo>
                  <a:pt x="1976" y="426"/>
                </a:lnTo>
                <a:lnTo>
                  <a:pt x="1980" y="422"/>
                </a:lnTo>
                <a:lnTo>
                  <a:pt x="1986" y="418"/>
                </a:lnTo>
                <a:lnTo>
                  <a:pt x="1978" y="412"/>
                </a:lnTo>
                <a:lnTo>
                  <a:pt x="1974" y="408"/>
                </a:lnTo>
                <a:lnTo>
                  <a:pt x="1974" y="402"/>
                </a:lnTo>
                <a:lnTo>
                  <a:pt x="1974" y="398"/>
                </a:lnTo>
                <a:lnTo>
                  <a:pt x="1976" y="394"/>
                </a:lnTo>
                <a:lnTo>
                  <a:pt x="1986" y="392"/>
                </a:lnTo>
                <a:lnTo>
                  <a:pt x="1986" y="390"/>
                </a:lnTo>
                <a:lnTo>
                  <a:pt x="1988" y="388"/>
                </a:lnTo>
                <a:lnTo>
                  <a:pt x="1988" y="384"/>
                </a:lnTo>
                <a:lnTo>
                  <a:pt x="1986" y="382"/>
                </a:lnTo>
                <a:lnTo>
                  <a:pt x="1982" y="378"/>
                </a:lnTo>
                <a:lnTo>
                  <a:pt x="1974" y="378"/>
                </a:lnTo>
                <a:lnTo>
                  <a:pt x="1962" y="378"/>
                </a:lnTo>
                <a:lnTo>
                  <a:pt x="1976" y="362"/>
                </a:lnTo>
                <a:lnTo>
                  <a:pt x="1962" y="350"/>
                </a:lnTo>
                <a:lnTo>
                  <a:pt x="1940" y="338"/>
                </a:lnTo>
                <a:lnTo>
                  <a:pt x="1930" y="330"/>
                </a:lnTo>
                <a:lnTo>
                  <a:pt x="1922" y="324"/>
                </a:lnTo>
                <a:lnTo>
                  <a:pt x="1916" y="316"/>
                </a:lnTo>
                <a:lnTo>
                  <a:pt x="1914" y="310"/>
                </a:lnTo>
                <a:lnTo>
                  <a:pt x="1916" y="302"/>
                </a:lnTo>
                <a:lnTo>
                  <a:pt x="1918" y="294"/>
                </a:lnTo>
                <a:lnTo>
                  <a:pt x="1924" y="288"/>
                </a:lnTo>
                <a:lnTo>
                  <a:pt x="1928" y="286"/>
                </a:lnTo>
                <a:lnTo>
                  <a:pt x="1962" y="286"/>
                </a:lnTo>
                <a:lnTo>
                  <a:pt x="1974" y="284"/>
                </a:lnTo>
                <a:lnTo>
                  <a:pt x="1986" y="280"/>
                </a:lnTo>
                <a:lnTo>
                  <a:pt x="1996" y="276"/>
                </a:lnTo>
                <a:lnTo>
                  <a:pt x="2006" y="270"/>
                </a:lnTo>
                <a:lnTo>
                  <a:pt x="2028" y="256"/>
                </a:lnTo>
                <a:lnTo>
                  <a:pt x="2038" y="250"/>
                </a:lnTo>
                <a:lnTo>
                  <a:pt x="2052" y="244"/>
                </a:lnTo>
                <a:lnTo>
                  <a:pt x="2046" y="234"/>
                </a:lnTo>
                <a:lnTo>
                  <a:pt x="2040" y="228"/>
                </a:lnTo>
                <a:lnTo>
                  <a:pt x="2032" y="224"/>
                </a:lnTo>
                <a:lnTo>
                  <a:pt x="2022" y="222"/>
                </a:lnTo>
                <a:lnTo>
                  <a:pt x="2002" y="220"/>
                </a:lnTo>
                <a:lnTo>
                  <a:pt x="1992" y="218"/>
                </a:lnTo>
                <a:lnTo>
                  <a:pt x="1982" y="212"/>
                </a:lnTo>
                <a:lnTo>
                  <a:pt x="1996" y="208"/>
                </a:lnTo>
                <a:lnTo>
                  <a:pt x="2006" y="202"/>
                </a:lnTo>
                <a:lnTo>
                  <a:pt x="2000" y="196"/>
                </a:lnTo>
                <a:lnTo>
                  <a:pt x="1994" y="190"/>
                </a:lnTo>
                <a:lnTo>
                  <a:pt x="2006" y="188"/>
                </a:lnTo>
                <a:lnTo>
                  <a:pt x="2020" y="192"/>
                </a:lnTo>
                <a:lnTo>
                  <a:pt x="2052" y="200"/>
                </a:lnTo>
                <a:lnTo>
                  <a:pt x="2082" y="208"/>
                </a:lnTo>
                <a:lnTo>
                  <a:pt x="2094" y="212"/>
                </a:lnTo>
                <a:lnTo>
                  <a:pt x="2106" y="212"/>
                </a:lnTo>
                <a:lnTo>
                  <a:pt x="2110" y="212"/>
                </a:lnTo>
                <a:lnTo>
                  <a:pt x="2114" y="210"/>
                </a:lnTo>
                <a:lnTo>
                  <a:pt x="2114" y="208"/>
                </a:lnTo>
                <a:lnTo>
                  <a:pt x="2114" y="204"/>
                </a:lnTo>
                <a:lnTo>
                  <a:pt x="2112" y="200"/>
                </a:lnTo>
                <a:lnTo>
                  <a:pt x="2106" y="194"/>
                </a:lnTo>
                <a:lnTo>
                  <a:pt x="2104" y="190"/>
                </a:lnTo>
                <a:lnTo>
                  <a:pt x="2100" y="186"/>
                </a:lnTo>
                <a:lnTo>
                  <a:pt x="2084" y="178"/>
                </a:lnTo>
                <a:lnTo>
                  <a:pt x="2066" y="174"/>
                </a:lnTo>
                <a:lnTo>
                  <a:pt x="2046" y="172"/>
                </a:lnTo>
                <a:lnTo>
                  <a:pt x="2036" y="172"/>
                </a:lnTo>
                <a:lnTo>
                  <a:pt x="2032" y="172"/>
                </a:lnTo>
                <a:lnTo>
                  <a:pt x="2028" y="174"/>
                </a:lnTo>
                <a:lnTo>
                  <a:pt x="2006" y="162"/>
                </a:lnTo>
                <a:lnTo>
                  <a:pt x="1980" y="152"/>
                </a:lnTo>
                <a:lnTo>
                  <a:pt x="1952" y="142"/>
                </a:lnTo>
                <a:lnTo>
                  <a:pt x="1920" y="134"/>
                </a:lnTo>
                <a:lnTo>
                  <a:pt x="1890" y="130"/>
                </a:lnTo>
                <a:lnTo>
                  <a:pt x="1858" y="126"/>
                </a:lnTo>
                <a:lnTo>
                  <a:pt x="1826" y="122"/>
                </a:lnTo>
                <a:lnTo>
                  <a:pt x="1798" y="122"/>
                </a:lnTo>
                <a:lnTo>
                  <a:pt x="1790" y="120"/>
                </a:lnTo>
                <a:lnTo>
                  <a:pt x="1778" y="118"/>
                </a:lnTo>
                <a:lnTo>
                  <a:pt x="1774" y="118"/>
                </a:lnTo>
                <a:lnTo>
                  <a:pt x="1772" y="122"/>
                </a:lnTo>
                <a:lnTo>
                  <a:pt x="1774" y="128"/>
                </a:lnTo>
                <a:lnTo>
                  <a:pt x="1782" y="138"/>
                </a:lnTo>
                <a:lnTo>
                  <a:pt x="1766" y="138"/>
                </a:lnTo>
                <a:lnTo>
                  <a:pt x="1756" y="132"/>
                </a:lnTo>
                <a:lnTo>
                  <a:pt x="1742" y="128"/>
                </a:lnTo>
                <a:lnTo>
                  <a:pt x="1728" y="126"/>
                </a:lnTo>
                <a:lnTo>
                  <a:pt x="1712" y="126"/>
                </a:lnTo>
                <a:lnTo>
                  <a:pt x="1678" y="128"/>
                </a:lnTo>
                <a:lnTo>
                  <a:pt x="1662" y="128"/>
                </a:lnTo>
                <a:lnTo>
                  <a:pt x="1648" y="126"/>
                </a:lnTo>
                <a:lnTo>
                  <a:pt x="1638" y="124"/>
                </a:lnTo>
                <a:lnTo>
                  <a:pt x="1632" y="120"/>
                </a:lnTo>
                <a:lnTo>
                  <a:pt x="1626" y="114"/>
                </a:lnTo>
                <a:lnTo>
                  <a:pt x="1620" y="108"/>
                </a:lnTo>
                <a:lnTo>
                  <a:pt x="1610" y="104"/>
                </a:lnTo>
                <a:lnTo>
                  <a:pt x="1590" y="102"/>
                </a:lnTo>
                <a:lnTo>
                  <a:pt x="1562" y="102"/>
                </a:lnTo>
                <a:lnTo>
                  <a:pt x="1522" y="106"/>
                </a:lnTo>
                <a:lnTo>
                  <a:pt x="1510" y="106"/>
                </a:lnTo>
                <a:lnTo>
                  <a:pt x="1498" y="102"/>
                </a:lnTo>
                <a:lnTo>
                  <a:pt x="1490" y="96"/>
                </a:lnTo>
                <a:lnTo>
                  <a:pt x="1480" y="90"/>
                </a:lnTo>
                <a:lnTo>
                  <a:pt x="1464" y="76"/>
                </a:lnTo>
                <a:lnTo>
                  <a:pt x="1454" y="72"/>
                </a:lnTo>
                <a:lnTo>
                  <a:pt x="1444" y="70"/>
                </a:lnTo>
                <a:lnTo>
                  <a:pt x="1438" y="72"/>
                </a:lnTo>
                <a:lnTo>
                  <a:pt x="1434" y="74"/>
                </a:lnTo>
                <a:lnTo>
                  <a:pt x="1432" y="82"/>
                </a:lnTo>
                <a:lnTo>
                  <a:pt x="1426" y="82"/>
                </a:lnTo>
                <a:lnTo>
                  <a:pt x="1410" y="84"/>
                </a:lnTo>
                <a:lnTo>
                  <a:pt x="1400" y="82"/>
                </a:lnTo>
                <a:lnTo>
                  <a:pt x="1388" y="80"/>
                </a:lnTo>
                <a:lnTo>
                  <a:pt x="1374" y="76"/>
                </a:lnTo>
                <a:lnTo>
                  <a:pt x="1360" y="70"/>
                </a:lnTo>
                <a:lnTo>
                  <a:pt x="1354" y="68"/>
                </a:lnTo>
                <a:lnTo>
                  <a:pt x="1348" y="68"/>
                </a:lnTo>
                <a:lnTo>
                  <a:pt x="1342" y="72"/>
                </a:lnTo>
                <a:lnTo>
                  <a:pt x="1338" y="78"/>
                </a:lnTo>
                <a:lnTo>
                  <a:pt x="1332" y="88"/>
                </a:lnTo>
                <a:lnTo>
                  <a:pt x="1328" y="94"/>
                </a:lnTo>
                <a:lnTo>
                  <a:pt x="1324" y="96"/>
                </a:lnTo>
                <a:lnTo>
                  <a:pt x="1314" y="100"/>
                </a:lnTo>
                <a:lnTo>
                  <a:pt x="1302" y="102"/>
                </a:lnTo>
                <a:lnTo>
                  <a:pt x="1278" y="104"/>
                </a:lnTo>
                <a:lnTo>
                  <a:pt x="1234" y="102"/>
                </a:lnTo>
                <a:lnTo>
                  <a:pt x="1220" y="100"/>
                </a:lnTo>
                <a:lnTo>
                  <a:pt x="1208" y="96"/>
                </a:lnTo>
                <a:lnTo>
                  <a:pt x="1196" y="90"/>
                </a:lnTo>
                <a:lnTo>
                  <a:pt x="1186" y="84"/>
                </a:lnTo>
                <a:lnTo>
                  <a:pt x="1174" y="76"/>
                </a:lnTo>
                <a:lnTo>
                  <a:pt x="1162" y="70"/>
                </a:lnTo>
                <a:lnTo>
                  <a:pt x="1146" y="66"/>
                </a:lnTo>
                <a:lnTo>
                  <a:pt x="1126" y="64"/>
                </a:lnTo>
                <a:lnTo>
                  <a:pt x="1114" y="62"/>
                </a:lnTo>
                <a:lnTo>
                  <a:pt x="1094" y="60"/>
                </a:lnTo>
                <a:lnTo>
                  <a:pt x="1052" y="58"/>
                </a:lnTo>
                <a:lnTo>
                  <a:pt x="992" y="60"/>
                </a:lnTo>
                <a:lnTo>
                  <a:pt x="964" y="58"/>
                </a:lnTo>
                <a:lnTo>
                  <a:pt x="932" y="56"/>
                </a:lnTo>
                <a:lnTo>
                  <a:pt x="946" y="48"/>
                </a:lnTo>
                <a:lnTo>
                  <a:pt x="952" y="42"/>
                </a:lnTo>
                <a:lnTo>
                  <a:pt x="956" y="36"/>
                </a:lnTo>
                <a:lnTo>
                  <a:pt x="940" y="28"/>
                </a:lnTo>
                <a:lnTo>
                  <a:pt x="916" y="20"/>
                </a:lnTo>
                <a:lnTo>
                  <a:pt x="890" y="12"/>
                </a:lnTo>
                <a:lnTo>
                  <a:pt x="860" y="4"/>
                </a:lnTo>
                <a:lnTo>
                  <a:pt x="832" y="2"/>
                </a:lnTo>
                <a:lnTo>
                  <a:pt x="820" y="0"/>
                </a:lnTo>
                <a:lnTo>
                  <a:pt x="808" y="2"/>
                </a:lnTo>
                <a:lnTo>
                  <a:pt x="798" y="4"/>
                </a:lnTo>
                <a:lnTo>
                  <a:pt x="790" y="8"/>
                </a:lnTo>
                <a:lnTo>
                  <a:pt x="786" y="14"/>
                </a:lnTo>
                <a:lnTo>
                  <a:pt x="782" y="22"/>
                </a:lnTo>
                <a:lnTo>
                  <a:pt x="764" y="20"/>
                </a:lnTo>
                <a:lnTo>
                  <a:pt x="744" y="18"/>
                </a:lnTo>
                <a:lnTo>
                  <a:pt x="718" y="20"/>
                </a:lnTo>
                <a:lnTo>
                  <a:pt x="690" y="26"/>
                </a:lnTo>
                <a:lnTo>
                  <a:pt x="676" y="30"/>
                </a:lnTo>
                <a:lnTo>
                  <a:pt x="664" y="34"/>
                </a:lnTo>
                <a:lnTo>
                  <a:pt x="654" y="40"/>
                </a:lnTo>
                <a:lnTo>
                  <a:pt x="648" y="48"/>
                </a:lnTo>
                <a:lnTo>
                  <a:pt x="654" y="48"/>
                </a:lnTo>
                <a:lnTo>
                  <a:pt x="664" y="54"/>
                </a:lnTo>
                <a:lnTo>
                  <a:pt x="652" y="56"/>
                </a:lnTo>
                <a:lnTo>
                  <a:pt x="640" y="58"/>
                </a:lnTo>
                <a:lnTo>
                  <a:pt x="622" y="58"/>
                </a:lnTo>
                <a:lnTo>
                  <a:pt x="606" y="60"/>
                </a:lnTo>
                <a:lnTo>
                  <a:pt x="618" y="78"/>
                </a:lnTo>
                <a:lnTo>
                  <a:pt x="604" y="78"/>
                </a:lnTo>
                <a:lnTo>
                  <a:pt x="594" y="80"/>
                </a:lnTo>
                <a:lnTo>
                  <a:pt x="590" y="84"/>
                </a:lnTo>
                <a:lnTo>
                  <a:pt x="588" y="88"/>
                </a:lnTo>
                <a:lnTo>
                  <a:pt x="586" y="92"/>
                </a:lnTo>
                <a:lnTo>
                  <a:pt x="588" y="96"/>
                </a:lnTo>
                <a:lnTo>
                  <a:pt x="590" y="102"/>
                </a:lnTo>
                <a:lnTo>
                  <a:pt x="582" y="100"/>
                </a:lnTo>
                <a:lnTo>
                  <a:pt x="576" y="96"/>
                </a:lnTo>
                <a:lnTo>
                  <a:pt x="564" y="88"/>
                </a:lnTo>
                <a:lnTo>
                  <a:pt x="554" y="78"/>
                </a:lnTo>
                <a:lnTo>
                  <a:pt x="548" y="76"/>
                </a:lnTo>
                <a:lnTo>
                  <a:pt x="540" y="72"/>
                </a:lnTo>
                <a:lnTo>
                  <a:pt x="540" y="76"/>
                </a:lnTo>
                <a:lnTo>
                  <a:pt x="538" y="84"/>
                </a:lnTo>
                <a:lnTo>
                  <a:pt x="540" y="90"/>
                </a:lnTo>
                <a:lnTo>
                  <a:pt x="544" y="96"/>
                </a:lnTo>
                <a:lnTo>
                  <a:pt x="552" y="102"/>
                </a:lnTo>
                <a:lnTo>
                  <a:pt x="562" y="108"/>
                </a:lnTo>
                <a:lnTo>
                  <a:pt x="562" y="132"/>
                </a:lnTo>
                <a:lnTo>
                  <a:pt x="550" y="124"/>
                </a:lnTo>
                <a:lnTo>
                  <a:pt x="542" y="116"/>
                </a:lnTo>
                <a:lnTo>
                  <a:pt x="530" y="94"/>
                </a:lnTo>
                <a:lnTo>
                  <a:pt x="522" y="86"/>
                </a:lnTo>
                <a:lnTo>
                  <a:pt x="514" y="78"/>
                </a:lnTo>
                <a:lnTo>
                  <a:pt x="500" y="72"/>
                </a:lnTo>
                <a:lnTo>
                  <a:pt x="484" y="70"/>
                </a:lnTo>
                <a:lnTo>
                  <a:pt x="476" y="72"/>
                </a:lnTo>
                <a:lnTo>
                  <a:pt x="470" y="76"/>
                </a:lnTo>
                <a:lnTo>
                  <a:pt x="466" y="84"/>
                </a:lnTo>
                <a:lnTo>
                  <a:pt x="466" y="94"/>
                </a:lnTo>
                <a:lnTo>
                  <a:pt x="466" y="100"/>
                </a:lnTo>
                <a:lnTo>
                  <a:pt x="470" y="108"/>
                </a:lnTo>
                <a:lnTo>
                  <a:pt x="474" y="116"/>
                </a:lnTo>
                <a:lnTo>
                  <a:pt x="480" y="122"/>
                </a:lnTo>
                <a:lnTo>
                  <a:pt x="488" y="128"/>
                </a:lnTo>
                <a:lnTo>
                  <a:pt x="496" y="134"/>
                </a:lnTo>
                <a:lnTo>
                  <a:pt x="504" y="136"/>
                </a:lnTo>
                <a:lnTo>
                  <a:pt x="514" y="138"/>
                </a:lnTo>
                <a:lnTo>
                  <a:pt x="504" y="144"/>
                </a:lnTo>
                <a:lnTo>
                  <a:pt x="494" y="144"/>
                </a:lnTo>
                <a:lnTo>
                  <a:pt x="484" y="142"/>
                </a:lnTo>
                <a:lnTo>
                  <a:pt x="474" y="140"/>
                </a:lnTo>
                <a:lnTo>
                  <a:pt x="452" y="130"/>
                </a:lnTo>
                <a:lnTo>
                  <a:pt x="442" y="126"/>
                </a:lnTo>
                <a:lnTo>
                  <a:pt x="430" y="124"/>
                </a:lnTo>
                <a:lnTo>
                  <a:pt x="394" y="124"/>
                </a:lnTo>
                <a:lnTo>
                  <a:pt x="396" y="128"/>
                </a:lnTo>
                <a:lnTo>
                  <a:pt x="398" y="138"/>
                </a:lnTo>
                <a:lnTo>
                  <a:pt x="398" y="142"/>
                </a:lnTo>
                <a:lnTo>
                  <a:pt x="396" y="142"/>
                </a:lnTo>
                <a:lnTo>
                  <a:pt x="390" y="140"/>
                </a:lnTo>
                <a:lnTo>
                  <a:pt x="382" y="132"/>
                </a:lnTo>
                <a:lnTo>
                  <a:pt x="376" y="130"/>
                </a:lnTo>
                <a:lnTo>
                  <a:pt x="372" y="130"/>
                </a:lnTo>
                <a:lnTo>
                  <a:pt x="366" y="132"/>
                </a:lnTo>
                <a:lnTo>
                  <a:pt x="360" y="136"/>
                </a:lnTo>
                <a:lnTo>
                  <a:pt x="346" y="144"/>
                </a:lnTo>
                <a:lnTo>
                  <a:pt x="338" y="146"/>
                </a:lnTo>
                <a:lnTo>
                  <a:pt x="330" y="148"/>
                </a:lnTo>
                <a:lnTo>
                  <a:pt x="326" y="146"/>
                </a:lnTo>
                <a:lnTo>
                  <a:pt x="324" y="142"/>
                </a:lnTo>
                <a:lnTo>
                  <a:pt x="320" y="140"/>
                </a:lnTo>
                <a:lnTo>
                  <a:pt x="312" y="138"/>
                </a:lnTo>
                <a:lnTo>
                  <a:pt x="302" y="140"/>
                </a:lnTo>
                <a:lnTo>
                  <a:pt x="290" y="142"/>
                </a:lnTo>
                <a:lnTo>
                  <a:pt x="280" y="146"/>
                </a:lnTo>
                <a:lnTo>
                  <a:pt x="270" y="152"/>
                </a:lnTo>
                <a:lnTo>
                  <a:pt x="254" y="162"/>
                </a:lnTo>
                <a:lnTo>
                  <a:pt x="240" y="174"/>
                </a:lnTo>
                <a:lnTo>
                  <a:pt x="234" y="168"/>
                </a:lnTo>
                <a:lnTo>
                  <a:pt x="232" y="162"/>
                </a:lnTo>
                <a:lnTo>
                  <a:pt x="230" y="154"/>
                </a:lnTo>
                <a:lnTo>
                  <a:pt x="230" y="144"/>
                </a:lnTo>
                <a:lnTo>
                  <a:pt x="206" y="144"/>
                </a:lnTo>
                <a:lnTo>
                  <a:pt x="208" y="154"/>
                </a:lnTo>
                <a:lnTo>
                  <a:pt x="210" y="160"/>
                </a:lnTo>
                <a:lnTo>
                  <a:pt x="212" y="168"/>
                </a:lnTo>
                <a:lnTo>
                  <a:pt x="214" y="178"/>
                </a:lnTo>
                <a:lnTo>
                  <a:pt x="204" y="178"/>
                </a:lnTo>
                <a:lnTo>
                  <a:pt x="194" y="180"/>
                </a:lnTo>
                <a:lnTo>
                  <a:pt x="186" y="184"/>
                </a:lnTo>
                <a:lnTo>
                  <a:pt x="180" y="188"/>
                </a:lnTo>
                <a:lnTo>
                  <a:pt x="170" y="198"/>
                </a:lnTo>
                <a:lnTo>
                  <a:pt x="160" y="210"/>
                </a:lnTo>
                <a:lnTo>
                  <a:pt x="142" y="204"/>
                </a:lnTo>
                <a:lnTo>
                  <a:pt x="128" y="202"/>
                </a:lnTo>
                <a:lnTo>
                  <a:pt x="136" y="212"/>
                </a:lnTo>
                <a:lnTo>
                  <a:pt x="140" y="220"/>
                </a:lnTo>
                <a:lnTo>
                  <a:pt x="142" y="224"/>
                </a:lnTo>
                <a:lnTo>
                  <a:pt x="128" y="224"/>
                </a:lnTo>
                <a:lnTo>
                  <a:pt x="118" y="222"/>
                </a:lnTo>
                <a:lnTo>
                  <a:pt x="110" y="216"/>
                </a:lnTo>
                <a:lnTo>
                  <a:pt x="102" y="210"/>
                </a:lnTo>
                <a:lnTo>
                  <a:pt x="92" y="192"/>
                </a:lnTo>
                <a:lnTo>
                  <a:pt x="82" y="178"/>
                </a:lnTo>
                <a:lnTo>
                  <a:pt x="92" y="178"/>
                </a:lnTo>
                <a:lnTo>
                  <a:pt x="104" y="182"/>
                </a:lnTo>
                <a:lnTo>
                  <a:pt x="118" y="184"/>
                </a:lnTo>
                <a:lnTo>
                  <a:pt x="134" y="186"/>
                </a:lnTo>
                <a:lnTo>
                  <a:pt x="144" y="184"/>
                </a:lnTo>
                <a:lnTo>
                  <a:pt x="154" y="182"/>
                </a:lnTo>
                <a:lnTo>
                  <a:pt x="170" y="174"/>
                </a:lnTo>
                <a:lnTo>
                  <a:pt x="168" y="168"/>
                </a:lnTo>
                <a:lnTo>
                  <a:pt x="162" y="162"/>
                </a:lnTo>
                <a:lnTo>
                  <a:pt x="156" y="156"/>
                </a:lnTo>
                <a:lnTo>
                  <a:pt x="150" y="152"/>
                </a:lnTo>
                <a:lnTo>
                  <a:pt x="130" y="146"/>
                </a:lnTo>
                <a:lnTo>
                  <a:pt x="108" y="140"/>
                </a:lnTo>
                <a:lnTo>
                  <a:pt x="60" y="132"/>
                </a:lnTo>
                <a:lnTo>
                  <a:pt x="40" y="126"/>
                </a:lnTo>
                <a:lnTo>
                  <a:pt x="32" y="122"/>
                </a:lnTo>
                <a:lnTo>
                  <a:pt x="26" y="118"/>
                </a:lnTo>
                <a:lnTo>
                  <a:pt x="26" y="130"/>
                </a:lnTo>
                <a:lnTo>
                  <a:pt x="8" y="134"/>
                </a:lnTo>
                <a:lnTo>
                  <a:pt x="2" y="138"/>
                </a:lnTo>
                <a:lnTo>
                  <a:pt x="2" y="142"/>
                </a:lnTo>
                <a:lnTo>
                  <a:pt x="0" y="146"/>
                </a:lnTo>
                <a:lnTo>
                  <a:pt x="2" y="150"/>
                </a:lnTo>
                <a:lnTo>
                  <a:pt x="4" y="152"/>
                </a:lnTo>
                <a:lnTo>
                  <a:pt x="12" y="154"/>
                </a:lnTo>
                <a:lnTo>
                  <a:pt x="20" y="156"/>
                </a:lnTo>
                <a:lnTo>
                  <a:pt x="22" y="158"/>
                </a:lnTo>
                <a:lnTo>
                  <a:pt x="22" y="160"/>
                </a:lnTo>
                <a:lnTo>
                  <a:pt x="22" y="164"/>
                </a:lnTo>
                <a:lnTo>
                  <a:pt x="20" y="168"/>
                </a:lnTo>
                <a:lnTo>
                  <a:pt x="16" y="170"/>
                </a:lnTo>
                <a:lnTo>
                  <a:pt x="16" y="174"/>
                </a:lnTo>
                <a:lnTo>
                  <a:pt x="16" y="176"/>
                </a:lnTo>
                <a:lnTo>
                  <a:pt x="18" y="178"/>
                </a:lnTo>
                <a:lnTo>
                  <a:pt x="20" y="176"/>
                </a:lnTo>
                <a:lnTo>
                  <a:pt x="26" y="174"/>
                </a:lnTo>
                <a:lnTo>
                  <a:pt x="26" y="186"/>
                </a:lnTo>
                <a:lnTo>
                  <a:pt x="30" y="198"/>
                </a:lnTo>
                <a:lnTo>
                  <a:pt x="34" y="206"/>
                </a:lnTo>
                <a:lnTo>
                  <a:pt x="36" y="210"/>
                </a:lnTo>
                <a:lnTo>
                  <a:pt x="40" y="212"/>
                </a:lnTo>
                <a:lnTo>
                  <a:pt x="40" y="216"/>
                </a:lnTo>
                <a:lnTo>
                  <a:pt x="42" y="222"/>
                </a:lnTo>
                <a:lnTo>
                  <a:pt x="44" y="226"/>
                </a:lnTo>
                <a:lnTo>
                  <a:pt x="44" y="232"/>
                </a:lnTo>
                <a:lnTo>
                  <a:pt x="54" y="238"/>
                </a:lnTo>
                <a:lnTo>
                  <a:pt x="62" y="244"/>
                </a:lnTo>
                <a:lnTo>
                  <a:pt x="62" y="256"/>
                </a:lnTo>
                <a:lnTo>
                  <a:pt x="50" y="258"/>
                </a:lnTo>
                <a:lnTo>
                  <a:pt x="42" y="264"/>
                </a:lnTo>
                <a:lnTo>
                  <a:pt x="30" y="278"/>
                </a:lnTo>
                <a:lnTo>
                  <a:pt x="36" y="284"/>
                </a:lnTo>
                <a:lnTo>
                  <a:pt x="40" y="286"/>
                </a:lnTo>
                <a:lnTo>
                  <a:pt x="44" y="288"/>
                </a:lnTo>
                <a:lnTo>
                  <a:pt x="36" y="296"/>
                </a:lnTo>
                <a:lnTo>
                  <a:pt x="30" y="302"/>
                </a:lnTo>
                <a:lnTo>
                  <a:pt x="24" y="304"/>
                </a:lnTo>
                <a:lnTo>
                  <a:pt x="22" y="314"/>
                </a:lnTo>
                <a:lnTo>
                  <a:pt x="16" y="316"/>
                </a:lnTo>
                <a:lnTo>
                  <a:pt x="18" y="322"/>
                </a:lnTo>
                <a:lnTo>
                  <a:pt x="22" y="332"/>
                </a:lnTo>
                <a:lnTo>
                  <a:pt x="28" y="342"/>
                </a:lnTo>
                <a:lnTo>
                  <a:pt x="32" y="352"/>
                </a:lnTo>
                <a:lnTo>
                  <a:pt x="34" y="362"/>
                </a:lnTo>
                <a:lnTo>
                  <a:pt x="34" y="364"/>
                </a:lnTo>
                <a:lnTo>
                  <a:pt x="36" y="364"/>
                </a:lnTo>
                <a:lnTo>
                  <a:pt x="38" y="364"/>
                </a:lnTo>
                <a:lnTo>
                  <a:pt x="46" y="362"/>
                </a:lnTo>
                <a:lnTo>
                  <a:pt x="54" y="358"/>
                </a:lnTo>
                <a:lnTo>
                  <a:pt x="64" y="362"/>
                </a:lnTo>
                <a:lnTo>
                  <a:pt x="74" y="362"/>
                </a:lnTo>
                <a:lnTo>
                  <a:pt x="86" y="362"/>
                </a:lnTo>
                <a:lnTo>
                  <a:pt x="96" y="374"/>
                </a:lnTo>
                <a:lnTo>
                  <a:pt x="96" y="384"/>
                </a:lnTo>
                <a:lnTo>
                  <a:pt x="102" y="388"/>
                </a:lnTo>
                <a:lnTo>
                  <a:pt x="108" y="398"/>
                </a:lnTo>
                <a:lnTo>
                  <a:pt x="112" y="402"/>
                </a:lnTo>
                <a:lnTo>
                  <a:pt x="116" y="402"/>
                </a:lnTo>
                <a:lnTo>
                  <a:pt x="122" y="404"/>
                </a:lnTo>
                <a:lnTo>
                  <a:pt x="122" y="402"/>
                </a:lnTo>
                <a:lnTo>
                  <a:pt x="124" y="412"/>
                </a:lnTo>
                <a:lnTo>
                  <a:pt x="118" y="414"/>
                </a:lnTo>
                <a:lnTo>
                  <a:pt x="104" y="416"/>
                </a:lnTo>
                <a:lnTo>
                  <a:pt x="110" y="432"/>
                </a:lnTo>
                <a:lnTo>
                  <a:pt x="122" y="434"/>
                </a:lnTo>
                <a:lnTo>
                  <a:pt x="142" y="428"/>
                </a:lnTo>
                <a:lnTo>
                  <a:pt x="154" y="436"/>
                </a:lnTo>
                <a:lnTo>
                  <a:pt x="154" y="444"/>
                </a:lnTo>
                <a:lnTo>
                  <a:pt x="154" y="452"/>
                </a:lnTo>
                <a:lnTo>
                  <a:pt x="172" y="452"/>
                </a:lnTo>
                <a:lnTo>
                  <a:pt x="176" y="466"/>
                </a:lnTo>
                <a:lnTo>
                  <a:pt x="188" y="468"/>
                </a:lnTo>
                <a:lnTo>
                  <a:pt x="192" y="472"/>
                </a:lnTo>
                <a:lnTo>
                  <a:pt x="208" y="468"/>
                </a:lnTo>
                <a:lnTo>
                  <a:pt x="212" y="476"/>
                </a:lnTo>
                <a:lnTo>
                  <a:pt x="222" y="478"/>
                </a:lnTo>
                <a:lnTo>
                  <a:pt x="230" y="480"/>
                </a:lnTo>
                <a:lnTo>
                  <a:pt x="240" y="482"/>
                </a:lnTo>
                <a:lnTo>
                  <a:pt x="246" y="484"/>
                </a:lnTo>
                <a:lnTo>
                  <a:pt x="252" y="486"/>
                </a:lnTo>
                <a:lnTo>
                  <a:pt x="254" y="488"/>
                </a:lnTo>
                <a:lnTo>
                  <a:pt x="254" y="490"/>
                </a:lnTo>
                <a:lnTo>
                  <a:pt x="252" y="492"/>
                </a:lnTo>
                <a:lnTo>
                  <a:pt x="248" y="498"/>
                </a:lnTo>
                <a:lnTo>
                  <a:pt x="252" y="506"/>
                </a:lnTo>
                <a:lnTo>
                  <a:pt x="254" y="514"/>
                </a:lnTo>
                <a:lnTo>
                  <a:pt x="254" y="518"/>
                </a:lnTo>
                <a:lnTo>
                  <a:pt x="236" y="518"/>
                </a:lnTo>
                <a:lnTo>
                  <a:pt x="228" y="526"/>
                </a:lnTo>
                <a:lnTo>
                  <a:pt x="228" y="534"/>
                </a:lnTo>
                <a:lnTo>
                  <a:pt x="242" y="536"/>
                </a:lnTo>
                <a:lnTo>
                  <a:pt x="232" y="542"/>
                </a:lnTo>
                <a:lnTo>
                  <a:pt x="222" y="546"/>
                </a:lnTo>
                <a:lnTo>
                  <a:pt x="230" y="556"/>
                </a:lnTo>
                <a:lnTo>
                  <a:pt x="222" y="558"/>
                </a:lnTo>
                <a:lnTo>
                  <a:pt x="222" y="570"/>
                </a:lnTo>
                <a:lnTo>
                  <a:pt x="208" y="572"/>
                </a:lnTo>
                <a:lnTo>
                  <a:pt x="212" y="576"/>
                </a:lnTo>
                <a:lnTo>
                  <a:pt x="216" y="580"/>
                </a:lnTo>
                <a:lnTo>
                  <a:pt x="222" y="584"/>
                </a:lnTo>
                <a:lnTo>
                  <a:pt x="234" y="586"/>
                </a:lnTo>
                <a:lnTo>
                  <a:pt x="258" y="604"/>
                </a:lnTo>
                <a:lnTo>
                  <a:pt x="268" y="604"/>
                </a:lnTo>
                <a:lnTo>
                  <a:pt x="280" y="604"/>
                </a:lnTo>
                <a:lnTo>
                  <a:pt x="292" y="608"/>
                </a:lnTo>
                <a:lnTo>
                  <a:pt x="306" y="610"/>
                </a:lnTo>
                <a:lnTo>
                  <a:pt x="316" y="612"/>
                </a:lnTo>
                <a:lnTo>
                  <a:pt x="328" y="620"/>
                </a:lnTo>
                <a:lnTo>
                  <a:pt x="342" y="620"/>
                </a:lnTo>
                <a:lnTo>
                  <a:pt x="360" y="626"/>
                </a:lnTo>
                <a:lnTo>
                  <a:pt x="364" y="634"/>
                </a:lnTo>
                <a:lnTo>
                  <a:pt x="374" y="636"/>
                </a:lnTo>
                <a:lnTo>
                  <a:pt x="380" y="640"/>
                </a:lnTo>
                <a:lnTo>
                  <a:pt x="382" y="640"/>
                </a:lnTo>
                <a:lnTo>
                  <a:pt x="388" y="644"/>
                </a:lnTo>
                <a:lnTo>
                  <a:pt x="388" y="648"/>
                </a:lnTo>
                <a:lnTo>
                  <a:pt x="390" y="650"/>
                </a:lnTo>
                <a:lnTo>
                  <a:pt x="398" y="650"/>
                </a:lnTo>
                <a:lnTo>
                  <a:pt x="404" y="644"/>
                </a:lnTo>
                <a:lnTo>
                  <a:pt x="408" y="642"/>
                </a:lnTo>
                <a:lnTo>
                  <a:pt x="396" y="622"/>
                </a:lnTo>
                <a:lnTo>
                  <a:pt x="390" y="612"/>
                </a:lnTo>
                <a:lnTo>
                  <a:pt x="384" y="600"/>
                </a:lnTo>
                <a:lnTo>
                  <a:pt x="376" y="592"/>
                </a:lnTo>
                <a:lnTo>
                  <a:pt x="370" y="590"/>
                </a:lnTo>
                <a:lnTo>
                  <a:pt x="370" y="582"/>
                </a:lnTo>
                <a:lnTo>
                  <a:pt x="376" y="566"/>
                </a:lnTo>
                <a:lnTo>
                  <a:pt x="378" y="564"/>
                </a:lnTo>
                <a:lnTo>
                  <a:pt x="380" y="564"/>
                </a:lnTo>
                <a:lnTo>
                  <a:pt x="386" y="562"/>
                </a:lnTo>
                <a:lnTo>
                  <a:pt x="394" y="556"/>
                </a:lnTo>
                <a:lnTo>
                  <a:pt x="402" y="548"/>
                </a:lnTo>
                <a:lnTo>
                  <a:pt x="398" y="542"/>
                </a:lnTo>
                <a:lnTo>
                  <a:pt x="392" y="534"/>
                </a:lnTo>
                <a:lnTo>
                  <a:pt x="384" y="520"/>
                </a:lnTo>
                <a:lnTo>
                  <a:pt x="368" y="520"/>
                </a:lnTo>
                <a:lnTo>
                  <a:pt x="368" y="510"/>
                </a:lnTo>
                <a:lnTo>
                  <a:pt x="362" y="512"/>
                </a:lnTo>
                <a:lnTo>
                  <a:pt x="358" y="512"/>
                </a:lnTo>
                <a:lnTo>
                  <a:pt x="358" y="510"/>
                </a:lnTo>
                <a:lnTo>
                  <a:pt x="358" y="508"/>
                </a:lnTo>
                <a:lnTo>
                  <a:pt x="358" y="496"/>
                </a:lnTo>
                <a:lnTo>
                  <a:pt x="358" y="494"/>
                </a:lnTo>
                <a:lnTo>
                  <a:pt x="358" y="478"/>
                </a:lnTo>
                <a:lnTo>
                  <a:pt x="368" y="468"/>
                </a:lnTo>
                <a:lnTo>
                  <a:pt x="376" y="480"/>
                </a:lnTo>
                <a:lnTo>
                  <a:pt x="386" y="476"/>
                </a:lnTo>
                <a:lnTo>
                  <a:pt x="384" y="462"/>
                </a:lnTo>
                <a:lnTo>
                  <a:pt x="408" y="442"/>
                </a:lnTo>
                <a:lnTo>
                  <a:pt x="432" y="446"/>
                </a:lnTo>
                <a:lnTo>
                  <a:pt x="450" y="452"/>
                </a:lnTo>
                <a:lnTo>
                  <a:pt x="466" y="464"/>
                </a:lnTo>
                <a:lnTo>
                  <a:pt x="476" y="462"/>
                </a:lnTo>
                <a:lnTo>
                  <a:pt x="488" y="466"/>
                </a:lnTo>
                <a:lnTo>
                  <a:pt x="494" y="458"/>
                </a:lnTo>
                <a:lnTo>
                  <a:pt x="528" y="458"/>
                </a:lnTo>
                <a:lnTo>
                  <a:pt x="540" y="466"/>
                </a:lnTo>
                <a:lnTo>
                  <a:pt x="574" y="464"/>
                </a:lnTo>
                <a:lnTo>
                  <a:pt x="574" y="452"/>
                </a:lnTo>
                <a:lnTo>
                  <a:pt x="550" y="442"/>
                </a:lnTo>
                <a:lnTo>
                  <a:pt x="556" y="434"/>
                </a:lnTo>
                <a:lnTo>
                  <a:pt x="556" y="422"/>
                </a:lnTo>
                <a:lnTo>
                  <a:pt x="572" y="420"/>
                </a:lnTo>
                <a:lnTo>
                  <a:pt x="558" y="414"/>
                </a:lnTo>
                <a:lnTo>
                  <a:pt x="552" y="400"/>
                </a:lnTo>
                <a:lnTo>
                  <a:pt x="574" y="400"/>
                </a:lnTo>
                <a:lnTo>
                  <a:pt x="648" y="386"/>
                </a:lnTo>
                <a:lnTo>
                  <a:pt x="658" y="374"/>
                </a:lnTo>
                <a:lnTo>
                  <a:pt x="688" y="378"/>
                </a:lnTo>
                <a:lnTo>
                  <a:pt x="700" y="398"/>
                </a:lnTo>
                <a:lnTo>
                  <a:pt x="736" y="402"/>
                </a:lnTo>
                <a:lnTo>
                  <a:pt x="736" y="410"/>
                </a:lnTo>
                <a:lnTo>
                  <a:pt x="754" y="410"/>
                </a:lnTo>
                <a:lnTo>
                  <a:pt x="772" y="394"/>
                </a:lnTo>
                <a:lnTo>
                  <a:pt x="782" y="394"/>
                </a:lnTo>
                <a:lnTo>
                  <a:pt x="782" y="402"/>
                </a:lnTo>
                <a:lnTo>
                  <a:pt x="800" y="412"/>
                </a:lnTo>
                <a:lnTo>
                  <a:pt x="856" y="462"/>
                </a:lnTo>
                <a:lnTo>
                  <a:pt x="864" y="464"/>
                </a:lnTo>
                <a:lnTo>
                  <a:pt x="864" y="454"/>
                </a:lnTo>
                <a:lnTo>
                  <a:pt x="876" y="456"/>
                </a:lnTo>
                <a:lnTo>
                  <a:pt x="878" y="464"/>
                </a:lnTo>
                <a:lnTo>
                  <a:pt x="898" y="468"/>
                </a:lnTo>
                <a:lnTo>
                  <a:pt x="906" y="458"/>
                </a:lnTo>
                <a:lnTo>
                  <a:pt x="948" y="486"/>
                </a:lnTo>
                <a:lnTo>
                  <a:pt x="970" y="490"/>
                </a:lnTo>
                <a:close/>
              </a:path>
            </a:pathLst>
          </a:custGeom>
          <a:solidFill>
            <a:srgbClr val="FFFF99"/>
          </a:solidFill>
          <a:ln w="7938">
            <a:solidFill>
              <a:srgbClr val="000000"/>
            </a:solidFill>
            <a:prstDash val="solid"/>
            <a:round/>
            <a:headEnd/>
            <a:tailEnd/>
          </a:ln>
        </p:spPr>
        <p:txBody>
          <a:bodyPr/>
          <a:lstStyle/>
          <a:p>
            <a:endParaRPr lang="en-US"/>
          </a:p>
        </p:txBody>
      </p:sp>
      <p:sp>
        <p:nvSpPr>
          <p:cNvPr id="4221" name="Freeform 125"/>
          <p:cNvSpPr>
            <a:spLocks/>
          </p:cNvSpPr>
          <p:nvPr/>
        </p:nvSpPr>
        <p:spPr bwMode="auto">
          <a:xfrm>
            <a:off x="6526213" y="1732896"/>
            <a:ext cx="247650" cy="158750"/>
          </a:xfrm>
          <a:custGeom>
            <a:avLst/>
            <a:gdLst>
              <a:gd name="T0" fmla="*/ 40 w 156"/>
              <a:gd name="T1" fmla="*/ 100 h 100"/>
              <a:gd name="T2" fmla="*/ 36 w 156"/>
              <a:gd name="T3" fmla="*/ 98 h 100"/>
              <a:gd name="T4" fmla="*/ 32 w 156"/>
              <a:gd name="T5" fmla="*/ 92 h 100"/>
              <a:gd name="T6" fmla="*/ 24 w 156"/>
              <a:gd name="T7" fmla="*/ 82 h 100"/>
              <a:gd name="T8" fmla="*/ 16 w 156"/>
              <a:gd name="T9" fmla="*/ 82 h 100"/>
              <a:gd name="T10" fmla="*/ 8 w 156"/>
              <a:gd name="T11" fmla="*/ 82 h 100"/>
              <a:gd name="T12" fmla="*/ 4 w 156"/>
              <a:gd name="T13" fmla="*/ 80 h 100"/>
              <a:gd name="T14" fmla="*/ 0 w 156"/>
              <a:gd name="T15" fmla="*/ 78 h 100"/>
              <a:gd name="T16" fmla="*/ 0 w 156"/>
              <a:gd name="T17" fmla="*/ 74 h 100"/>
              <a:gd name="T18" fmla="*/ 4 w 156"/>
              <a:gd name="T19" fmla="*/ 72 h 100"/>
              <a:gd name="T20" fmla="*/ 6 w 156"/>
              <a:gd name="T21" fmla="*/ 70 h 100"/>
              <a:gd name="T22" fmla="*/ 10 w 156"/>
              <a:gd name="T23" fmla="*/ 64 h 100"/>
              <a:gd name="T24" fmla="*/ 12 w 156"/>
              <a:gd name="T25" fmla="*/ 58 h 100"/>
              <a:gd name="T26" fmla="*/ 16 w 156"/>
              <a:gd name="T27" fmla="*/ 58 h 100"/>
              <a:gd name="T28" fmla="*/ 22 w 156"/>
              <a:gd name="T29" fmla="*/ 56 h 100"/>
              <a:gd name="T30" fmla="*/ 24 w 156"/>
              <a:gd name="T31" fmla="*/ 44 h 100"/>
              <a:gd name="T32" fmla="*/ 26 w 156"/>
              <a:gd name="T33" fmla="*/ 36 h 100"/>
              <a:gd name="T34" fmla="*/ 32 w 156"/>
              <a:gd name="T35" fmla="*/ 30 h 100"/>
              <a:gd name="T36" fmla="*/ 38 w 156"/>
              <a:gd name="T37" fmla="*/ 24 h 100"/>
              <a:gd name="T38" fmla="*/ 54 w 156"/>
              <a:gd name="T39" fmla="*/ 18 h 100"/>
              <a:gd name="T40" fmla="*/ 72 w 156"/>
              <a:gd name="T41" fmla="*/ 10 h 100"/>
              <a:gd name="T42" fmla="*/ 106 w 156"/>
              <a:gd name="T43" fmla="*/ 10 h 100"/>
              <a:gd name="T44" fmla="*/ 122 w 156"/>
              <a:gd name="T45" fmla="*/ 2 h 100"/>
              <a:gd name="T46" fmla="*/ 130 w 156"/>
              <a:gd name="T47" fmla="*/ 0 h 100"/>
              <a:gd name="T48" fmla="*/ 140 w 156"/>
              <a:gd name="T49" fmla="*/ 0 h 100"/>
              <a:gd name="T50" fmla="*/ 150 w 156"/>
              <a:gd name="T51" fmla="*/ 0 h 100"/>
              <a:gd name="T52" fmla="*/ 156 w 156"/>
              <a:gd name="T53" fmla="*/ 2 h 100"/>
              <a:gd name="T54" fmla="*/ 156 w 156"/>
              <a:gd name="T55" fmla="*/ 6 h 100"/>
              <a:gd name="T56" fmla="*/ 154 w 156"/>
              <a:gd name="T57" fmla="*/ 10 h 100"/>
              <a:gd name="T58" fmla="*/ 148 w 156"/>
              <a:gd name="T59" fmla="*/ 12 h 100"/>
              <a:gd name="T60" fmla="*/ 132 w 156"/>
              <a:gd name="T61" fmla="*/ 16 h 100"/>
              <a:gd name="T62" fmla="*/ 92 w 156"/>
              <a:gd name="T63" fmla="*/ 28 h 100"/>
              <a:gd name="T64" fmla="*/ 74 w 156"/>
              <a:gd name="T65" fmla="*/ 34 h 100"/>
              <a:gd name="T66" fmla="*/ 58 w 156"/>
              <a:gd name="T67" fmla="*/ 42 h 100"/>
              <a:gd name="T68" fmla="*/ 54 w 156"/>
              <a:gd name="T69" fmla="*/ 48 h 100"/>
              <a:gd name="T70" fmla="*/ 48 w 156"/>
              <a:gd name="T71" fmla="*/ 54 h 100"/>
              <a:gd name="T72" fmla="*/ 44 w 156"/>
              <a:gd name="T73" fmla="*/ 60 h 100"/>
              <a:gd name="T74" fmla="*/ 42 w 156"/>
              <a:gd name="T75" fmla="*/ 66 h 100"/>
              <a:gd name="T76" fmla="*/ 44 w 156"/>
              <a:gd name="T77" fmla="*/ 74 h 100"/>
              <a:gd name="T78" fmla="*/ 48 w 156"/>
              <a:gd name="T79" fmla="*/ 80 h 100"/>
              <a:gd name="T80" fmla="*/ 52 w 156"/>
              <a:gd name="T81" fmla="*/ 84 h 100"/>
              <a:gd name="T82" fmla="*/ 58 w 156"/>
              <a:gd name="T83" fmla="*/ 86 h 100"/>
              <a:gd name="T84" fmla="*/ 72 w 156"/>
              <a:gd name="T85" fmla="*/ 92 h 100"/>
              <a:gd name="T86" fmla="*/ 78 w 156"/>
              <a:gd name="T87" fmla="*/ 94 h 100"/>
              <a:gd name="T88" fmla="*/ 82 w 156"/>
              <a:gd name="T89" fmla="*/ 98 h 100"/>
              <a:gd name="T90" fmla="*/ 72 w 156"/>
              <a:gd name="T91" fmla="*/ 98 h 100"/>
              <a:gd name="T92" fmla="*/ 62 w 156"/>
              <a:gd name="T93" fmla="*/ 98 h 100"/>
              <a:gd name="T94" fmla="*/ 40 w 156"/>
              <a:gd name="T9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00">
                <a:moveTo>
                  <a:pt x="40" y="100"/>
                </a:moveTo>
                <a:lnTo>
                  <a:pt x="36" y="98"/>
                </a:lnTo>
                <a:lnTo>
                  <a:pt x="32" y="92"/>
                </a:lnTo>
                <a:lnTo>
                  <a:pt x="24" y="82"/>
                </a:lnTo>
                <a:lnTo>
                  <a:pt x="16" y="82"/>
                </a:lnTo>
                <a:lnTo>
                  <a:pt x="8" y="82"/>
                </a:lnTo>
                <a:lnTo>
                  <a:pt x="4" y="80"/>
                </a:lnTo>
                <a:lnTo>
                  <a:pt x="0" y="78"/>
                </a:lnTo>
                <a:lnTo>
                  <a:pt x="0" y="74"/>
                </a:lnTo>
                <a:lnTo>
                  <a:pt x="4" y="72"/>
                </a:lnTo>
                <a:lnTo>
                  <a:pt x="6" y="70"/>
                </a:lnTo>
                <a:lnTo>
                  <a:pt x="10" y="64"/>
                </a:lnTo>
                <a:lnTo>
                  <a:pt x="12" y="58"/>
                </a:lnTo>
                <a:lnTo>
                  <a:pt x="16" y="58"/>
                </a:lnTo>
                <a:lnTo>
                  <a:pt x="22" y="56"/>
                </a:lnTo>
                <a:lnTo>
                  <a:pt x="24" y="44"/>
                </a:lnTo>
                <a:lnTo>
                  <a:pt x="26" y="36"/>
                </a:lnTo>
                <a:lnTo>
                  <a:pt x="32" y="30"/>
                </a:lnTo>
                <a:lnTo>
                  <a:pt x="38" y="24"/>
                </a:lnTo>
                <a:lnTo>
                  <a:pt x="54" y="18"/>
                </a:lnTo>
                <a:lnTo>
                  <a:pt x="72" y="10"/>
                </a:lnTo>
                <a:lnTo>
                  <a:pt x="106" y="10"/>
                </a:lnTo>
                <a:lnTo>
                  <a:pt x="122" y="2"/>
                </a:lnTo>
                <a:lnTo>
                  <a:pt x="130" y="0"/>
                </a:lnTo>
                <a:lnTo>
                  <a:pt x="140" y="0"/>
                </a:lnTo>
                <a:lnTo>
                  <a:pt x="150" y="0"/>
                </a:lnTo>
                <a:lnTo>
                  <a:pt x="156" y="2"/>
                </a:lnTo>
                <a:lnTo>
                  <a:pt x="156" y="6"/>
                </a:lnTo>
                <a:lnTo>
                  <a:pt x="154" y="10"/>
                </a:lnTo>
                <a:lnTo>
                  <a:pt x="148" y="12"/>
                </a:lnTo>
                <a:lnTo>
                  <a:pt x="132" y="16"/>
                </a:lnTo>
                <a:lnTo>
                  <a:pt x="92" y="28"/>
                </a:lnTo>
                <a:lnTo>
                  <a:pt x="74" y="34"/>
                </a:lnTo>
                <a:lnTo>
                  <a:pt x="58" y="42"/>
                </a:lnTo>
                <a:lnTo>
                  <a:pt x="54" y="48"/>
                </a:lnTo>
                <a:lnTo>
                  <a:pt x="48" y="54"/>
                </a:lnTo>
                <a:lnTo>
                  <a:pt x="44" y="60"/>
                </a:lnTo>
                <a:lnTo>
                  <a:pt x="42" y="66"/>
                </a:lnTo>
                <a:lnTo>
                  <a:pt x="44" y="74"/>
                </a:lnTo>
                <a:lnTo>
                  <a:pt x="48" y="80"/>
                </a:lnTo>
                <a:lnTo>
                  <a:pt x="52" y="84"/>
                </a:lnTo>
                <a:lnTo>
                  <a:pt x="58" y="86"/>
                </a:lnTo>
                <a:lnTo>
                  <a:pt x="72" y="92"/>
                </a:lnTo>
                <a:lnTo>
                  <a:pt x="78" y="94"/>
                </a:lnTo>
                <a:lnTo>
                  <a:pt x="82" y="98"/>
                </a:lnTo>
                <a:lnTo>
                  <a:pt x="72" y="98"/>
                </a:lnTo>
                <a:lnTo>
                  <a:pt x="62" y="98"/>
                </a:lnTo>
                <a:lnTo>
                  <a:pt x="40" y="100"/>
                </a:lnTo>
                <a:close/>
              </a:path>
            </a:pathLst>
          </a:custGeom>
          <a:solidFill>
            <a:srgbClr val="FFFF99"/>
          </a:solidFill>
          <a:ln w="7938">
            <a:solidFill>
              <a:srgbClr val="000000"/>
            </a:solidFill>
            <a:prstDash val="solid"/>
            <a:round/>
            <a:headEnd/>
            <a:tailEnd/>
          </a:ln>
        </p:spPr>
        <p:txBody>
          <a:bodyPr/>
          <a:lstStyle/>
          <a:p>
            <a:endParaRPr lang="en-US"/>
          </a:p>
        </p:txBody>
      </p:sp>
      <p:sp>
        <p:nvSpPr>
          <p:cNvPr id="4222" name="Freeform 126"/>
          <p:cNvSpPr>
            <a:spLocks/>
          </p:cNvSpPr>
          <p:nvPr/>
        </p:nvSpPr>
        <p:spPr bwMode="auto">
          <a:xfrm>
            <a:off x="7091363" y="1643996"/>
            <a:ext cx="177800" cy="50800"/>
          </a:xfrm>
          <a:custGeom>
            <a:avLst/>
            <a:gdLst>
              <a:gd name="T0" fmla="*/ 112 w 112"/>
              <a:gd name="T1" fmla="*/ 28 h 32"/>
              <a:gd name="T2" fmla="*/ 104 w 112"/>
              <a:gd name="T3" fmla="*/ 30 h 32"/>
              <a:gd name="T4" fmla="*/ 98 w 112"/>
              <a:gd name="T5" fmla="*/ 30 h 32"/>
              <a:gd name="T6" fmla="*/ 88 w 112"/>
              <a:gd name="T7" fmla="*/ 28 h 32"/>
              <a:gd name="T8" fmla="*/ 86 w 112"/>
              <a:gd name="T9" fmla="*/ 30 h 32"/>
              <a:gd name="T10" fmla="*/ 84 w 112"/>
              <a:gd name="T11" fmla="*/ 32 h 32"/>
              <a:gd name="T12" fmla="*/ 82 w 112"/>
              <a:gd name="T13" fmla="*/ 32 h 32"/>
              <a:gd name="T14" fmla="*/ 68 w 112"/>
              <a:gd name="T15" fmla="*/ 30 h 32"/>
              <a:gd name="T16" fmla="*/ 52 w 112"/>
              <a:gd name="T17" fmla="*/ 26 h 32"/>
              <a:gd name="T18" fmla="*/ 46 w 112"/>
              <a:gd name="T19" fmla="*/ 24 h 32"/>
              <a:gd name="T20" fmla="*/ 40 w 112"/>
              <a:gd name="T21" fmla="*/ 20 h 32"/>
              <a:gd name="T22" fmla="*/ 38 w 112"/>
              <a:gd name="T23" fmla="*/ 16 h 32"/>
              <a:gd name="T24" fmla="*/ 38 w 112"/>
              <a:gd name="T25" fmla="*/ 10 h 32"/>
              <a:gd name="T26" fmla="*/ 20 w 112"/>
              <a:gd name="T27" fmla="*/ 10 h 32"/>
              <a:gd name="T28" fmla="*/ 10 w 112"/>
              <a:gd name="T29" fmla="*/ 10 h 32"/>
              <a:gd name="T30" fmla="*/ 4 w 112"/>
              <a:gd name="T31" fmla="*/ 8 h 32"/>
              <a:gd name="T32" fmla="*/ 2 w 112"/>
              <a:gd name="T33" fmla="*/ 6 h 32"/>
              <a:gd name="T34" fmla="*/ 0 w 112"/>
              <a:gd name="T35" fmla="*/ 4 h 32"/>
              <a:gd name="T36" fmla="*/ 2 w 112"/>
              <a:gd name="T37" fmla="*/ 2 h 32"/>
              <a:gd name="T38" fmla="*/ 4 w 112"/>
              <a:gd name="T39" fmla="*/ 2 h 32"/>
              <a:gd name="T40" fmla="*/ 12 w 112"/>
              <a:gd name="T41" fmla="*/ 0 h 32"/>
              <a:gd name="T42" fmla="*/ 26 w 112"/>
              <a:gd name="T43" fmla="*/ 0 h 32"/>
              <a:gd name="T44" fmla="*/ 36 w 112"/>
              <a:gd name="T45" fmla="*/ 0 h 32"/>
              <a:gd name="T46" fmla="*/ 46 w 112"/>
              <a:gd name="T47" fmla="*/ 2 h 32"/>
              <a:gd name="T48" fmla="*/ 54 w 112"/>
              <a:gd name="T49" fmla="*/ 4 h 32"/>
              <a:gd name="T50" fmla="*/ 58 w 112"/>
              <a:gd name="T51" fmla="*/ 8 h 32"/>
              <a:gd name="T52" fmla="*/ 58 w 112"/>
              <a:gd name="T53" fmla="*/ 10 h 32"/>
              <a:gd name="T54" fmla="*/ 50 w 112"/>
              <a:gd name="T55" fmla="*/ 10 h 32"/>
              <a:gd name="T56" fmla="*/ 64 w 112"/>
              <a:gd name="T57" fmla="*/ 12 h 32"/>
              <a:gd name="T58" fmla="*/ 70 w 112"/>
              <a:gd name="T59" fmla="*/ 14 h 32"/>
              <a:gd name="T60" fmla="*/ 74 w 112"/>
              <a:gd name="T61" fmla="*/ 16 h 32"/>
              <a:gd name="T62" fmla="*/ 78 w 112"/>
              <a:gd name="T63" fmla="*/ 14 h 32"/>
              <a:gd name="T64" fmla="*/ 82 w 112"/>
              <a:gd name="T65" fmla="*/ 12 h 32"/>
              <a:gd name="T66" fmla="*/ 92 w 112"/>
              <a:gd name="T67" fmla="*/ 14 h 32"/>
              <a:gd name="T68" fmla="*/ 98 w 112"/>
              <a:gd name="T69" fmla="*/ 18 h 32"/>
              <a:gd name="T70" fmla="*/ 108 w 112"/>
              <a:gd name="T71" fmla="*/ 28 h 32"/>
              <a:gd name="T72" fmla="*/ 112 w 112"/>
              <a:gd name="T73"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2" h="32">
                <a:moveTo>
                  <a:pt x="112" y="28"/>
                </a:moveTo>
                <a:lnTo>
                  <a:pt x="104" y="30"/>
                </a:lnTo>
                <a:lnTo>
                  <a:pt x="98" y="30"/>
                </a:lnTo>
                <a:lnTo>
                  <a:pt x="88" y="28"/>
                </a:lnTo>
                <a:lnTo>
                  <a:pt x="86" y="30"/>
                </a:lnTo>
                <a:lnTo>
                  <a:pt x="84" y="32"/>
                </a:lnTo>
                <a:lnTo>
                  <a:pt x="82" y="32"/>
                </a:lnTo>
                <a:lnTo>
                  <a:pt x="68" y="30"/>
                </a:lnTo>
                <a:lnTo>
                  <a:pt x="52" y="26"/>
                </a:lnTo>
                <a:lnTo>
                  <a:pt x="46" y="24"/>
                </a:lnTo>
                <a:lnTo>
                  <a:pt x="40" y="20"/>
                </a:lnTo>
                <a:lnTo>
                  <a:pt x="38" y="16"/>
                </a:lnTo>
                <a:lnTo>
                  <a:pt x="38" y="10"/>
                </a:lnTo>
                <a:lnTo>
                  <a:pt x="20" y="10"/>
                </a:lnTo>
                <a:lnTo>
                  <a:pt x="10" y="10"/>
                </a:lnTo>
                <a:lnTo>
                  <a:pt x="4" y="8"/>
                </a:lnTo>
                <a:lnTo>
                  <a:pt x="2" y="6"/>
                </a:lnTo>
                <a:lnTo>
                  <a:pt x="0" y="4"/>
                </a:lnTo>
                <a:lnTo>
                  <a:pt x="2" y="2"/>
                </a:lnTo>
                <a:lnTo>
                  <a:pt x="4" y="2"/>
                </a:lnTo>
                <a:lnTo>
                  <a:pt x="12" y="0"/>
                </a:lnTo>
                <a:lnTo>
                  <a:pt x="26" y="0"/>
                </a:lnTo>
                <a:lnTo>
                  <a:pt x="36" y="0"/>
                </a:lnTo>
                <a:lnTo>
                  <a:pt x="46" y="2"/>
                </a:lnTo>
                <a:lnTo>
                  <a:pt x="54" y="4"/>
                </a:lnTo>
                <a:lnTo>
                  <a:pt x="58" y="8"/>
                </a:lnTo>
                <a:lnTo>
                  <a:pt x="58" y="10"/>
                </a:lnTo>
                <a:lnTo>
                  <a:pt x="50" y="10"/>
                </a:lnTo>
                <a:lnTo>
                  <a:pt x="64" y="12"/>
                </a:lnTo>
                <a:lnTo>
                  <a:pt x="70" y="14"/>
                </a:lnTo>
                <a:lnTo>
                  <a:pt x="74" y="16"/>
                </a:lnTo>
                <a:lnTo>
                  <a:pt x="78" y="14"/>
                </a:lnTo>
                <a:lnTo>
                  <a:pt x="82" y="12"/>
                </a:lnTo>
                <a:lnTo>
                  <a:pt x="92" y="14"/>
                </a:lnTo>
                <a:lnTo>
                  <a:pt x="98" y="18"/>
                </a:lnTo>
                <a:lnTo>
                  <a:pt x="108" y="28"/>
                </a:lnTo>
                <a:lnTo>
                  <a:pt x="112" y="28"/>
                </a:lnTo>
                <a:close/>
              </a:path>
            </a:pathLst>
          </a:custGeom>
          <a:solidFill>
            <a:srgbClr val="FFFF99"/>
          </a:solidFill>
          <a:ln w="7938">
            <a:solidFill>
              <a:srgbClr val="000000"/>
            </a:solidFill>
            <a:prstDash val="solid"/>
            <a:round/>
            <a:headEnd/>
            <a:tailEnd/>
          </a:ln>
        </p:spPr>
        <p:txBody>
          <a:bodyPr/>
          <a:lstStyle/>
          <a:p>
            <a:endParaRPr lang="en-US"/>
          </a:p>
        </p:txBody>
      </p:sp>
      <p:sp>
        <p:nvSpPr>
          <p:cNvPr id="4223" name="Freeform 127"/>
          <p:cNvSpPr>
            <a:spLocks/>
          </p:cNvSpPr>
          <p:nvPr/>
        </p:nvSpPr>
        <p:spPr bwMode="auto">
          <a:xfrm>
            <a:off x="7288213" y="1678921"/>
            <a:ext cx="88900" cy="38100"/>
          </a:xfrm>
          <a:custGeom>
            <a:avLst/>
            <a:gdLst>
              <a:gd name="T0" fmla="*/ 6 w 56"/>
              <a:gd name="T1" fmla="*/ 24 h 24"/>
              <a:gd name="T2" fmla="*/ 4 w 56"/>
              <a:gd name="T3" fmla="*/ 22 h 24"/>
              <a:gd name="T4" fmla="*/ 2 w 56"/>
              <a:gd name="T5" fmla="*/ 20 h 24"/>
              <a:gd name="T6" fmla="*/ 0 w 56"/>
              <a:gd name="T7" fmla="*/ 18 h 24"/>
              <a:gd name="T8" fmla="*/ 0 w 56"/>
              <a:gd name="T9" fmla="*/ 6 h 24"/>
              <a:gd name="T10" fmla="*/ 4 w 56"/>
              <a:gd name="T11" fmla="*/ 2 h 24"/>
              <a:gd name="T12" fmla="*/ 6 w 56"/>
              <a:gd name="T13" fmla="*/ 0 h 24"/>
              <a:gd name="T14" fmla="*/ 14 w 56"/>
              <a:gd name="T15" fmla="*/ 0 h 24"/>
              <a:gd name="T16" fmla="*/ 22 w 56"/>
              <a:gd name="T17" fmla="*/ 4 h 24"/>
              <a:gd name="T18" fmla="*/ 34 w 56"/>
              <a:gd name="T19" fmla="*/ 6 h 24"/>
              <a:gd name="T20" fmla="*/ 56 w 56"/>
              <a:gd name="T21" fmla="*/ 10 h 24"/>
              <a:gd name="T22" fmla="*/ 54 w 56"/>
              <a:gd name="T23" fmla="*/ 14 h 24"/>
              <a:gd name="T24" fmla="*/ 50 w 56"/>
              <a:gd name="T25" fmla="*/ 16 h 24"/>
              <a:gd name="T26" fmla="*/ 42 w 56"/>
              <a:gd name="T27" fmla="*/ 18 h 24"/>
              <a:gd name="T28" fmla="*/ 30 w 56"/>
              <a:gd name="T29" fmla="*/ 18 h 24"/>
              <a:gd name="T30" fmla="*/ 22 w 56"/>
              <a:gd name="T31" fmla="*/ 20 h 24"/>
              <a:gd name="T32" fmla="*/ 14 w 56"/>
              <a:gd name="T33" fmla="*/ 22 h 24"/>
              <a:gd name="T34" fmla="*/ 6 w 56"/>
              <a:gd name="T3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24">
                <a:moveTo>
                  <a:pt x="6" y="24"/>
                </a:moveTo>
                <a:lnTo>
                  <a:pt x="4" y="22"/>
                </a:lnTo>
                <a:lnTo>
                  <a:pt x="2" y="20"/>
                </a:lnTo>
                <a:lnTo>
                  <a:pt x="0" y="18"/>
                </a:lnTo>
                <a:lnTo>
                  <a:pt x="0" y="6"/>
                </a:lnTo>
                <a:lnTo>
                  <a:pt x="4" y="2"/>
                </a:lnTo>
                <a:lnTo>
                  <a:pt x="6" y="0"/>
                </a:lnTo>
                <a:lnTo>
                  <a:pt x="14" y="0"/>
                </a:lnTo>
                <a:lnTo>
                  <a:pt x="22" y="4"/>
                </a:lnTo>
                <a:lnTo>
                  <a:pt x="34" y="6"/>
                </a:lnTo>
                <a:lnTo>
                  <a:pt x="56" y="10"/>
                </a:lnTo>
                <a:lnTo>
                  <a:pt x="54" y="14"/>
                </a:lnTo>
                <a:lnTo>
                  <a:pt x="50" y="16"/>
                </a:lnTo>
                <a:lnTo>
                  <a:pt x="42" y="18"/>
                </a:lnTo>
                <a:lnTo>
                  <a:pt x="30" y="18"/>
                </a:lnTo>
                <a:lnTo>
                  <a:pt x="22" y="20"/>
                </a:lnTo>
                <a:lnTo>
                  <a:pt x="14" y="22"/>
                </a:lnTo>
                <a:lnTo>
                  <a:pt x="6" y="24"/>
                </a:lnTo>
                <a:close/>
              </a:path>
            </a:pathLst>
          </a:custGeom>
          <a:solidFill>
            <a:srgbClr val="FFFF99"/>
          </a:solidFill>
          <a:ln w="7938">
            <a:solidFill>
              <a:srgbClr val="000000"/>
            </a:solidFill>
            <a:prstDash val="solid"/>
            <a:round/>
            <a:headEnd/>
            <a:tailEnd/>
          </a:ln>
        </p:spPr>
        <p:txBody>
          <a:bodyPr/>
          <a:lstStyle/>
          <a:p>
            <a:endParaRPr lang="en-US"/>
          </a:p>
        </p:txBody>
      </p:sp>
      <p:sp>
        <p:nvSpPr>
          <p:cNvPr id="4224" name="Freeform 128"/>
          <p:cNvSpPr>
            <a:spLocks/>
          </p:cNvSpPr>
          <p:nvPr/>
        </p:nvSpPr>
        <p:spPr bwMode="auto">
          <a:xfrm>
            <a:off x="8043863" y="1748771"/>
            <a:ext cx="158750" cy="31750"/>
          </a:xfrm>
          <a:custGeom>
            <a:avLst/>
            <a:gdLst>
              <a:gd name="T0" fmla="*/ 78 w 100"/>
              <a:gd name="T1" fmla="*/ 14 h 20"/>
              <a:gd name="T2" fmla="*/ 78 w 100"/>
              <a:gd name="T3" fmla="*/ 20 h 20"/>
              <a:gd name="T4" fmla="*/ 42 w 100"/>
              <a:gd name="T5" fmla="*/ 20 h 20"/>
              <a:gd name="T6" fmla="*/ 30 w 100"/>
              <a:gd name="T7" fmla="*/ 20 h 20"/>
              <a:gd name="T8" fmla="*/ 16 w 100"/>
              <a:gd name="T9" fmla="*/ 20 h 20"/>
              <a:gd name="T10" fmla="*/ 10 w 100"/>
              <a:gd name="T11" fmla="*/ 18 h 20"/>
              <a:gd name="T12" fmla="*/ 4 w 100"/>
              <a:gd name="T13" fmla="*/ 14 h 20"/>
              <a:gd name="T14" fmla="*/ 0 w 100"/>
              <a:gd name="T15" fmla="*/ 12 h 20"/>
              <a:gd name="T16" fmla="*/ 0 w 100"/>
              <a:gd name="T17" fmla="*/ 6 h 20"/>
              <a:gd name="T18" fmla="*/ 0 w 100"/>
              <a:gd name="T19" fmla="*/ 4 h 20"/>
              <a:gd name="T20" fmla="*/ 4 w 100"/>
              <a:gd name="T21" fmla="*/ 2 h 20"/>
              <a:gd name="T22" fmla="*/ 10 w 100"/>
              <a:gd name="T23" fmla="*/ 0 h 20"/>
              <a:gd name="T24" fmla="*/ 16 w 100"/>
              <a:gd name="T25" fmla="*/ 0 h 20"/>
              <a:gd name="T26" fmla="*/ 22 w 100"/>
              <a:gd name="T27" fmla="*/ 4 h 20"/>
              <a:gd name="T28" fmla="*/ 28 w 100"/>
              <a:gd name="T29" fmla="*/ 6 h 20"/>
              <a:gd name="T30" fmla="*/ 34 w 100"/>
              <a:gd name="T31" fmla="*/ 6 h 20"/>
              <a:gd name="T32" fmla="*/ 38 w 100"/>
              <a:gd name="T33" fmla="*/ 6 h 20"/>
              <a:gd name="T34" fmla="*/ 38 w 100"/>
              <a:gd name="T35" fmla="*/ 4 h 20"/>
              <a:gd name="T36" fmla="*/ 40 w 100"/>
              <a:gd name="T37" fmla="*/ 2 h 20"/>
              <a:gd name="T38" fmla="*/ 44 w 100"/>
              <a:gd name="T39" fmla="*/ 2 h 20"/>
              <a:gd name="T40" fmla="*/ 58 w 100"/>
              <a:gd name="T41" fmla="*/ 2 h 20"/>
              <a:gd name="T42" fmla="*/ 74 w 100"/>
              <a:gd name="T43" fmla="*/ 4 h 20"/>
              <a:gd name="T44" fmla="*/ 90 w 100"/>
              <a:gd name="T45" fmla="*/ 8 h 20"/>
              <a:gd name="T46" fmla="*/ 96 w 100"/>
              <a:gd name="T47" fmla="*/ 10 h 20"/>
              <a:gd name="T48" fmla="*/ 100 w 100"/>
              <a:gd name="T49" fmla="*/ 14 h 20"/>
              <a:gd name="T50" fmla="*/ 88 w 100"/>
              <a:gd name="T51" fmla="*/ 18 h 20"/>
              <a:gd name="T52" fmla="*/ 82 w 100"/>
              <a:gd name="T53" fmla="*/ 18 h 20"/>
              <a:gd name="T54" fmla="*/ 78 w 100"/>
              <a:gd name="T55" fmla="*/ 1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0" h="20">
                <a:moveTo>
                  <a:pt x="78" y="14"/>
                </a:moveTo>
                <a:lnTo>
                  <a:pt x="78" y="20"/>
                </a:lnTo>
                <a:lnTo>
                  <a:pt x="42" y="20"/>
                </a:lnTo>
                <a:lnTo>
                  <a:pt x="30" y="20"/>
                </a:lnTo>
                <a:lnTo>
                  <a:pt x="16" y="20"/>
                </a:lnTo>
                <a:lnTo>
                  <a:pt x="10" y="18"/>
                </a:lnTo>
                <a:lnTo>
                  <a:pt x="4" y="14"/>
                </a:lnTo>
                <a:lnTo>
                  <a:pt x="0" y="12"/>
                </a:lnTo>
                <a:lnTo>
                  <a:pt x="0" y="6"/>
                </a:lnTo>
                <a:lnTo>
                  <a:pt x="0" y="4"/>
                </a:lnTo>
                <a:lnTo>
                  <a:pt x="4" y="2"/>
                </a:lnTo>
                <a:lnTo>
                  <a:pt x="10" y="0"/>
                </a:lnTo>
                <a:lnTo>
                  <a:pt x="16" y="0"/>
                </a:lnTo>
                <a:lnTo>
                  <a:pt x="22" y="4"/>
                </a:lnTo>
                <a:lnTo>
                  <a:pt x="28" y="6"/>
                </a:lnTo>
                <a:lnTo>
                  <a:pt x="34" y="6"/>
                </a:lnTo>
                <a:lnTo>
                  <a:pt x="38" y="6"/>
                </a:lnTo>
                <a:lnTo>
                  <a:pt x="38" y="4"/>
                </a:lnTo>
                <a:lnTo>
                  <a:pt x="40" y="2"/>
                </a:lnTo>
                <a:lnTo>
                  <a:pt x="44" y="2"/>
                </a:lnTo>
                <a:lnTo>
                  <a:pt x="58" y="2"/>
                </a:lnTo>
                <a:lnTo>
                  <a:pt x="74" y="4"/>
                </a:lnTo>
                <a:lnTo>
                  <a:pt x="90" y="8"/>
                </a:lnTo>
                <a:lnTo>
                  <a:pt x="96" y="10"/>
                </a:lnTo>
                <a:lnTo>
                  <a:pt x="100" y="14"/>
                </a:lnTo>
                <a:lnTo>
                  <a:pt x="88" y="18"/>
                </a:lnTo>
                <a:lnTo>
                  <a:pt x="82" y="18"/>
                </a:lnTo>
                <a:lnTo>
                  <a:pt x="78" y="14"/>
                </a:lnTo>
                <a:close/>
              </a:path>
            </a:pathLst>
          </a:custGeom>
          <a:solidFill>
            <a:srgbClr val="FFFF99"/>
          </a:solidFill>
          <a:ln w="7938">
            <a:solidFill>
              <a:srgbClr val="000000"/>
            </a:solidFill>
            <a:prstDash val="solid"/>
            <a:round/>
            <a:headEnd/>
            <a:tailEnd/>
          </a:ln>
        </p:spPr>
        <p:txBody>
          <a:bodyPr/>
          <a:lstStyle/>
          <a:p>
            <a:endParaRPr lang="en-US"/>
          </a:p>
        </p:txBody>
      </p:sp>
      <p:sp>
        <p:nvSpPr>
          <p:cNvPr id="4225" name="Freeform 129"/>
          <p:cNvSpPr>
            <a:spLocks/>
          </p:cNvSpPr>
          <p:nvPr/>
        </p:nvSpPr>
        <p:spPr bwMode="auto">
          <a:xfrm>
            <a:off x="9015413" y="2618722"/>
            <a:ext cx="139700" cy="117475"/>
          </a:xfrm>
          <a:custGeom>
            <a:avLst/>
            <a:gdLst>
              <a:gd name="T0" fmla="*/ 30 w 88"/>
              <a:gd name="T1" fmla="*/ 56 h 74"/>
              <a:gd name="T2" fmla="*/ 22 w 88"/>
              <a:gd name="T3" fmla="*/ 58 h 74"/>
              <a:gd name="T4" fmla="*/ 16 w 88"/>
              <a:gd name="T5" fmla="*/ 60 h 74"/>
              <a:gd name="T6" fmla="*/ 28 w 88"/>
              <a:gd name="T7" fmla="*/ 66 h 74"/>
              <a:gd name="T8" fmla="*/ 32 w 88"/>
              <a:gd name="T9" fmla="*/ 68 h 74"/>
              <a:gd name="T10" fmla="*/ 38 w 88"/>
              <a:gd name="T11" fmla="*/ 74 h 74"/>
              <a:gd name="T12" fmla="*/ 22 w 88"/>
              <a:gd name="T13" fmla="*/ 74 h 74"/>
              <a:gd name="T14" fmla="*/ 16 w 88"/>
              <a:gd name="T15" fmla="*/ 66 h 74"/>
              <a:gd name="T16" fmla="*/ 12 w 88"/>
              <a:gd name="T17" fmla="*/ 62 h 74"/>
              <a:gd name="T18" fmla="*/ 8 w 88"/>
              <a:gd name="T19" fmla="*/ 60 h 74"/>
              <a:gd name="T20" fmla="*/ 10 w 88"/>
              <a:gd name="T21" fmla="*/ 54 h 74"/>
              <a:gd name="T22" fmla="*/ 16 w 88"/>
              <a:gd name="T23" fmla="*/ 50 h 74"/>
              <a:gd name="T24" fmla="*/ 12 w 88"/>
              <a:gd name="T25" fmla="*/ 46 h 74"/>
              <a:gd name="T26" fmla="*/ 10 w 88"/>
              <a:gd name="T27" fmla="*/ 42 h 74"/>
              <a:gd name="T28" fmla="*/ 20 w 88"/>
              <a:gd name="T29" fmla="*/ 42 h 74"/>
              <a:gd name="T30" fmla="*/ 18 w 88"/>
              <a:gd name="T31" fmla="*/ 36 h 74"/>
              <a:gd name="T32" fmla="*/ 16 w 88"/>
              <a:gd name="T33" fmla="*/ 30 h 74"/>
              <a:gd name="T34" fmla="*/ 14 w 88"/>
              <a:gd name="T35" fmla="*/ 16 h 74"/>
              <a:gd name="T36" fmla="*/ 10 w 88"/>
              <a:gd name="T37" fmla="*/ 12 h 74"/>
              <a:gd name="T38" fmla="*/ 6 w 88"/>
              <a:gd name="T39" fmla="*/ 8 h 74"/>
              <a:gd name="T40" fmla="*/ 2 w 88"/>
              <a:gd name="T41" fmla="*/ 4 h 74"/>
              <a:gd name="T42" fmla="*/ 0 w 88"/>
              <a:gd name="T43" fmla="*/ 0 h 74"/>
              <a:gd name="T44" fmla="*/ 4 w 88"/>
              <a:gd name="T45" fmla="*/ 0 h 74"/>
              <a:gd name="T46" fmla="*/ 12 w 88"/>
              <a:gd name="T47" fmla="*/ 4 h 74"/>
              <a:gd name="T48" fmla="*/ 26 w 88"/>
              <a:gd name="T49" fmla="*/ 14 h 74"/>
              <a:gd name="T50" fmla="*/ 42 w 88"/>
              <a:gd name="T51" fmla="*/ 24 h 74"/>
              <a:gd name="T52" fmla="*/ 50 w 88"/>
              <a:gd name="T53" fmla="*/ 26 h 74"/>
              <a:gd name="T54" fmla="*/ 58 w 88"/>
              <a:gd name="T55" fmla="*/ 28 h 74"/>
              <a:gd name="T56" fmla="*/ 64 w 88"/>
              <a:gd name="T57" fmla="*/ 28 h 74"/>
              <a:gd name="T58" fmla="*/ 70 w 88"/>
              <a:gd name="T59" fmla="*/ 26 h 74"/>
              <a:gd name="T60" fmla="*/ 80 w 88"/>
              <a:gd name="T61" fmla="*/ 22 h 74"/>
              <a:gd name="T62" fmla="*/ 80 w 88"/>
              <a:gd name="T63" fmla="*/ 32 h 74"/>
              <a:gd name="T64" fmla="*/ 80 w 88"/>
              <a:gd name="T65" fmla="*/ 36 h 74"/>
              <a:gd name="T66" fmla="*/ 82 w 88"/>
              <a:gd name="T67" fmla="*/ 38 h 74"/>
              <a:gd name="T68" fmla="*/ 88 w 88"/>
              <a:gd name="T69" fmla="*/ 44 h 74"/>
              <a:gd name="T70" fmla="*/ 84 w 88"/>
              <a:gd name="T71" fmla="*/ 46 h 74"/>
              <a:gd name="T72" fmla="*/ 78 w 88"/>
              <a:gd name="T73" fmla="*/ 48 h 74"/>
              <a:gd name="T74" fmla="*/ 64 w 88"/>
              <a:gd name="T75" fmla="*/ 50 h 74"/>
              <a:gd name="T76" fmla="*/ 64 w 88"/>
              <a:gd name="T77" fmla="*/ 66 h 74"/>
              <a:gd name="T78" fmla="*/ 56 w 88"/>
              <a:gd name="T79" fmla="*/ 64 h 74"/>
              <a:gd name="T80" fmla="*/ 48 w 88"/>
              <a:gd name="T81" fmla="*/ 60 h 74"/>
              <a:gd name="T82" fmla="*/ 40 w 88"/>
              <a:gd name="T83" fmla="*/ 58 h 74"/>
              <a:gd name="T84" fmla="*/ 30 w 88"/>
              <a:gd name="T85" fmla="*/ 5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74">
                <a:moveTo>
                  <a:pt x="30" y="56"/>
                </a:moveTo>
                <a:lnTo>
                  <a:pt x="22" y="58"/>
                </a:lnTo>
                <a:lnTo>
                  <a:pt x="16" y="60"/>
                </a:lnTo>
                <a:lnTo>
                  <a:pt x="28" y="66"/>
                </a:lnTo>
                <a:lnTo>
                  <a:pt x="32" y="68"/>
                </a:lnTo>
                <a:lnTo>
                  <a:pt x="38" y="74"/>
                </a:lnTo>
                <a:lnTo>
                  <a:pt x="22" y="74"/>
                </a:lnTo>
                <a:lnTo>
                  <a:pt x="16" y="66"/>
                </a:lnTo>
                <a:lnTo>
                  <a:pt x="12" y="62"/>
                </a:lnTo>
                <a:lnTo>
                  <a:pt x="8" y="60"/>
                </a:lnTo>
                <a:lnTo>
                  <a:pt x="10" y="54"/>
                </a:lnTo>
                <a:lnTo>
                  <a:pt x="16" y="50"/>
                </a:lnTo>
                <a:lnTo>
                  <a:pt x="12" y="46"/>
                </a:lnTo>
                <a:lnTo>
                  <a:pt x="10" y="42"/>
                </a:lnTo>
                <a:lnTo>
                  <a:pt x="20" y="42"/>
                </a:lnTo>
                <a:lnTo>
                  <a:pt x="18" y="36"/>
                </a:lnTo>
                <a:lnTo>
                  <a:pt x="16" y="30"/>
                </a:lnTo>
                <a:lnTo>
                  <a:pt x="14" y="16"/>
                </a:lnTo>
                <a:lnTo>
                  <a:pt x="10" y="12"/>
                </a:lnTo>
                <a:lnTo>
                  <a:pt x="6" y="8"/>
                </a:lnTo>
                <a:lnTo>
                  <a:pt x="2" y="4"/>
                </a:lnTo>
                <a:lnTo>
                  <a:pt x="0" y="0"/>
                </a:lnTo>
                <a:lnTo>
                  <a:pt x="4" y="0"/>
                </a:lnTo>
                <a:lnTo>
                  <a:pt x="12" y="4"/>
                </a:lnTo>
                <a:lnTo>
                  <a:pt x="26" y="14"/>
                </a:lnTo>
                <a:lnTo>
                  <a:pt x="42" y="24"/>
                </a:lnTo>
                <a:lnTo>
                  <a:pt x="50" y="26"/>
                </a:lnTo>
                <a:lnTo>
                  <a:pt x="58" y="28"/>
                </a:lnTo>
                <a:lnTo>
                  <a:pt x="64" y="28"/>
                </a:lnTo>
                <a:lnTo>
                  <a:pt x="70" y="26"/>
                </a:lnTo>
                <a:lnTo>
                  <a:pt x="80" y="22"/>
                </a:lnTo>
                <a:lnTo>
                  <a:pt x="80" y="32"/>
                </a:lnTo>
                <a:lnTo>
                  <a:pt x="80" y="36"/>
                </a:lnTo>
                <a:lnTo>
                  <a:pt x="82" y="38"/>
                </a:lnTo>
                <a:lnTo>
                  <a:pt x="88" y="44"/>
                </a:lnTo>
                <a:lnTo>
                  <a:pt x="84" y="46"/>
                </a:lnTo>
                <a:lnTo>
                  <a:pt x="78" y="48"/>
                </a:lnTo>
                <a:lnTo>
                  <a:pt x="64" y="50"/>
                </a:lnTo>
                <a:lnTo>
                  <a:pt x="64" y="66"/>
                </a:lnTo>
                <a:lnTo>
                  <a:pt x="56" y="64"/>
                </a:lnTo>
                <a:lnTo>
                  <a:pt x="48" y="60"/>
                </a:lnTo>
                <a:lnTo>
                  <a:pt x="40" y="58"/>
                </a:lnTo>
                <a:lnTo>
                  <a:pt x="30" y="56"/>
                </a:lnTo>
                <a:close/>
              </a:path>
            </a:pathLst>
          </a:custGeom>
          <a:solidFill>
            <a:srgbClr val="FFFF99"/>
          </a:solidFill>
          <a:ln w="7938">
            <a:solidFill>
              <a:srgbClr val="000000"/>
            </a:solidFill>
            <a:prstDash val="solid"/>
            <a:round/>
            <a:headEnd/>
            <a:tailEnd/>
          </a:ln>
        </p:spPr>
        <p:txBody>
          <a:bodyPr/>
          <a:lstStyle/>
          <a:p>
            <a:endParaRPr lang="en-US"/>
          </a:p>
        </p:txBody>
      </p:sp>
      <p:sp>
        <p:nvSpPr>
          <p:cNvPr id="4226" name="Freeform 130"/>
          <p:cNvSpPr>
            <a:spLocks/>
          </p:cNvSpPr>
          <p:nvPr/>
        </p:nvSpPr>
        <p:spPr bwMode="auto">
          <a:xfrm>
            <a:off x="8932864" y="2745722"/>
            <a:ext cx="231775" cy="250825"/>
          </a:xfrm>
          <a:custGeom>
            <a:avLst/>
            <a:gdLst>
              <a:gd name="T0" fmla="*/ 84 w 146"/>
              <a:gd name="T1" fmla="*/ 6 h 158"/>
              <a:gd name="T2" fmla="*/ 92 w 146"/>
              <a:gd name="T3" fmla="*/ 0 h 158"/>
              <a:gd name="T4" fmla="*/ 118 w 146"/>
              <a:gd name="T5" fmla="*/ 24 h 158"/>
              <a:gd name="T6" fmla="*/ 128 w 146"/>
              <a:gd name="T7" fmla="*/ 40 h 158"/>
              <a:gd name="T8" fmla="*/ 132 w 146"/>
              <a:gd name="T9" fmla="*/ 56 h 158"/>
              <a:gd name="T10" fmla="*/ 128 w 146"/>
              <a:gd name="T11" fmla="*/ 64 h 158"/>
              <a:gd name="T12" fmla="*/ 146 w 146"/>
              <a:gd name="T13" fmla="*/ 108 h 158"/>
              <a:gd name="T14" fmla="*/ 142 w 146"/>
              <a:gd name="T15" fmla="*/ 122 h 158"/>
              <a:gd name="T16" fmla="*/ 136 w 146"/>
              <a:gd name="T17" fmla="*/ 122 h 158"/>
              <a:gd name="T18" fmla="*/ 140 w 146"/>
              <a:gd name="T19" fmla="*/ 114 h 158"/>
              <a:gd name="T20" fmla="*/ 128 w 146"/>
              <a:gd name="T21" fmla="*/ 118 h 158"/>
              <a:gd name="T22" fmla="*/ 124 w 146"/>
              <a:gd name="T23" fmla="*/ 124 h 158"/>
              <a:gd name="T24" fmla="*/ 116 w 146"/>
              <a:gd name="T25" fmla="*/ 128 h 158"/>
              <a:gd name="T26" fmla="*/ 108 w 146"/>
              <a:gd name="T27" fmla="*/ 130 h 158"/>
              <a:gd name="T28" fmla="*/ 94 w 146"/>
              <a:gd name="T29" fmla="*/ 128 h 158"/>
              <a:gd name="T30" fmla="*/ 88 w 146"/>
              <a:gd name="T31" fmla="*/ 128 h 158"/>
              <a:gd name="T32" fmla="*/ 92 w 146"/>
              <a:gd name="T33" fmla="*/ 136 h 158"/>
              <a:gd name="T34" fmla="*/ 92 w 146"/>
              <a:gd name="T35" fmla="*/ 148 h 158"/>
              <a:gd name="T36" fmla="*/ 80 w 146"/>
              <a:gd name="T37" fmla="*/ 154 h 158"/>
              <a:gd name="T38" fmla="*/ 72 w 146"/>
              <a:gd name="T39" fmla="*/ 140 h 158"/>
              <a:gd name="T40" fmla="*/ 58 w 146"/>
              <a:gd name="T41" fmla="*/ 130 h 158"/>
              <a:gd name="T42" fmla="*/ 42 w 146"/>
              <a:gd name="T43" fmla="*/ 134 h 158"/>
              <a:gd name="T44" fmla="*/ 22 w 146"/>
              <a:gd name="T45" fmla="*/ 138 h 158"/>
              <a:gd name="T46" fmla="*/ 8 w 146"/>
              <a:gd name="T47" fmla="*/ 144 h 158"/>
              <a:gd name="T48" fmla="*/ 0 w 146"/>
              <a:gd name="T49" fmla="*/ 140 h 158"/>
              <a:gd name="T50" fmla="*/ 6 w 146"/>
              <a:gd name="T51" fmla="*/ 134 h 158"/>
              <a:gd name="T52" fmla="*/ 16 w 146"/>
              <a:gd name="T53" fmla="*/ 124 h 158"/>
              <a:gd name="T54" fmla="*/ 26 w 146"/>
              <a:gd name="T55" fmla="*/ 114 h 158"/>
              <a:gd name="T56" fmla="*/ 36 w 146"/>
              <a:gd name="T57" fmla="*/ 112 h 158"/>
              <a:gd name="T58" fmla="*/ 46 w 146"/>
              <a:gd name="T59" fmla="*/ 108 h 158"/>
              <a:gd name="T60" fmla="*/ 56 w 146"/>
              <a:gd name="T61" fmla="*/ 108 h 158"/>
              <a:gd name="T62" fmla="*/ 64 w 146"/>
              <a:gd name="T63" fmla="*/ 116 h 158"/>
              <a:gd name="T64" fmla="*/ 68 w 146"/>
              <a:gd name="T65" fmla="*/ 108 h 158"/>
              <a:gd name="T66" fmla="*/ 64 w 146"/>
              <a:gd name="T67" fmla="*/ 100 h 158"/>
              <a:gd name="T68" fmla="*/ 70 w 146"/>
              <a:gd name="T69" fmla="*/ 92 h 158"/>
              <a:gd name="T70" fmla="*/ 74 w 146"/>
              <a:gd name="T71" fmla="*/ 86 h 158"/>
              <a:gd name="T72" fmla="*/ 74 w 146"/>
              <a:gd name="T73" fmla="*/ 78 h 158"/>
              <a:gd name="T74" fmla="*/ 74 w 146"/>
              <a:gd name="T75" fmla="*/ 88 h 158"/>
              <a:gd name="T76" fmla="*/ 88 w 146"/>
              <a:gd name="T77" fmla="*/ 84 h 158"/>
              <a:gd name="T78" fmla="*/ 96 w 146"/>
              <a:gd name="T79" fmla="*/ 76 h 158"/>
              <a:gd name="T80" fmla="*/ 102 w 146"/>
              <a:gd name="T81" fmla="*/ 52 h 158"/>
              <a:gd name="T82" fmla="*/ 100 w 146"/>
              <a:gd name="T83" fmla="*/ 42 h 158"/>
              <a:gd name="T84" fmla="*/ 90 w 146"/>
              <a:gd name="T85" fmla="*/ 28 h 158"/>
              <a:gd name="T86" fmla="*/ 86 w 146"/>
              <a:gd name="T87" fmla="*/ 20 h 158"/>
              <a:gd name="T88" fmla="*/ 82 w 146"/>
              <a:gd name="T89" fmla="*/ 1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6" h="158">
                <a:moveTo>
                  <a:pt x="82" y="12"/>
                </a:moveTo>
                <a:lnTo>
                  <a:pt x="84" y="6"/>
                </a:lnTo>
                <a:lnTo>
                  <a:pt x="86" y="4"/>
                </a:lnTo>
                <a:lnTo>
                  <a:pt x="92" y="0"/>
                </a:lnTo>
                <a:lnTo>
                  <a:pt x="106" y="10"/>
                </a:lnTo>
                <a:lnTo>
                  <a:pt x="118" y="24"/>
                </a:lnTo>
                <a:lnTo>
                  <a:pt x="124" y="32"/>
                </a:lnTo>
                <a:lnTo>
                  <a:pt x="128" y="40"/>
                </a:lnTo>
                <a:lnTo>
                  <a:pt x="132" y="48"/>
                </a:lnTo>
                <a:lnTo>
                  <a:pt x="132" y="56"/>
                </a:lnTo>
                <a:lnTo>
                  <a:pt x="130" y="60"/>
                </a:lnTo>
                <a:lnTo>
                  <a:pt x="128" y="64"/>
                </a:lnTo>
                <a:lnTo>
                  <a:pt x="136" y="84"/>
                </a:lnTo>
                <a:lnTo>
                  <a:pt x="146" y="108"/>
                </a:lnTo>
                <a:lnTo>
                  <a:pt x="144" y="118"/>
                </a:lnTo>
                <a:lnTo>
                  <a:pt x="142" y="122"/>
                </a:lnTo>
                <a:lnTo>
                  <a:pt x="140" y="122"/>
                </a:lnTo>
                <a:lnTo>
                  <a:pt x="136" y="122"/>
                </a:lnTo>
                <a:lnTo>
                  <a:pt x="136" y="118"/>
                </a:lnTo>
                <a:lnTo>
                  <a:pt x="140" y="114"/>
                </a:lnTo>
                <a:lnTo>
                  <a:pt x="132" y="116"/>
                </a:lnTo>
                <a:lnTo>
                  <a:pt x="128" y="118"/>
                </a:lnTo>
                <a:lnTo>
                  <a:pt x="126" y="128"/>
                </a:lnTo>
                <a:lnTo>
                  <a:pt x="124" y="124"/>
                </a:lnTo>
                <a:lnTo>
                  <a:pt x="122" y="122"/>
                </a:lnTo>
                <a:lnTo>
                  <a:pt x="116" y="128"/>
                </a:lnTo>
                <a:lnTo>
                  <a:pt x="112" y="130"/>
                </a:lnTo>
                <a:lnTo>
                  <a:pt x="108" y="130"/>
                </a:lnTo>
                <a:lnTo>
                  <a:pt x="100" y="130"/>
                </a:lnTo>
                <a:lnTo>
                  <a:pt x="94" y="128"/>
                </a:lnTo>
                <a:lnTo>
                  <a:pt x="90" y="128"/>
                </a:lnTo>
                <a:lnTo>
                  <a:pt x="88" y="128"/>
                </a:lnTo>
                <a:lnTo>
                  <a:pt x="88" y="130"/>
                </a:lnTo>
                <a:lnTo>
                  <a:pt x="92" y="136"/>
                </a:lnTo>
                <a:lnTo>
                  <a:pt x="98" y="140"/>
                </a:lnTo>
                <a:lnTo>
                  <a:pt x="92" y="148"/>
                </a:lnTo>
                <a:lnTo>
                  <a:pt x="88" y="158"/>
                </a:lnTo>
                <a:lnTo>
                  <a:pt x="80" y="154"/>
                </a:lnTo>
                <a:lnTo>
                  <a:pt x="76" y="148"/>
                </a:lnTo>
                <a:lnTo>
                  <a:pt x="72" y="140"/>
                </a:lnTo>
                <a:lnTo>
                  <a:pt x="70" y="130"/>
                </a:lnTo>
                <a:lnTo>
                  <a:pt x="58" y="130"/>
                </a:lnTo>
                <a:lnTo>
                  <a:pt x="50" y="132"/>
                </a:lnTo>
                <a:lnTo>
                  <a:pt x="42" y="134"/>
                </a:lnTo>
                <a:lnTo>
                  <a:pt x="32" y="138"/>
                </a:lnTo>
                <a:lnTo>
                  <a:pt x="22" y="138"/>
                </a:lnTo>
                <a:lnTo>
                  <a:pt x="22" y="146"/>
                </a:lnTo>
                <a:lnTo>
                  <a:pt x="8" y="144"/>
                </a:lnTo>
                <a:lnTo>
                  <a:pt x="2" y="142"/>
                </a:lnTo>
                <a:lnTo>
                  <a:pt x="0" y="140"/>
                </a:lnTo>
                <a:lnTo>
                  <a:pt x="0" y="136"/>
                </a:lnTo>
                <a:lnTo>
                  <a:pt x="6" y="134"/>
                </a:lnTo>
                <a:lnTo>
                  <a:pt x="10" y="132"/>
                </a:lnTo>
                <a:lnTo>
                  <a:pt x="16" y="124"/>
                </a:lnTo>
                <a:lnTo>
                  <a:pt x="22" y="116"/>
                </a:lnTo>
                <a:lnTo>
                  <a:pt x="26" y="114"/>
                </a:lnTo>
                <a:lnTo>
                  <a:pt x="30" y="112"/>
                </a:lnTo>
                <a:lnTo>
                  <a:pt x="36" y="112"/>
                </a:lnTo>
                <a:lnTo>
                  <a:pt x="40" y="110"/>
                </a:lnTo>
                <a:lnTo>
                  <a:pt x="46" y="108"/>
                </a:lnTo>
                <a:lnTo>
                  <a:pt x="50" y="108"/>
                </a:lnTo>
                <a:lnTo>
                  <a:pt x="56" y="108"/>
                </a:lnTo>
                <a:lnTo>
                  <a:pt x="58" y="110"/>
                </a:lnTo>
                <a:lnTo>
                  <a:pt x="64" y="116"/>
                </a:lnTo>
                <a:lnTo>
                  <a:pt x="68" y="112"/>
                </a:lnTo>
                <a:lnTo>
                  <a:pt x="68" y="108"/>
                </a:lnTo>
                <a:lnTo>
                  <a:pt x="66" y="102"/>
                </a:lnTo>
                <a:lnTo>
                  <a:pt x="64" y="100"/>
                </a:lnTo>
                <a:lnTo>
                  <a:pt x="66" y="96"/>
                </a:lnTo>
                <a:lnTo>
                  <a:pt x="70" y="92"/>
                </a:lnTo>
                <a:lnTo>
                  <a:pt x="74" y="90"/>
                </a:lnTo>
                <a:lnTo>
                  <a:pt x="74" y="86"/>
                </a:lnTo>
                <a:lnTo>
                  <a:pt x="74" y="82"/>
                </a:lnTo>
                <a:lnTo>
                  <a:pt x="74" y="78"/>
                </a:lnTo>
                <a:lnTo>
                  <a:pt x="76" y="82"/>
                </a:lnTo>
                <a:lnTo>
                  <a:pt x="74" y="88"/>
                </a:lnTo>
                <a:lnTo>
                  <a:pt x="82" y="86"/>
                </a:lnTo>
                <a:lnTo>
                  <a:pt x="88" y="84"/>
                </a:lnTo>
                <a:lnTo>
                  <a:pt x="92" y="80"/>
                </a:lnTo>
                <a:lnTo>
                  <a:pt x="96" y="76"/>
                </a:lnTo>
                <a:lnTo>
                  <a:pt x="100" y="64"/>
                </a:lnTo>
                <a:lnTo>
                  <a:pt x="102" y="52"/>
                </a:lnTo>
                <a:lnTo>
                  <a:pt x="102" y="46"/>
                </a:lnTo>
                <a:lnTo>
                  <a:pt x="100" y="42"/>
                </a:lnTo>
                <a:lnTo>
                  <a:pt x="94" y="34"/>
                </a:lnTo>
                <a:lnTo>
                  <a:pt x="90" y="28"/>
                </a:lnTo>
                <a:lnTo>
                  <a:pt x="88" y="24"/>
                </a:lnTo>
                <a:lnTo>
                  <a:pt x="86" y="20"/>
                </a:lnTo>
                <a:lnTo>
                  <a:pt x="84" y="16"/>
                </a:lnTo>
                <a:lnTo>
                  <a:pt x="82" y="12"/>
                </a:lnTo>
                <a:close/>
              </a:path>
            </a:pathLst>
          </a:custGeom>
          <a:solidFill>
            <a:srgbClr val="FFFF99"/>
          </a:solidFill>
          <a:ln w="7938">
            <a:solidFill>
              <a:srgbClr val="000000"/>
            </a:solidFill>
            <a:prstDash val="solid"/>
            <a:round/>
            <a:headEnd/>
            <a:tailEnd/>
          </a:ln>
        </p:spPr>
        <p:txBody>
          <a:bodyPr/>
          <a:lstStyle/>
          <a:p>
            <a:endParaRPr lang="en-US"/>
          </a:p>
        </p:txBody>
      </p:sp>
      <p:sp>
        <p:nvSpPr>
          <p:cNvPr id="4227" name="Freeform 131"/>
          <p:cNvSpPr>
            <a:spLocks/>
          </p:cNvSpPr>
          <p:nvPr/>
        </p:nvSpPr>
        <p:spPr bwMode="auto">
          <a:xfrm>
            <a:off x="8167688" y="3304522"/>
            <a:ext cx="355600" cy="695325"/>
          </a:xfrm>
          <a:custGeom>
            <a:avLst/>
            <a:gdLst>
              <a:gd name="T0" fmla="*/ 44 w 224"/>
              <a:gd name="T1" fmla="*/ 234 h 438"/>
              <a:gd name="T2" fmla="*/ 46 w 224"/>
              <a:gd name="T3" fmla="*/ 212 h 438"/>
              <a:gd name="T4" fmla="*/ 32 w 224"/>
              <a:gd name="T5" fmla="*/ 180 h 438"/>
              <a:gd name="T6" fmla="*/ 22 w 224"/>
              <a:gd name="T7" fmla="*/ 156 h 438"/>
              <a:gd name="T8" fmla="*/ 24 w 224"/>
              <a:gd name="T9" fmla="*/ 134 h 438"/>
              <a:gd name="T10" fmla="*/ 4 w 224"/>
              <a:gd name="T11" fmla="*/ 108 h 438"/>
              <a:gd name="T12" fmla="*/ 2 w 224"/>
              <a:gd name="T13" fmla="*/ 84 h 438"/>
              <a:gd name="T14" fmla="*/ 18 w 224"/>
              <a:gd name="T15" fmla="*/ 66 h 438"/>
              <a:gd name="T16" fmla="*/ 42 w 224"/>
              <a:gd name="T17" fmla="*/ 48 h 438"/>
              <a:gd name="T18" fmla="*/ 46 w 224"/>
              <a:gd name="T19" fmla="*/ 36 h 438"/>
              <a:gd name="T20" fmla="*/ 58 w 224"/>
              <a:gd name="T21" fmla="*/ 38 h 438"/>
              <a:gd name="T22" fmla="*/ 56 w 224"/>
              <a:gd name="T23" fmla="*/ 22 h 438"/>
              <a:gd name="T24" fmla="*/ 62 w 224"/>
              <a:gd name="T25" fmla="*/ 14 h 438"/>
              <a:gd name="T26" fmla="*/ 92 w 224"/>
              <a:gd name="T27" fmla="*/ 12 h 438"/>
              <a:gd name="T28" fmla="*/ 118 w 224"/>
              <a:gd name="T29" fmla="*/ 0 h 438"/>
              <a:gd name="T30" fmla="*/ 134 w 224"/>
              <a:gd name="T31" fmla="*/ 6 h 438"/>
              <a:gd name="T32" fmla="*/ 144 w 224"/>
              <a:gd name="T33" fmla="*/ 16 h 438"/>
              <a:gd name="T34" fmla="*/ 168 w 224"/>
              <a:gd name="T35" fmla="*/ 32 h 438"/>
              <a:gd name="T36" fmla="*/ 160 w 224"/>
              <a:gd name="T37" fmla="*/ 44 h 438"/>
              <a:gd name="T38" fmla="*/ 152 w 224"/>
              <a:gd name="T39" fmla="*/ 50 h 438"/>
              <a:gd name="T40" fmla="*/ 142 w 224"/>
              <a:gd name="T41" fmla="*/ 68 h 438"/>
              <a:gd name="T42" fmla="*/ 146 w 224"/>
              <a:gd name="T43" fmla="*/ 94 h 438"/>
              <a:gd name="T44" fmla="*/ 170 w 224"/>
              <a:gd name="T45" fmla="*/ 118 h 438"/>
              <a:gd name="T46" fmla="*/ 212 w 224"/>
              <a:gd name="T47" fmla="*/ 158 h 438"/>
              <a:gd name="T48" fmla="*/ 224 w 224"/>
              <a:gd name="T49" fmla="*/ 206 h 438"/>
              <a:gd name="T50" fmla="*/ 220 w 224"/>
              <a:gd name="T51" fmla="*/ 224 h 438"/>
              <a:gd name="T52" fmla="*/ 202 w 224"/>
              <a:gd name="T53" fmla="*/ 244 h 438"/>
              <a:gd name="T54" fmla="*/ 176 w 224"/>
              <a:gd name="T55" fmla="*/ 258 h 438"/>
              <a:gd name="T56" fmla="*/ 154 w 224"/>
              <a:gd name="T57" fmla="*/ 288 h 438"/>
              <a:gd name="T58" fmla="*/ 144 w 224"/>
              <a:gd name="T59" fmla="*/ 286 h 438"/>
              <a:gd name="T60" fmla="*/ 146 w 224"/>
              <a:gd name="T61" fmla="*/ 264 h 438"/>
              <a:gd name="T62" fmla="*/ 136 w 224"/>
              <a:gd name="T63" fmla="*/ 252 h 438"/>
              <a:gd name="T64" fmla="*/ 122 w 224"/>
              <a:gd name="T65" fmla="*/ 252 h 438"/>
              <a:gd name="T66" fmla="*/ 112 w 224"/>
              <a:gd name="T67" fmla="*/ 238 h 438"/>
              <a:gd name="T68" fmla="*/ 106 w 224"/>
              <a:gd name="T69" fmla="*/ 226 h 438"/>
              <a:gd name="T70" fmla="*/ 92 w 224"/>
              <a:gd name="T71" fmla="*/ 216 h 438"/>
              <a:gd name="T72" fmla="*/ 64 w 224"/>
              <a:gd name="T73" fmla="*/ 192 h 438"/>
              <a:gd name="T74" fmla="*/ 54 w 224"/>
              <a:gd name="T75" fmla="*/ 224 h 438"/>
              <a:gd name="T76" fmla="*/ 48 w 224"/>
              <a:gd name="T77" fmla="*/ 256 h 438"/>
              <a:gd name="T78" fmla="*/ 56 w 224"/>
              <a:gd name="T79" fmla="*/ 274 h 438"/>
              <a:gd name="T80" fmla="*/ 66 w 224"/>
              <a:gd name="T81" fmla="*/ 292 h 438"/>
              <a:gd name="T82" fmla="*/ 72 w 224"/>
              <a:gd name="T83" fmla="*/ 310 h 438"/>
              <a:gd name="T84" fmla="*/ 90 w 224"/>
              <a:gd name="T85" fmla="*/ 322 h 438"/>
              <a:gd name="T86" fmla="*/ 124 w 224"/>
              <a:gd name="T87" fmla="*/ 356 h 438"/>
              <a:gd name="T88" fmla="*/ 128 w 224"/>
              <a:gd name="T89" fmla="*/ 392 h 438"/>
              <a:gd name="T90" fmla="*/ 136 w 224"/>
              <a:gd name="T91" fmla="*/ 408 h 438"/>
              <a:gd name="T92" fmla="*/ 144 w 224"/>
              <a:gd name="T93" fmla="*/ 430 h 438"/>
              <a:gd name="T94" fmla="*/ 136 w 224"/>
              <a:gd name="T95" fmla="*/ 438 h 438"/>
              <a:gd name="T96" fmla="*/ 102 w 224"/>
              <a:gd name="T97" fmla="*/ 404 h 438"/>
              <a:gd name="T98" fmla="*/ 76 w 224"/>
              <a:gd name="T99" fmla="*/ 366 h 438"/>
              <a:gd name="T100" fmla="*/ 68 w 224"/>
              <a:gd name="T101" fmla="*/ 330 h 438"/>
              <a:gd name="T102" fmla="*/ 44 w 224"/>
              <a:gd name="T103" fmla="*/ 300 h 438"/>
              <a:gd name="T104" fmla="*/ 34 w 224"/>
              <a:gd name="T105" fmla="*/ 300 h 438"/>
              <a:gd name="T106" fmla="*/ 34 w 224"/>
              <a:gd name="T107" fmla="*/ 24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4" h="438">
                <a:moveTo>
                  <a:pt x="34" y="240"/>
                </a:moveTo>
                <a:lnTo>
                  <a:pt x="40" y="240"/>
                </a:lnTo>
                <a:lnTo>
                  <a:pt x="44" y="234"/>
                </a:lnTo>
                <a:lnTo>
                  <a:pt x="46" y="228"/>
                </a:lnTo>
                <a:lnTo>
                  <a:pt x="46" y="222"/>
                </a:lnTo>
                <a:lnTo>
                  <a:pt x="46" y="212"/>
                </a:lnTo>
                <a:lnTo>
                  <a:pt x="42" y="198"/>
                </a:lnTo>
                <a:lnTo>
                  <a:pt x="36" y="188"/>
                </a:lnTo>
                <a:lnTo>
                  <a:pt x="32" y="180"/>
                </a:lnTo>
                <a:lnTo>
                  <a:pt x="18" y="168"/>
                </a:lnTo>
                <a:lnTo>
                  <a:pt x="20" y="162"/>
                </a:lnTo>
                <a:lnTo>
                  <a:pt x="22" y="156"/>
                </a:lnTo>
                <a:lnTo>
                  <a:pt x="24" y="150"/>
                </a:lnTo>
                <a:lnTo>
                  <a:pt x="24" y="142"/>
                </a:lnTo>
                <a:lnTo>
                  <a:pt x="24" y="134"/>
                </a:lnTo>
                <a:lnTo>
                  <a:pt x="20" y="128"/>
                </a:lnTo>
                <a:lnTo>
                  <a:pt x="12" y="118"/>
                </a:lnTo>
                <a:lnTo>
                  <a:pt x="4" y="108"/>
                </a:lnTo>
                <a:lnTo>
                  <a:pt x="2" y="102"/>
                </a:lnTo>
                <a:lnTo>
                  <a:pt x="0" y="92"/>
                </a:lnTo>
                <a:lnTo>
                  <a:pt x="2" y="84"/>
                </a:lnTo>
                <a:lnTo>
                  <a:pt x="6" y="76"/>
                </a:lnTo>
                <a:lnTo>
                  <a:pt x="10" y="70"/>
                </a:lnTo>
                <a:lnTo>
                  <a:pt x="18" y="66"/>
                </a:lnTo>
                <a:lnTo>
                  <a:pt x="32" y="58"/>
                </a:lnTo>
                <a:lnTo>
                  <a:pt x="38" y="52"/>
                </a:lnTo>
                <a:lnTo>
                  <a:pt x="42" y="48"/>
                </a:lnTo>
                <a:lnTo>
                  <a:pt x="44" y="44"/>
                </a:lnTo>
                <a:lnTo>
                  <a:pt x="44" y="40"/>
                </a:lnTo>
                <a:lnTo>
                  <a:pt x="46" y="36"/>
                </a:lnTo>
                <a:lnTo>
                  <a:pt x="50" y="34"/>
                </a:lnTo>
                <a:lnTo>
                  <a:pt x="56" y="38"/>
                </a:lnTo>
                <a:lnTo>
                  <a:pt x="58" y="38"/>
                </a:lnTo>
                <a:lnTo>
                  <a:pt x="62" y="36"/>
                </a:lnTo>
                <a:lnTo>
                  <a:pt x="58" y="30"/>
                </a:lnTo>
                <a:lnTo>
                  <a:pt x="56" y="22"/>
                </a:lnTo>
                <a:lnTo>
                  <a:pt x="56" y="20"/>
                </a:lnTo>
                <a:lnTo>
                  <a:pt x="58" y="18"/>
                </a:lnTo>
                <a:lnTo>
                  <a:pt x="62" y="14"/>
                </a:lnTo>
                <a:lnTo>
                  <a:pt x="74" y="14"/>
                </a:lnTo>
                <a:lnTo>
                  <a:pt x="82" y="14"/>
                </a:lnTo>
                <a:lnTo>
                  <a:pt x="92" y="12"/>
                </a:lnTo>
                <a:lnTo>
                  <a:pt x="100" y="6"/>
                </a:lnTo>
                <a:lnTo>
                  <a:pt x="110" y="2"/>
                </a:lnTo>
                <a:lnTo>
                  <a:pt x="118" y="0"/>
                </a:lnTo>
                <a:lnTo>
                  <a:pt x="124" y="2"/>
                </a:lnTo>
                <a:lnTo>
                  <a:pt x="128" y="4"/>
                </a:lnTo>
                <a:lnTo>
                  <a:pt x="134" y="6"/>
                </a:lnTo>
                <a:lnTo>
                  <a:pt x="140" y="6"/>
                </a:lnTo>
                <a:lnTo>
                  <a:pt x="142" y="12"/>
                </a:lnTo>
                <a:lnTo>
                  <a:pt x="144" y="16"/>
                </a:lnTo>
                <a:lnTo>
                  <a:pt x="152" y="24"/>
                </a:lnTo>
                <a:lnTo>
                  <a:pt x="160" y="30"/>
                </a:lnTo>
                <a:lnTo>
                  <a:pt x="168" y="32"/>
                </a:lnTo>
                <a:lnTo>
                  <a:pt x="166" y="38"/>
                </a:lnTo>
                <a:lnTo>
                  <a:pt x="164" y="44"/>
                </a:lnTo>
                <a:lnTo>
                  <a:pt x="160" y="44"/>
                </a:lnTo>
                <a:lnTo>
                  <a:pt x="154" y="44"/>
                </a:lnTo>
                <a:lnTo>
                  <a:pt x="152" y="44"/>
                </a:lnTo>
                <a:lnTo>
                  <a:pt x="152" y="50"/>
                </a:lnTo>
                <a:lnTo>
                  <a:pt x="150" y="56"/>
                </a:lnTo>
                <a:lnTo>
                  <a:pt x="146" y="60"/>
                </a:lnTo>
                <a:lnTo>
                  <a:pt x="142" y="68"/>
                </a:lnTo>
                <a:lnTo>
                  <a:pt x="140" y="74"/>
                </a:lnTo>
                <a:lnTo>
                  <a:pt x="142" y="90"/>
                </a:lnTo>
                <a:lnTo>
                  <a:pt x="146" y="94"/>
                </a:lnTo>
                <a:lnTo>
                  <a:pt x="148" y="98"/>
                </a:lnTo>
                <a:lnTo>
                  <a:pt x="156" y="102"/>
                </a:lnTo>
                <a:lnTo>
                  <a:pt x="170" y="118"/>
                </a:lnTo>
                <a:lnTo>
                  <a:pt x="182" y="132"/>
                </a:lnTo>
                <a:lnTo>
                  <a:pt x="194" y="146"/>
                </a:lnTo>
                <a:lnTo>
                  <a:pt x="212" y="158"/>
                </a:lnTo>
                <a:lnTo>
                  <a:pt x="212" y="166"/>
                </a:lnTo>
                <a:lnTo>
                  <a:pt x="216" y="182"/>
                </a:lnTo>
                <a:lnTo>
                  <a:pt x="224" y="206"/>
                </a:lnTo>
                <a:lnTo>
                  <a:pt x="220" y="212"/>
                </a:lnTo>
                <a:lnTo>
                  <a:pt x="220" y="218"/>
                </a:lnTo>
                <a:lnTo>
                  <a:pt x="220" y="224"/>
                </a:lnTo>
                <a:lnTo>
                  <a:pt x="218" y="228"/>
                </a:lnTo>
                <a:lnTo>
                  <a:pt x="212" y="236"/>
                </a:lnTo>
                <a:lnTo>
                  <a:pt x="202" y="244"/>
                </a:lnTo>
                <a:lnTo>
                  <a:pt x="192" y="248"/>
                </a:lnTo>
                <a:lnTo>
                  <a:pt x="184" y="250"/>
                </a:lnTo>
                <a:lnTo>
                  <a:pt x="176" y="258"/>
                </a:lnTo>
                <a:lnTo>
                  <a:pt x="168" y="272"/>
                </a:lnTo>
                <a:lnTo>
                  <a:pt x="158" y="284"/>
                </a:lnTo>
                <a:lnTo>
                  <a:pt x="154" y="288"/>
                </a:lnTo>
                <a:lnTo>
                  <a:pt x="148" y="288"/>
                </a:lnTo>
                <a:lnTo>
                  <a:pt x="146" y="288"/>
                </a:lnTo>
                <a:lnTo>
                  <a:pt x="144" y="286"/>
                </a:lnTo>
                <a:lnTo>
                  <a:pt x="144" y="278"/>
                </a:lnTo>
                <a:lnTo>
                  <a:pt x="144" y="270"/>
                </a:lnTo>
                <a:lnTo>
                  <a:pt x="146" y="264"/>
                </a:lnTo>
                <a:lnTo>
                  <a:pt x="146" y="258"/>
                </a:lnTo>
                <a:lnTo>
                  <a:pt x="144" y="252"/>
                </a:lnTo>
                <a:lnTo>
                  <a:pt x="136" y="252"/>
                </a:lnTo>
                <a:lnTo>
                  <a:pt x="132" y="250"/>
                </a:lnTo>
                <a:lnTo>
                  <a:pt x="128" y="250"/>
                </a:lnTo>
                <a:lnTo>
                  <a:pt x="122" y="252"/>
                </a:lnTo>
                <a:lnTo>
                  <a:pt x="122" y="242"/>
                </a:lnTo>
                <a:lnTo>
                  <a:pt x="116" y="242"/>
                </a:lnTo>
                <a:lnTo>
                  <a:pt x="112" y="238"/>
                </a:lnTo>
                <a:lnTo>
                  <a:pt x="110" y="234"/>
                </a:lnTo>
                <a:lnTo>
                  <a:pt x="106" y="228"/>
                </a:lnTo>
                <a:lnTo>
                  <a:pt x="106" y="226"/>
                </a:lnTo>
                <a:lnTo>
                  <a:pt x="104" y="220"/>
                </a:lnTo>
                <a:lnTo>
                  <a:pt x="98" y="218"/>
                </a:lnTo>
                <a:lnTo>
                  <a:pt x="92" y="216"/>
                </a:lnTo>
                <a:lnTo>
                  <a:pt x="82" y="210"/>
                </a:lnTo>
                <a:lnTo>
                  <a:pt x="72" y="200"/>
                </a:lnTo>
                <a:lnTo>
                  <a:pt x="64" y="192"/>
                </a:lnTo>
                <a:lnTo>
                  <a:pt x="56" y="192"/>
                </a:lnTo>
                <a:lnTo>
                  <a:pt x="56" y="216"/>
                </a:lnTo>
                <a:lnTo>
                  <a:pt x="54" y="224"/>
                </a:lnTo>
                <a:lnTo>
                  <a:pt x="52" y="234"/>
                </a:lnTo>
                <a:lnTo>
                  <a:pt x="50" y="244"/>
                </a:lnTo>
                <a:lnTo>
                  <a:pt x="48" y="256"/>
                </a:lnTo>
                <a:lnTo>
                  <a:pt x="50" y="262"/>
                </a:lnTo>
                <a:lnTo>
                  <a:pt x="52" y="270"/>
                </a:lnTo>
                <a:lnTo>
                  <a:pt x="56" y="274"/>
                </a:lnTo>
                <a:lnTo>
                  <a:pt x="64" y="276"/>
                </a:lnTo>
                <a:lnTo>
                  <a:pt x="64" y="286"/>
                </a:lnTo>
                <a:lnTo>
                  <a:pt x="66" y="292"/>
                </a:lnTo>
                <a:lnTo>
                  <a:pt x="70" y="296"/>
                </a:lnTo>
                <a:lnTo>
                  <a:pt x="70" y="306"/>
                </a:lnTo>
                <a:lnTo>
                  <a:pt x="72" y="310"/>
                </a:lnTo>
                <a:lnTo>
                  <a:pt x="74" y="312"/>
                </a:lnTo>
                <a:lnTo>
                  <a:pt x="78" y="316"/>
                </a:lnTo>
                <a:lnTo>
                  <a:pt x="90" y="322"/>
                </a:lnTo>
                <a:lnTo>
                  <a:pt x="100" y="330"/>
                </a:lnTo>
                <a:lnTo>
                  <a:pt x="114" y="342"/>
                </a:lnTo>
                <a:lnTo>
                  <a:pt x="124" y="356"/>
                </a:lnTo>
                <a:lnTo>
                  <a:pt x="128" y="362"/>
                </a:lnTo>
                <a:lnTo>
                  <a:pt x="128" y="370"/>
                </a:lnTo>
                <a:lnTo>
                  <a:pt x="128" y="392"/>
                </a:lnTo>
                <a:lnTo>
                  <a:pt x="130" y="396"/>
                </a:lnTo>
                <a:lnTo>
                  <a:pt x="132" y="400"/>
                </a:lnTo>
                <a:lnTo>
                  <a:pt x="136" y="408"/>
                </a:lnTo>
                <a:lnTo>
                  <a:pt x="142" y="418"/>
                </a:lnTo>
                <a:lnTo>
                  <a:pt x="144" y="424"/>
                </a:lnTo>
                <a:lnTo>
                  <a:pt x="144" y="430"/>
                </a:lnTo>
                <a:lnTo>
                  <a:pt x="142" y="434"/>
                </a:lnTo>
                <a:lnTo>
                  <a:pt x="140" y="436"/>
                </a:lnTo>
                <a:lnTo>
                  <a:pt x="136" y="438"/>
                </a:lnTo>
                <a:lnTo>
                  <a:pt x="128" y="430"/>
                </a:lnTo>
                <a:lnTo>
                  <a:pt x="120" y="420"/>
                </a:lnTo>
                <a:lnTo>
                  <a:pt x="102" y="404"/>
                </a:lnTo>
                <a:lnTo>
                  <a:pt x="86" y="386"/>
                </a:lnTo>
                <a:lnTo>
                  <a:pt x="80" y="376"/>
                </a:lnTo>
                <a:lnTo>
                  <a:pt x="76" y="366"/>
                </a:lnTo>
                <a:lnTo>
                  <a:pt x="72" y="354"/>
                </a:lnTo>
                <a:lnTo>
                  <a:pt x="70" y="342"/>
                </a:lnTo>
                <a:lnTo>
                  <a:pt x="68" y="330"/>
                </a:lnTo>
                <a:lnTo>
                  <a:pt x="60" y="316"/>
                </a:lnTo>
                <a:lnTo>
                  <a:pt x="50" y="304"/>
                </a:lnTo>
                <a:lnTo>
                  <a:pt x="44" y="300"/>
                </a:lnTo>
                <a:lnTo>
                  <a:pt x="40" y="298"/>
                </a:lnTo>
                <a:lnTo>
                  <a:pt x="36" y="304"/>
                </a:lnTo>
                <a:lnTo>
                  <a:pt x="34" y="300"/>
                </a:lnTo>
                <a:lnTo>
                  <a:pt x="32" y="292"/>
                </a:lnTo>
                <a:lnTo>
                  <a:pt x="32" y="276"/>
                </a:lnTo>
                <a:lnTo>
                  <a:pt x="34" y="240"/>
                </a:lnTo>
                <a:close/>
              </a:path>
            </a:pathLst>
          </a:custGeom>
          <a:solidFill>
            <a:srgbClr val="FFFF99"/>
          </a:solidFill>
          <a:ln w="7938">
            <a:solidFill>
              <a:srgbClr val="000000"/>
            </a:solidFill>
            <a:prstDash val="solid"/>
            <a:round/>
            <a:headEnd/>
            <a:tailEnd/>
          </a:ln>
        </p:spPr>
        <p:txBody>
          <a:bodyPr/>
          <a:lstStyle/>
          <a:p>
            <a:endParaRPr lang="en-US"/>
          </a:p>
        </p:txBody>
      </p:sp>
      <p:sp>
        <p:nvSpPr>
          <p:cNvPr id="4228" name="Freeform 132"/>
          <p:cNvSpPr>
            <a:spLocks/>
          </p:cNvSpPr>
          <p:nvPr/>
        </p:nvSpPr>
        <p:spPr bwMode="auto">
          <a:xfrm>
            <a:off x="8418514" y="4215747"/>
            <a:ext cx="276225" cy="85725"/>
          </a:xfrm>
          <a:custGeom>
            <a:avLst/>
            <a:gdLst>
              <a:gd name="T0" fmla="*/ 8 w 174"/>
              <a:gd name="T1" fmla="*/ 18 h 54"/>
              <a:gd name="T2" fmla="*/ 0 w 174"/>
              <a:gd name="T3" fmla="*/ 14 h 54"/>
              <a:gd name="T4" fmla="*/ 8 w 174"/>
              <a:gd name="T5" fmla="*/ 12 h 54"/>
              <a:gd name="T6" fmla="*/ 10 w 174"/>
              <a:gd name="T7" fmla="*/ 6 h 54"/>
              <a:gd name="T8" fmla="*/ 12 w 174"/>
              <a:gd name="T9" fmla="*/ 2 h 54"/>
              <a:gd name="T10" fmla="*/ 18 w 174"/>
              <a:gd name="T11" fmla="*/ 0 h 54"/>
              <a:gd name="T12" fmla="*/ 38 w 174"/>
              <a:gd name="T13" fmla="*/ 2 h 54"/>
              <a:gd name="T14" fmla="*/ 54 w 174"/>
              <a:gd name="T15" fmla="*/ 6 h 54"/>
              <a:gd name="T16" fmla="*/ 58 w 174"/>
              <a:gd name="T17" fmla="*/ 14 h 54"/>
              <a:gd name="T18" fmla="*/ 66 w 174"/>
              <a:gd name="T19" fmla="*/ 18 h 54"/>
              <a:gd name="T20" fmla="*/ 84 w 174"/>
              <a:gd name="T21" fmla="*/ 16 h 54"/>
              <a:gd name="T22" fmla="*/ 94 w 174"/>
              <a:gd name="T23" fmla="*/ 12 h 54"/>
              <a:gd name="T24" fmla="*/ 100 w 174"/>
              <a:gd name="T25" fmla="*/ 12 h 54"/>
              <a:gd name="T26" fmla="*/ 108 w 174"/>
              <a:gd name="T27" fmla="*/ 14 h 54"/>
              <a:gd name="T28" fmla="*/ 114 w 174"/>
              <a:gd name="T29" fmla="*/ 18 h 54"/>
              <a:gd name="T30" fmla="*/ 126 w 174"/>
              <a:gd name="T31" fmla="*/ 22 h 54"/>
              <a:gd name="T32" fmla="*/ 128 w 174"/>
              <a:gd name="T33" fmla="*/ 32 h 54"/>
              <a:gd name="T34" fmla="*/ 142 w 174"/>
              <a:gd name="T35" fmla="*/ 34 h 54"/>
              <a:gd name="T36" fmla="*/ 158 w 174"/>
              <a:gd name="T37" fmla="*/ 38 h 54"/>
              <a:gd name="T38" fmla="*/ 174 w 174"/>
              <a:gd name="T39" fmla="*/ 44 h 54"/>
              <a:gd name="T40" fmla="*/ 172 w 174"/>
              <a:gd name="T41" fmla="*/ 50 h 54"/>
              <a:gd name="T42" fmla="*/ 164 w 174"/>
              <a:gd name="T43" fmla="*/ 52 h 54"/>
              <a:gd name="T44" fmla="*/ 156 w 174"/>
              <a:gd name="T45" fmla="*/ 44 h 54"/>
              <a:gd name="T46" fmla="*/ 154 w 174"/>
              <a:gd name="T47" fmla="*/ 52 h 54"/>
              <a:gd name="T48" fmla="*/ 146 w 174"/>
              <a:gd name="T49" fmla="*/ 52 h 54"/>
              <a:gd name="T50" fmla="*/ 136 w 174"/>
              <a:gd name="T51" fmla="*/ 48 h 54"/>
              <a:gd name="T52" fmla="*/ 100 w 174"/>
              <a:gd name="T53" fmla="*/ 46 h 54"/>
              <a:gd name="T54" fmla="*/ 96 w 174"/>
              <a:gd name="T55" fmla="*/ 44 h 54"/>
              <a:gd name="T56" fmla="*/ 88 w 174"/>
              <a:gd name="T57" fmla="*/ 42 h 54"/>
              <a:gd name="T58" fmla="*/ 80 w 174"/>
              <a:gd name="T59" fmla="*/ 38 h 54"/>
              <a:gd name="T60" fmla="*/ 60 w 174"/>
              <a:gd name="T61" fmla="*/ 34 h 54"/>
              <a:gd name="T62" fmla="*/ 44 w 174"/>
              <a:gd name="T63" fmla="*/ 34 h 54"/>
              <a:gd name="T64" fmla="*/ 38 w 174"/>
              <a:gd name="T65" fmla="*/ 32 h 54"/>
              <a:gd name="T66" fmla="*/ 26 w 174"/>
              <a:gd name="T67" fmla="*/ 28 h 54"/>
              <a:gd name="T68" fmla="*/ 20 w 174"/>
              <a:gd name="T69" fmla="*/ 2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4" h="54">
                <a:moveTo>
                  <a:pt x="18" y="18"/>
                </a:moveTo>
                <a:lnTo>
                  <a:pt x="8" y="18"/>
                </a:lnTo>
                <a:lnTo>
                  <a:pt x="4" y="16"/>
                </a:lnTo>
                <a:lnTo>
                  <a:pt x="0" y="14"/>
                </a:lnTo>
                <a:lnTo>
                  <a:pt x="4" y="12"/>
                </a:lnTo>
                <a:lnTo>
                  <a:pt x="8" y="12"/>
                </a:lnTo>
                <a:lnTo>
                  <a:pt x="10" y="10"/>
                </a:lnTo>
                <a:lnTo>
                  <a:pt x="10" y="6"/>
                </a:lnTo>
                <a:lnTo>
                  <a:pt x="10" y="4"/>
                </a:lnTo>
                <a:lnTo>
                  <a:pt x="12" y="2"/>
                </a:lnTo>
                <a:lnTo>
                  <a:pt x="14" y="0"/>
                </a:lnTo>
                <a:lnTo>
                  <a:pt x="18" y="0"/>
                </a:lnTo>
                <a:lnTo>
                  <a:pt x="24" y="2"/>
                </a:lnTo>
                <a:lnTo>
                  <a:pt x="38" y="2"/>
                </a:lnTo>
                <a:lnTo>
                  <a:pt x="52" y="4"/>
                </a:lnTo>
                <a:lnTo>
                  <a:pt x="54" y="6"/>
                </a:lnTo>
                <a:lnTo>
                  <a:pt x="56" y="8"/>
                </a:lnTo>
                <a:lnTo>
                  <a:pt x="58" y="14"/>
                </a:lnTo>
                <a:lnTo>
                  <a:pt x="60" y="16"/>
                </a:lnTo>
                <a:lnTo>
                  <a:pt x="66" y="18"/>
                </a:lnTo>
                <a:lnTo>
                  <a:pt x="76" y="18"/>
                </a:lnTo>
                <a:lnTo>
                  <a:pt x="84" y="16"/>
                </a:lnTo>
                <a:lnTo>
                  <a:pt x="90" y="14"/>
                </a:lnTo>
                <a:lnTo>
                  <a:pt x="94" y="12"/>
                </a:lnTo>
                <a:lnTo>
                  <a:pt x="98" y="10"/>
                </a:lnTo>
                <a:lnTo>
                  <a:pt x="100" y="12"/>
                </a:lnTo>
                <a:lnTo>
                  <a:pt x="102" y="12"/>
                </a:lnTo>
                <a:lnTo>
                  <a:pt x="108" y="14"/>
                </a:lnTo>
                <a:lnTo>
                  <a:pt x="110" y="18"/>
                </a:lnTo>
                <a:lnTo>
                  <a:pt x="114" y="18"/>
                </a:lnTo>
                <a:lnTo>
                  <a:pt x="122" y="20"/>
                </a:lnTo>
                <a:lnTo>
                  <a:pt x="126" y="22"/>
                </a:lnTo>
                <a:lnTo>
                  <a:pt x="126" y="24"/>
                </a:lnTo>
                <a:lnTo>
                  <a:pt x="128" y="32"/>
                </a:lnTo>
                <a:lnTo>
                  <a:pt x="134" y="34"/>
                </a:lnTo>
                <a:lnTo>
                  <a:pt x="142" y="34"/>
                </a:lnTo>
                <a:lnTo>
                  <a:pt x="156" y="36"/>
                </a:lnTo>
                <a:lnTo>
                  <a:pt x="158" y="38"/>
                </a:lnTo>
                <a:lnTo>
                  <a:pt x="162" y="40"/>
                </a:lnTo>
                <a:lnTo>
                  <a:pt x="174" y="44"/>
                </a:lnTo>
                <a:lnTo>
                  <a:pt x="174" y="46"/>
                </a:lnTo>
                <a:lnTo>
                  <a:pt x="172" y="50"/>
                </a:lnTo>
                <a:lnTo>
                  <a:pt x="168" y="52"/>
                </a:lnTo>
                <a:lnTo>
                  <a:pt x="164" y="52"/>
                </a:lnTo>
                <a:lnTo>
                  <a:pt x="162" y="50"/>
                </a:lnTo>
                <a:lnTo>
                  <a:pt x="156" y="44"/>
                </a:lnTo>
                <a:lnTo>
                  <a:pt x="154" y="50"/>
                </a:lnTo>
                <a:lnTo>
                  <a:pt x="154" y="52"/>
                </a:lnTo>
                <a:lnTo>
                  <a:pt x="152" y="54"/>
                </a:lnTo>
                <a:lnTo>
                  <a:pt x="146" y="52"/>
                </a:lnTo>
                <a:lnTo>
                  <a:pt x="140" y="50"/>
                </a:lnTo>
                <a:lnTo>
                  <a:pt x="136" y="48"/>
                </a:lnTo>
                <a:lnTo>
                  <a:pt x="128" y="46"/>
                </a:lnTo>
                <a:lnTo>
                  <a:pt x="100" y="46"/>
                </a:lnTo>
                <a:lnTo>
                  <a:pt x="98" y="44"/>
                </a:lnTo>
                <a:lnTo>
                  <a:pt x="96" y="44"/>
                </a:lnTo>
                <a:lnTo>
                  <a:pt x="90" y="44"/>
                </a:lnTo>
                <a:lnTo>
                  <a:pt x="88" y="42"/>
                </a:lnTo>
                <a:lnTo>
                  <a:pt x="86" y="40"/>
                </a:lnTo>
                <a:lnTo>
                  <a:pt x="80" y="38"/>
                </a:lnTo>
                <a:lnTo>
                  <a:pt x="70" y="34"/>
                </a:lnTo>
                <a:lnTo>
                  <a:pt x="60" y="34"/>
                </a:lnTo>
                <a:lnTo>
                  <a:pt x="52" y="34"/>
                </a:lnTo>
                <a:lnTo>
                  <a:pt x="44" y="34"/>
                </a:lnTo>
                <a:lnTo>
                  <a:pt x="40" y="34"/>
                </a:lnTo>
                <a:lnTo>
                  <a:pt x="38" y="32"/>
                </a:lnTo>
                <a:lnTo>
                  <a:pt x="34" y="28"/>
                </a:lnTo>
                <a:lnTo>
                  <a:pt x="26" y="28"/>
                </a:lnTo>
                <a:lnTo>
                  <a:pt x="22" y="28"/>
                </a:lnTo>
                <a:lnTo>
                  <a:pt x="20" y="24"/>
                </a:lnTo>
                <a:lnTo>
                  <a:pt x="18" y="18"/>
                </a:lnTo>
                <a:close/>
              </a:path>
            </a:pathLst>
          </a:custGeom>
          <a:solidFill>
            <a:srgbClr val="FFFF99"/>
          </a:solidFill>
          <a:ln w="7938">
            <a:solidFill>
              <a:srgbClr val="000000"/>
            </a:solidFill>
            <a:prstDash val="solid"/>
            <a:round/>
            <a:headEnd/>
            <a:tailEnd/>
          </a:ln>
        </p:spPr>
        <p:txBody>
          <a:bodyPr/>
          <a:lstStyle/>
          <a:p>
            <a:endParaRPr lang="en-US"/>
          </a:p>
        </p:txBody>
      </p:sp>
      <p:sp>
        <p:nvSpPr>
          <p:cNvPr id="4229" name="Freeform 133"/>
          <p:cNvSpPr>
            <a:spLocks/>
          </p:cNvSpPr>
          <p:nvPr/>
        </p:nvSpPr>
        <p:spPr bwMode="auto">
          <a:xfrm>
            <a:off x="8520113" y="4368147"/>
            <a:ext cx="1085850" cy="879475"/>
          </a:xfrm>
          <a:custGeom>
            <a:avLst/>
            <a:gdLst>
              <a:gd name="T0" fmla="*/ 208 w 684"/>
              <a:gd name="T1" fmla="*/ 122 h 554"/>
              <a:gd name="T2" fmla="*/ 228 w 684"/>
              <a:gd name="T3" fmla="*/ 124 h 554"/>
              <a:gd name="T4" fmla="*/ 244 w 684"/>
              <a:gd name="T5" fmla="*/ 108 h 554"/>
              <a:gd name="T6" fmla="*/ 260 w 684"/>
              <a:gd name="T7" fmla="*/ 78 h 554"/>
              <a:gd name="T8" fmla="*/ 306 w 684"/>
              <a:gd name="T9" fmla="*/ 68 h 554"/>
              <a:gd name="T10" fmla="*/ 316 w 684"/>
              <a:gd name="T11" fmla="*/ 78 h 554"/>
              <a:gd name="T12" fmla="*/ 334 w 684"/>
              <a:gd name="T13" fmla="*/ 62 h 554"/>
              <a:gd name="T14" fmla="*/ 348 w 684"/>
              <a:gd name="T15" fmla="*/ 42 h 554"/>
              <a:gd name="T16" fmla="*/ 388 w 684"/>
              <a:gd name="T17" fmla="*/ 26 h 554"/>
              <a:gd name="T18" fmla="*/ 384 w 684"/>
              <a:gd name="T19" fmla="*/ 4 h 554"/>
              <a:gd name="T20" fmla="*/ 400 w 684"/>
              <a:gd name="T21" fmla="*/ 14 h 554"/>
              <a:gd name="T22" fmla="*/ 444 w 684"/>
              <a:gd name="T23" fmla="*/ 24 h 554"/>
              <a:gd name="T24" fmla="*/ 460 w 684"/>
              <a:gd name="T25" fmla="*/ 22 h 554"/>
              <a:gd name="T26" fmla="*/ 448 w 684"/>
              <a:gd name="T27" fmla="*/ 46 h 554"/>
              <a:gd name="T28" fmla="*/ 456 w 684"/>
              <a:gd name="T29" fmla="*/ 56 h 554"/>
              <a:gd name="T30" fmla="*/ 450 w 684"/>
              <a:gd name="T31" fmla="*/ 62 h 554"/>
              <a:gd name="T32" fmla="*/ 438 w 684"/>
              <a:gd name="T33" fmla="*/ 88 h 554"/>
              <a:gd name="T34" fmla="*/ 476 w 684"/>
              <a:gd name="T35" fmla="*/ 112 h 554"/>
              <a:gd name="T36" fmla="*/ 504 w 684"/>
              <a:gd name="T37" fmla="*/ 132 h 554"/>
              <a:gd name="T38" fmla="*/ 526 w 684"/>
              <a:gd name="T39" fmla="*/ 100 h 554"/>
              <a:gd name="T40" fmla="*/ 548 w 684"/>
              <a:gd name="T41" fmla="*/ 36 h 554"/>
              <a:gd name="T42" fmla="*/ 572 w 684"/>
              <a:gd name="T43" fmla="*/ 2 h 554"/>
              <a:gd name="T44" fmla="*/ 578 w 684"/>
              <a:gd name="T45" fmla="*/ 62 h 554"/>
              <a:gd name="T46" fmla="*/ 600 w 684"/>
              <a:gd name="T47" fmla="*/ 82 h 554"/>
              <a:gd name="T48" fmla="*/ 602 w 684"/>
              <a:gd name="T49" fmla="*/ 128 h 554"/>
              <a:gd name="T50" fmla="*/ 610 w 684"/>
              <a:gd name="T51" fmla="*/ 164 h 554"/>
              <a:gd name="T52" fmla="*/ 640 w 684"/>
              <a:gd name="T53" fmla="*/ 196 h 554"/>
              <a:gd name="T54" fmla="*/ 650 w 684"/>
              <a:gd name="T55" fmla="*/ 224 h 554"/>
              <a:gd name="T56" fmla="*/ 664 w 684"/>
              <a:gd name="T57" fmla="*/ 252 h 554"/>
              <a:gd name="T58" fmla="*/ 682 w 684"/>
              <a:gd name="T59" fmla="*/ 290 h 554"/>
              <a:gd name="T60" fmla="*/ 672 w 684"/>
              <a:gd name="T61" fmla="*/ 346 h 554"/>
              <a:gd name="T62" fmla="*/ 638 w 684"/>
              <a:gd name="T63" fmla="*/ 406 h 554"/>
              <a:gd name="T64" fmla="*/ 600 w 684"/>
              <a:gd name="T65" fmla="*/ 440 h 554"/>
              <a:gd name="T66" fmla="*/ 538 w 684"/>
              <a:gd name="T67" fmla="*/ 516 h 554"/>
              <a:gd name="T68" fmla="*/ 512 w 684"/>
              <a:gd name="T69" fmla="*/ 528 h 554"/>
              <a:gd name="T70" fmla="*/ 470 w 684"/>
              <a:gd name="T71" fmla="*/ 544 h 554"/>
              <a:gd name="T72" fmla="*/ 448 w 684"/>
              <a:gd name="T73" fmla="*/ 532 h 554"/>
              <a:gd name="T74" fmla="*/ 406 w 684"/>
              <a:gd name="T75" fmla="*/ 542 h 554"/>
              <a:gd name="T76" fmla="*/ 372 w 684"/>
              <a:gd name="T77" fmla="*/ 518 h 554"/>
              <a:gd name="T78" fmla="*/ 374 w 684"/>
              <a:gd name="T79" fmla="*/ 488 h 554"/>
              <a:gd name="T80" fmla="*/ 372 w 684"/>
              <a:gd name="T81" fmla="*/ 460 h 554"/>
              <a:gd name="T82" fmla="*/ 350 w 684"/>
              <a:gd name="T83" fmla="*/ 478 h 554"/>
              <a:gd name="T84" fmla="*/ 358 w 684"/>
              <a:gd name="T85" fmla="*/ 470 h 554"/>
              <a:gd name="T86" fmla="*/ 366 w 684"/>
              <a:gd name="T87" fmla="*/ 442 h 554"/>
              <a:gd name="T88" fmla="*/ 334 w 684"/>
              <a:gd name="T89" fmla="*/ 472 h 554"/>
              <a:gd name="T90" fmla="*/ 328 w 684"/>
              <a:gd name="T91" fmla="*/ 442 h 554"/>
              <a:gd name="T92" fmla="*/ 290 w 684"/>
              <a:gd name="T93" fmla="*/ 412 h 554"/>
              <a:gd name="T94" fmla="*/ 176 w 684"/>
              <a:gd name="T95" fmla="*/ 428 h 554"/>
              <a:gd name="T96" fmla="*/ 90 w 684"/>
              <a:gd name="T97" fmla="*/ 456 h 554"/>
              <a:gd name="T98" fmla="*/ 20 w 684"/>
              <a:gd name="T99" fmla="*/ 474 h 554"/>
              <a:gd name="T100" fmla="*/ 0 w 684"/>
              <a:gd name="T101" fmla="*/ 454 h 554"/>
              <a:gd name="T102" fmla="*/ 26 w 684"/>
              <a:gd name="T103" fmla="*/ 424 h 554"/>
              <a:gd name="T104" fmla="*/ 28 w 684"/>
              <a:gd name="T105" fmla="*/ 340 h 554"/>
              <a:gd name="T106" fmla="*/ 22 w 684"/>
              <a:gd name="T107" fmla="*/ 302 h 554"/>
              <a:gd name="T108" fmla="*/ 30 w 684"/>
              <a:gd name="T109" fmla="*/ 302 h 554"/>
              <a:gd name="T110" fmla="*/ 42 w 684"/>
              <a:gd name="T111" fmla="*/ 244 h 554"/>
              <a:gd name="T112" fmla="*/ 52 w 684"/>
              <a:gd name="T113" fmla="*/ 226 h 554"/>
              <a:gd name="T114" fmla="*/ 76 w 684"/>
              <a:gd name="T115" fmla="*/ 210 h 554"/>
              <a:gd name="T116" fmla="*/ 110 w 684"/>
              <a:gd name="T117" fmla="*/ 190 h 554"/>
              <a:gd name="T118" fmla="*/ 168 w 684"/>
              <a:gd name="T119" fmla="*/ 17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84" h="554">
                <a:moveTo>
                  <a:pt x="194" y="150"/>
                </a:moveTo>
                <a:lnTo>
                  <a:pt x="200" y="142"/>
                </a:lnTo>
                <a:lnTo>
                  <a:pt x="202" y="140"/>
                </a:lnTo>
                <a:lnTo>
                  <a:pt x="202" y="134"/>
                </a:lnTo>
                <a:lnTo>
                  <a:pt x="204" y="128"/>
                </a:lnTo>
                <a:lnTo>
                  <a:pt x="208" y="122"/>
                </a:lnTo>
                <a:lnTo>
                  <a:pt x="214" y="116"/>
                </a:lnTo>
                <a:lnTo>
                  <a:pt x="218" y="114"/>
                </a:lnTo>
                <a:lnTo>
                  <a:pt x="220" y="122"/>
                </a:lnTo>
                <a:lnTo>
                  <a:pt x="222" y="124"/>
                </a:lnTo>
                <a:lnTo>
                  <a:pt x="226" y="126"/>
                </a:lnTo>
                <a:lnTo>
                  <a:pt x="228" y="124"/>
                </a:lnTo>
                <a:lnTo>
                  <a:pt x="228" y="122"/>
                </a:lnTo>
                <a:lnTo>
                  <a:pt x="230" y="120"/>
                </a:lnTo>
                <a:lnTo>
                  <a:pt x="228" y="114"/>
                </a:lnTo>
                <a:lnTo>
                  <a:pt x="228" y="108"/>
                </a:lnTo>
                <a:lnTo>
                  <a:pt x="236" y="108"/>
                </a:lnTo>
                <a:lnTo>
                  <a:pt x="244" y="108"/>
                </a:lnTo>
                <a:lnTo>
                  <a:pt x="244" y="100"/>
                </a:lnTo>
                <a:lnTo>
                  <a:pt x="248" y="94"/>
                </a:lnTo>
                <a:lnTo>
                  <a:pt x="250" y="90"/>
                </a:lnTo>
                <a:lnTo>
                  <a:pt x="254" y="86"/>
                </a:lnTo>
                <a:lnTo>
                  <a:pt x="258" y="84"/>
                </a:lnTo>
                <a:lnTo>
                  <a:pt x="260" y="78"/>
                </a:lnTo>
                <a:lnTo>
                  <a:pt x="262" y="74"/>
                </a:lnTo>
                <a:lnTo>
                  <a:pt x="266" y="70"/>
                </a:lnTo>
                <a:lnTo>
                  <a:pt x="282" y="64"/>
                </a:lnTo>
                <a:lnTo>
                  <a:pt x="290" y="62"/>
                </a:lnTo>
                <a:lnTo>
                  <a:pt x="296" y="58"/>
                </a:lnTo>
                <a:lnTo>
                  <a:pt x="306" y="68"/>
                </a:lnTo>
                <a:lnTo>
                  <a:pt x="310" y="72"/>
                </a:lnTo>
                <a:lnTo>
                  <a:pt x="310" y="78"/>
                </a:lnTo>
                <a:lnTo>
                  <a:pt x="310" y="80"/>
                </a:lnTo>
                <a:lnTo>
                  <a:pt x="308" y="82"/>
                </a:lnTo>
                <a:lnTo>
                  <a:pt x="312" y="80"/>
                </a:lnTo>
                <a:lnTo>
                  <a:pt x="316" y="78"/>
                </a:lnTo>
                <a:lnTo>
                  <a:pt x="320" y="80"/>
                </a:lnTo>
                <a:lnTo>
                  <a:pt x="324" y="80"/>
                </a:lnTo>
                <a:lnTo>
                  <a:pt x="330" y="78"/>
                </a:lnTo>
                <a:lnTo>
                  <a:pt x="334" y="76"/>
                </a:lnTo>
                <a:lnTo>
                  <a:pt x="332" y="68"/>
                </a:lnTo>
                <a:lnTo>
                  <a:pt x="334" y="62"/>
                </a:lnTo>
                <a:lnTo>
                  <a:pt x="338" y="58"/>
                </a:lnTo>
                <a:lnTo>
                  <a:pt x="344" y="54"/>
                </a:lnTo>
                <a:lnTo>
                  <a:pt x="350" y="52"/>
                </a:lnTo>
                <a:lnTo>
                  <a:pt x="348" y="48"/>
                </a:lnTo>
                <a:lnTo>
                  <a:pt x="346" y="46"/>
                </a:lnTo>
                <a:lnTo>
                  <a:pt x="348" y="42"/>
                </a:lnTo>
                <a:lnTo>
                  <a:pt x="350" y="38"/>
                </a:lnTo>
                <a:lnTo>
                  <a:pt x="360" y="32"/>
                </a:lnTo>
                <a:lnTo>
                  <a:pt x="370" y="28"/>
                </a:lnTo>
                <a:lnTo>
                  <a:pt x="380" y="28"/>
                </a:lnTo>
                <a:lnTo>
                  <a:pt x="384" y="26"/>
                </a:lnTo>
                <a:lnTo>
                  <a:pt x="388" y="26"/>
                </a:lnTo>
                <a:lnTo>
                  <a:pt x="390" y="22"/>
                </a:lnTo>
                <a:lnTo>
                  <a:pt x="392" y="18"/>
                </a:lnTo>
                <a:lnTo>
                  <a:pt x="392" y="14"/>
                </a:lnTo>
                <a:lnTo>
                  <a:pt x="386" y="12"/>
                </a:lnTo>
                <a:lnTo>
                  <a:pt x="384" y="10"/>
                </a:lnTo>
                <a:lnTo>
                  <a:pt x="384" y="4"/>
                </a:lnTo>
                <a:lnTo>
                  <a:pt x="390" y="4"/>
                </a:lnTo>
                <a:lnTo>
                  <a:pt x="392" y="6"/>
                </a:lnTo>
                <a:lnTo>
                  <a:pt x="396" y="8"/>
                </a:lnTo>
                <a:lnTo>
                  <a:pt x="394" y="12"/>
                </a:lnTo>
                <a:lnTo>
                  <a:pt x="396" y="12"/>
                </a:lnTo>
                <a:lnTo>
                  <a:pt x="400" y="14"/>
                </a:lnTo>
                <a:lnTo>
                  <a:pt x="402" y="14"/>
                </a:lnTo>
                <a:lnTo>
                  <a:pt x="412" y="16"/>
                </a:lnTo>
                <a:lnTo>
                  <a:pt x="420" y="20"/>
                </a:lnTo>
                <a:lnTo>
                  <a:pt x="428" y="24"/>
                </a:lnTo>
                <a:lnTo>
                  <a:pt x="438" y="24"/>
                </a:lnTo>
                <a:lnTo>
                  <a:pt x="444" y="24"/>
                </a:lnTo>
                <a:lnTo>
                  <a:pt x="448" y="20"/>
                </a:lnTo>
                <a:lnTo>
                  <a:pt x="450" y="26"/>
                </a:lnTo>
                <a:lnTo>
                  <a:pt x="454" y="30"/>
                </a:lnTo>
                <a:lnTo>
                  <a:pt x="456" y="24"/>
                </a:lnTo>
                <a:lnTo>
                  <a:pt x="456" y="22"/>
                </a:lnTo>
                <a:lnTo>
                  <a:pt x="460" y="22"/>
                </a:lnTo>
                <a:lnTo>
                  <a:pt x="464" y="24"/>
                </a:lnTo>
                <a:lnTo>
                  <a:pt x="466" y="28"/>
                </a:lnTo>
                <a:lnTo>
                  <a:pt x="464" y="34"/>
                </a:lnTo>
                <a:lnTo>
                  <a:pt x="460" y="40"/>
                </a:lnTo>
                <a:lnTo>
                  <a:pt x="454" y="44"/>
                </a:lnTo>
                <a:lnTo>
                  <a:pt x="448" y="46"/>
                </a:lnTo>
                <a:lnTo>
                  <a:pt x="448" y="52"/>
                </a:lnTo>
                <a:lnTo>
                  <a:pt x="448" y="54"/>
                </a:lnTo>
                <a:lnTo>
                  <a:pt x="450" y="56"/>
                </a:lnTo>
                <a:lnTo>
                  <a:pt x="452" y="58"/>
                </a:lnTo>
                <a:lnTo>
                  <a:pt x="454" y="58"/>
                </a:lnTo>
                <a:lnTo>
                  <a:pt x="456" y="56"/>
                </a:lnTo>
                <a:lnTo>
                  <a:pt x="458" y="60"/>
                </a:lnTo>
                <a:lnTo>
                  <a:pt x="460" y="60"/>
                </a:lnTo>
                <a:lnTo>
                  <a:pt x="458" y="64"/>
                </a:lnTo>
                <a:lnTo>
                  <a:pt x="454" y="66"/>
                </a:lnTo>
                <a:lnTo>
                  <a:pt x="452" y="66"/>
                </a:lnTo>
                <a:lnTo>
                  <a:pt x="450" y="62"/>
                </a:lnTo>
                <a:lnTo>
                  <a:pt x="450" y="58"/>
                </a:lnTo>
                <a:lnTo>
                  <a:pt x="440" y="66"/>
                </a:lnTo>
                <a:lnTo>
                  <a:pt x="436" y="70"/>
                </a:lnTo>
                <a:lnTo>
                  <a:pt x="434" y="76"/>
                </a:lnTo>
                <a:lnTo>
                  <a:pt x="434" y="82"/>
                </a:lnTo>
                <a:lnTo>
                  <a:pt x="438" y="88"/>
                </a:lnTo>
                <a:lnTo>
                  <a:pt x="440" y="92"/>
                </a:lnTo>
                <a:lnTo>
                  <a:pt x="446" y="94"/>
                </a:lnTo>
                <a:lnTo>
                  <a:pt x="456" y="98"/>
                </a:lnTo>
                <a:lnTo>
                  <a:pt x="462" y="100"/>
                </a:lnTo>
                <a:lnTo>
                  <a:pt x="466" y="104"/>
                </a:lnTo>
                <a:lnTo>
                  <a:pt x="476" y="112"/>
                </a:lnTo>
                <a:lnTo>
                  <a:pt x="490" y="118"/>
                </a:lnTo>
                <a:lnTo>
                  <a:pt x="492" y="120"/>
                </a:lnTo>
                <a:lnTo>
                  <a:pt x="496" y="126"/>
                </a:lnTo>
                <a:lnTo>
                  <a:pt x="498" y="130"/>
                </a:lnTo>
                <a:lnTo>
                  <a:pt x="500" y="132"/>
                </a:lnTo>
                <a:lnTo>
                  <a:pt x="504" y="132"/>
                </a:lnTo>
                <a:lnTo>
                  <a:pt x="508" y="132"/>
                </a:lnTo>
                <a:lnTo>
                  <a:pt x="512" y="130"/>
                </a:lnTo>
                <a:lnTo>
                  <a:pt x="516" y="126"/>
                </a:lnTo>
                <a:lnTo>
                  <a:pt x="520" y="120"/>
                </a:lnTo>
                <a:lnTo>
                  <a:pt x="522" y="112"/>
                </a:lnTo>
                <a:lnTo>
                  <a:pt x="526" y="100"/>
                </a:lnTo>
                <a:lnTo>
                  <a:pt x="530" y="92"/>
                </a:lnTo>
                <a:lnTo>
                  <a:pt x="536" y="82"/>
                </a:lnTo>
                <a:lnTo>
                  <a:pt x="538" y="70"/>
                </a:lnTo>
                <a:lnTo>
                  <a:pt x="540" y="56"/>
                </a:lnTo>
                <a:lnTo>
                  <a:pt x="542" y="46"/>
                </a:lnTo>
                <a:lnTo>
                  <a:pt x="548" y="36"/>
                </a:lnTo>
                <a:lnTo>
                  <a:pt x="552" y="26"/>
                </a:lnTo>
                <a:lnTo>
                  <a:pt x="558" y="8"/>
                </a:lnTo>
                <a:lnTo>
                  <a:pt x="562" y="2"/>
                </a:lnTo>
                <a:lnTo>
                  <a:pt x="564" y="0"/>
                </a:lnTo>
                <a:lnTo>
                  <a:pt x="568" y="0"/>
                </a:lnTo>
                <a:lnTo>
                  <a:pt x="572" y="2"/>
                </a:lnTo>
                <a:lnTo>
                  <a:pt x="574" y="6"/>
                </a:lnTo>
                <a:lnTo>
                  <a:pt x="572" y="14"/>
                </a:lnTo>
                <a:lnTo>
                  <a:pt x="572" y="22"/>
                </a:lnTo>
                <a:lnTo>
                  <a:pt x="572" y="28"/>
                </a:lnTo>
                <a:lnTo>
                  <a:pt x="576" y="48"/>
                </a:lnTo>
                <a:lnTo>
                  <a:pt x="578" y="62"/>
                </a:lnTo>
                <a:lnTo>
                  <a:pt x="580" y="66"/>
                </a:lnTo>
                <a:lnTo>
                  <a:pt x="582" y="68"/>
                </a:lnTo>
                <a:lnTo>
                  <a:pt x="586" y="68"/>
                </a:lnTo>
                <a:lnTo>
                  <a:pt x="588" y="66"/>
                </a:lnTo>
                <a:lnTo>
                  <a:pt x="594" y="74"/>
                </a:lnTo>
                <a:lnTo>
                  <a:pt x="600" y="82"/>
                </a:lnTo>
                <a:lnTo>
                  <a:pt x="596" y="90"/>
                </a:lnTo>
                <a:lnTo>
                  <a:pt x="598" y="98"/>
                </a:lnTo>
                <a:lnTo>
                  <a:pt x="596" y="108"/>
                </a:lnTo>
                <a:lnTo>
                  <a:pt x="598" y="114"/>
                </a:lnTo>
                <a:lnTo>
                  <a:pt x="600" y="120"/>
                </a:lnTo>
                <a:lnTo>
                  <a:pt x="602" y="128"/>
                </a:lnTo>
                <a:lnTo>
                  <a:pt x="602" y="134"/>
                </a:lnTo>
                <a:lnTo>
                  <a:pt x="604" y="142"/>
                </a:lnTo>
                <a:lnTo>
                  <a:pt x="606" y="146"/>
                </a:lnTo>
                <a:lnTo>
                  <a:pt x="606" y="156"/>
                </a:lnTo>
                <a:lnTo>
                  <a:pt x="606" y="160"/>
                </a:lnTo>
                <a:lnTo>
                  <a:pt x="610" y="164"/>
                </a:lnTo>
                <a:lnTo>
                  <a:pt x="618" y="170"/>
                </a:lnTo>
                <a:lnTo>
                  <a:pt x="628" y="176"/>
                </a:lnTo>
                <a:lnTo>
                  <a:pt x="636" y="182"/>
                </a:lnTo>
                <a:lnTo>
                  <a:pt x="638" y="188"/>
                </a:lnTo>
                <a:lnTo>
                  <a:pt x="638" y="192"/>
                </a:lnTo>
                <a:lnTo>
                  <a:pt x="640" y="196"/>
                </a:lnTo>
                <a:lnTo>
                  <a:pt x="642" y="200"/>
                </a:lnTo>
                <a:lnTo>
                  <a:pt x="642" y="216"/>
                </a:lnTo>
                <a:lnTo>
                  <a:pt x="642" y="222"/>
                </a:lnTo>
                <a:lnTo>
                  <a:pt x="644" y="224"/>
                </a:lnTo>
                <a:lnTo>
                  <a:pt x="646" y="224"/>
                </a:lnTo>
                <a:lnTo>
                  <a:pt x="650" y="224"/>
                </a:lnTo>
                <a:lnTo>
                  <a:pt x="650" y="222"/>
                </a:lnTo>
                <a:lnTo>
                  <a:pt x="658" y="232"/>
                </a:lnTo>
                <a:lnTo>
                  <a:pt x="660" y="238"/>
                </a:lnTo>
                <a:lnTo>
                  <a:pt x="660" y="246"/>
                </a:lnTo>
                <a:lnTo>
                  <a:pt x="662" y="250"/>
                </a:lnTo>
                <a:lnTo>
                  <a:pt x="664" y="252"/>
                </a:lnTo>
                <a:lnTo>
                  <a:pt x="666" y="254"/>
                </a:lnTo>
                <a:lnTo>
                  <a:pt x="668" y="256"/>
                </a:lnTo>
                <a:lnTo>
                  <a:pt x="678" y="270"/>
                </a:lnTo>
                <a:lnTo>
                  <a:pt x="682" y="278"/>
                </a:lnTo>
                <a:lnTo>
                  <a:pt x="684" y="284"/>
                </a:lnTo>
                <a:lnTo>
                  <a:pt x="682" y="290"/>
                </a:lnTo>
                <a:lnTo>
                  <a:pt x="680" y="298"/>
                </a:lnTo>
                <a:lnTo>
                  <a:pt x="676" y="302"/>
                </a:lnTo>
                <a:lnTo>
                  <a:pt x="676" y="310"/>
                </a:lnTo>
                <a:lnTo>
                  <a:pt x="676" y="324"/>
                </a:lnTo>
                <a:lnTo>
                  <a:pt x="676" y="336"/>
                </a:lnTo>
                <a:lnTo>
                  <a:pt x="672" y="346"/>
                </a:lnTo>
                <a:lnTo>
                  <a:pt x="670" y="354"/>
                </a:lnTo>
                <a:lnTo>
                  <a:pt x="666" y="362"/>
                </a:lnTo>
                <a:lnTo>
                  <a:pt x="654" y="378"/>
                </a:lnTo>
                <a:lnTo>
                  <a:pt x="644" y="398"/>
                </a:lnTo>
                <a:lnTo>
                  <a:pt x="642" y="404"/>
                </a:lnTo>
                <a:lnTo>
                  <a:pt x="638" y="406"/>
                </a:lnTo>
                <a:lnTo>
                  <a:pt x="634" y="410"/>
                </a:lnTo>
                <a:lnTo>
                  <a:pt x="630" y="414"/>
                </a:lnTo>
                <a:lnTo>
                  <a:pt x="626" y="420"/>
                </a:lnTo>
                <a:lnTo>
                  <a:pt x="622" y="424"/>
                </a:lnTo>
                <a:lnTo>
                  <a:pt x="608" y="432"/>
                </a:lnTo>
                <a:lnTo>
                  <a:pt x="600" y="440"/>
                </a:lnTo>
                <a:lnTo>
                  <a:pt x="594" y="448"/>
                </a:lnTo>
                <a:lnTo>
                  <a:pt x="588" y="456"/>
                </a:lnTo>
                <a:lnTo>
                  <a:pt x="582" y="464"/>
                </a:lnTo>
                <a:lnTo>
                  <a:pt x="560" y="488"/>
                </a:lnTo>
                <a:lnTo>
                  <a:pt x="548" y="502"/>
                </a:lnTo>
                <a:lnTo>
                  <a:pt x="538" y="516"/>
                </a:lnTo>
                <a:lnTo>
                  <a:pt x="536" y="518"/>
                </a:lnTo>
                <a:lnTo>
                  <a:pt x="534" y="522"/>
                </a:lnTo>
                <a:lnTo>
                  <a:pt x="532" y="524"/>
                </a:lnTo>
                <a:lnTo>
                  <a:pt x="530" y="526"/>
                </a:lnTo>
                <a:lnTo>
                  <a:pt x="520" y="528"/>
                </a:lnTo>
                <a:lnTo>
                  <a:pt x="512" y="528"/>
                </a:lnTo>
                <a:lnTo>
                  <a:pt x="502" y="530"/>
                </a:lnTo>
                <a:lnTo>
                  <a:pt x="496" y="530"/>
                </a:lnTo>
                <a:lnTo>
                  <a:pt x="488" y="534"/>
                </a:lnTo>
                <a:lnTo>
                  <a:pt x="482" y="538"/>
                </a:lnTo>
                <a:lnTo>
                  <a:pt x="476" y="542"/>
                </a:lnTo>
                <a:lnTo>
                  <a:pt x="470" y="544"/>
                </a:lnTo>
                <a:lnTo>
                  <a:pt x="466" y="546"/>
                </a:lnTo>
                <a:lnTo>
                  <a:pt x="464" y="550"/>
                </a:lnTo>
                <a:lnTo>
                  <a:pt x="460" y="552"/>
                </a:lnTo>
                <a:lnTo>
                  <a:pt x="458" y="554"/>
                </a:lnTo>
                <a:lnTo>
                  <a:pt x="452" y="544"/>
                </a:lnTo>
                <a:lnTo>
                  <a:pt x="448" y="532"/>
                </a:lnTo>
                <a:lnTo>
                  <a:pt x="442" y="532"/>
                </a:lnTo>
                <a:lnTo>
                  <a:pt x="440" y="534"/>
                </a:lnTo>
                <a:lnTo>
                  <a:pt x="438" y="538"/>
                </a:lnTo>
                <a:lnTo>
                  <a:pt x="414" y="552"/>
                </a:lnTo>
                <a:lnTo>
                  <a:pt x="408" y="548"/>
                </a:lnTo>
                <a:lnTo>
                  <a:pt x="406" y="542"/>
                </a:lnTo>
                <a:lnTo>
                  <a:pt x="398" y="542"/>
                </a:lnTo>
                <a:lnTo>
                  <a:pt x="392" y="542"/>
                </a:lnTo>
                <a:lnTo>
                  <a:pt x="386" y="538"/>
                </a:lnTo>
                <a:lnTo>
                  <a:pt x="380" y="532"/>
                </a:lnTo>
                <a:lnTo>
                  <a:pt x="374" y="524"/>
                </a:lnTo>
                <a:lnTo>
                  <a:pt x="372" y="518"/>
                </a:lnTo>
                <a:lnTo>
                  <a:pt x="372" y="514"/>
                </a:lnTo>
                <a:lnTo>
                  <a:pt x="376" y="510"/>
                </a:lnTo>
                <a:lnTo>
                  <a:pt x="378" y="506"/>
                </a:lnTo>
                <a:lnTo>
                  <a:pt x="380" y="500"/>
                </a:lnTo>
                <a:lnTo>
                  <a:pt x="378" y="492"/>
                </a:lnTo>
                <a:lnTo>
                  <a:pt x="374" y="488"/>
                </a:lnTo>
                <a:lnTo>
                  <a:pt x="370" y="486"/>
                </a:lnTo>
                <a:lnTo>
                  <a:pt x="366" y="482"/>
                </a:lnTo>
                <a:lnTo>
                  <a:pt x="372" y="474"/>
                </a:lnTo>
                <a:lnTo>
                  <a:pt x="372" y="470"/>
                </a:lnTo>
                <a:lnTo>
                  <a:pt x="374" y="464"/>
                </a:lnTo>
                <a:lnTo>
                  <a:pt x="372" y="460"/>
                </a:lnTo>
                <a:lnTo>
                  <a:pt x="368" y="460"/>
                </a:lnTo>
                <a:lnTo>
                  <a:pt x="366" y="462"/>
                </a:lnTo>
                <a:lnTo>
                  <a:pt x="362" y="470"/>
                </a:lnTo>
                <a:lnTo>
                  <a:pt x="358" y="476"/>
                </a:lnTo>
                <a:lnTo>
                  <a:pt x="354" y="478"/>
                </a:lnTo>
                <a:lnTo>
                  <a:pt x="350" y="478"/>
                </a:lnTo>
                <a:lnTo>
                  <a:pt x="348" y="478"/>
                </a:lnTo>
                <a:lnTo>
                  <a:pt x="346" y="476"/>
                </a:lnTo>
                <a:lnTo>
                  <a:pt x="348" y="472"/>
                </a:lnTo>
                <a:lnTo>
                  <a:pt x="352" y="472"/>
                </a:lnTo>
                <a:lnTo>
                  <a:pt x="356" y="470"/>
                </a:lnTo>
                <a:lnTo>
                  <a:pt x="358" y="470"/>
                </a:lnTo>
                <a:lnTo>
                  <a:pt x="372" y="452"/>
                </a:lnTo>
                <a:lnTo>
                  <a:pt x="378" y="444"/>
                </a:lnTo>
                <a:lnTo>
                  <a:pt x="382" y="434"/>
                </a:lnTo>
                <a:lnTo>
                  <a:pt x="376" y="434"/>
                </a:lnTo>
                <a:lnTo>
                  <a:pt x="368" y="434"/>
                </a:lnTo>
                <a:lnTo>
                  <a:pt x="366" y="442"/>
                </a:lnTo>
                <a:lnTo>
                  <a:pt x="364" y="448"/>
                </a:lnTo>
                <a:lnTo>
                  <a:pt x="358" y="448"/>
                </a:lnTo>
                <a:lnTo>
                  <a:pt x="350" y="450"/>
                </a:lnTo>
                <a:lnTo>
                  <a:pt x="342" y="456"/>
                </a:lnTo>
                <a:lnTo>
                  <a:pt x="336" y="464"/>
                </a:lnTo>
                <a:lnTo>
                  <a:pt x="334" y="472"/>
                </a:lnTo>
                <a:lnTo>
                  <a:pt x="328" y="472"/>
                </a:lnTo>
                <a:lnTo>
                  <a:pt x="326" y="470"/>
                </a:lnTo>
                <a:lnTo>
                  <a:pt x="326" y="466"/>
                </a:lnTo>
                <a:lnTo>
                  <a:pt x="328" y="458"/>
                </a:lnTo>
                <a:lnTo>
                  <a:pt x="330" y="450"/>
                </a:lnTo>
                <a:lnTo>
                  <a:pt x="328" y="442"/>
                </a:lnTo>
                <a:lnTo>
                  <a:pt x="326" y="436"/>
                </a:lnTo>
                <a:lnTo>
                  <a:pt x="324" y="430"/>
                </a:lnTo>
                <a:lnTo>
                  <a:pt x="322" y="422"/>
                </a:lnTo>
                <a:lnTo>
                  <a:pt x="308" y="418"/>
                </a:lnTo>
                <a:lnTo>
                  <a:pt x="298" y="414"/>
                </a:lnTo>
                <a:lnTo>
                  <a:pt x="290" y="412"/>
                </a:lnTo>
                <a:lnTo>
                  <a:pt x="288" y="408"/>
                </a:lnTo>
                <a:lnTo>
                  <a:pt x="284" y="406"/>
                </a:lnTo>
                <a:lnTo>
                  <a:pt x="250" y="406"/>
                </a:lnTo>
                <a:lnTo>
                  <a:pt x="224" y="422"/>
                </a:lnTo>
                <a:lnTo>
                  <a:pt x="190" y="422"/>
                </a:lnTo>
                <a:lnTo>
                  <a:pt x="176" y="428"/>
                </a:lnTo>
                <a:lnTo>
                  <a:pt x="162" y="436"/>
                </a:lnTo>
                <a:lnTo>
                  <a:pt x="144" y="448"/>
                </a:lnTo>
                <a:lnTo>
                  <a:pt x="132" y="452"/>
                </a:lnTo>
                <a:lnTo>
                  <a:pt x="116" y="454"/>
                </a:lnTo>
                <a:lnTo>
                  <a:pt x="100" y="454"/>
                </a:lnTo>
                <a:lnTo>
                  <a:pt x="90" y="456"/>
                </a:lnTo>
                <a:lnTo>
                  <a:pt x="80" y="458"/>
                </a:lnTo>
                <a:lnTo>
                  <a:pt x="64" y="464"/>
                </a:lnTo>
                <a:lnTo>
                  <a:pt x="46" y="472"/>
                </a:lnTo>
                <a:lnTo>
                  <a:pt x="36" y="474"/>
                </a:lnTo>
                <a:lnTo>
                  <a:pt x="26" y="474"/>
                </a:lnTo>
                <a:lnTo>
                  <a:pt x="20" y="474"/>
                </a:lnTo>
                <a:lnTo>
                  <a:pt x="16" y="470"/>
                </a:lnTo>
                <a:lnTo>
                  <a:pt x="8" y="462"/>
                </a:lnTo>
                <a:lnTo>
                  <a:pt x="6" y="460"/>
                </a:lnTo>
                <a:lnTo>
                  <a:pt x="2" y="460"/>
                </a:lnTo>
                <a:lnTo>
                  <a:pt x="0" y="458"/>
                </a:lnTo>
                <a:lnTo>
                  <a:pt x="0" y="454"/>
                </a:lnTo>
                <a:lnTo>
                  <a:pt x="0" y="452"/>
                </a:lnTo>
                <a:lnTo>
                  <a:pt x="2" y="448"/>
                </a:lnTo>
                <a:lnTo>
                  <a:pt x="6" y="446"/>
                </a:lnTo>
                <a:lnTo>
                  <a:pt x="12" y="444"/>
                </a:lnTo>
                <a:lnTo>
                  <a:pt x="18" y="440"/>
                </a:lnTo>
                <a:lnTo>
                  <a:pt x="26" y="424"/>
                </a:lnTo>
                <a:lnTo>
                  <a:pt x="32" y="408"/>
                </a:lnTo>
                <a:lnTo>
                  <a:pt x="30" y="404"/>
                </a:lnTo>
                <a:lnTo>
                  <a:pt x="28" y="400"/>
                </a:lnTo>
                <a:lnTo>
                  <a:pt x="28" y="390"/>
                </a:lnTo>
                <a:lnTo>
                  <a:pt x="28" y="354"/>
                </a:lnTo>
                <a:lnTo>
                  <a:pt x="28" y="340"/>
                </a:lnTo>
                <a:lnTo>
                  <a:pt x="28" y="328"/>
                </a:lnTo>
                <a:lnTo>
                  <a:pt x="26" y="318"/>
                </a:lnTo>
                <a:lnTo>
                  <a:pt x="22" y="310"/>
                </a:lnTo>
                <a:lnTo>
                  <a:pt x="18" y="302"/>
                </a:lnTo>
                <a:lnTo>
                  <a:pt x="18" y="298"/>
                </a:lnTo>
                <a:lnTo>
                  <a:pt x="22" y="302"/>
                </a:lnTo>
                <a:lnTo>
                  <a:pt x="22" y="306"/>
                </a:lnTo>
                <a:lnTo>
                  <a:pt x="28" y="306"/>
                </a:lnTo>
                <a:lnTo>
                  <a:pt x="26" y="300"/>
                </a:lnTo>
                <a:lnTo>
                  <a:pt x="26" y="294"/>
                </a:lnTo>
                <a:lnTo>
                  <a:pt x="30" y="298"/>
                </a:lnTo>
                <a:lnTo>
                  <a:pt x="30" y="302"/>
                </a:lnTo>
                <a:lnTo>
                  <a:pt x="34" y="300"/>
                </a:lnTo>
                <a:lnTo>
                  <a:pt x="34" y="298"/>
                </a:lnTo>
                <a:lnTo>
                  <a:pt x="36" y="294"/>
                </a:lnTo>
                <a:lnTo>
                  <a:pt x="30" y="276"/>
                </a:lnTo>
                <a:lnTo>
                  <a:pt x="40" y="254"/>
                </a:lnTo>
                <a:lnTo>
                  <a:pt x="42" y="244"/>
                </a:lnTo>
                <a:lnTo>
                  <a:pt x="44" y="230"/>
                </a:lnTo>
                <a:lnTo>
                  <a:pt x="44" y="224"/>
                </a:lnTo>
                <a:lnTo>
                  <a:pt x="48" y="218"/>
                </a:lnTo>
                <a:lnTo>
                  <a:pt x="50" y="222"/>
                </a:lnTo>
                <a:lnTo>
                  <a:pt x="52" y="224"/>
                </a:lnTo>
                <a:lnTo>
                  <a:pt x="52" y="226"/>
                </a:lnTo>
                <a:lnTo>
                  <a:pt x="56" y="224"/>
                </a:lnTo>
                <a:lnTo>
                  <a:pt x="58" y="222"/>
                </a:lnTo>
                <a:lnTo>
                  <a:pt x="60" y="218"/>
                </a:lnTo>
                <a:lnTo>
                  <a:pt x="64" y="214"/>
                </a:lnTo>
                <a:lnTo>
                  <a:pt x="68" y="212"/>
                </a:lnTo>
                <a:lnTo>
                  <a:pt x="76" y="210"/>
                </a:lnTo>
                <a:lnTo>
                  <a:pt x="82" y="206"/>
                </a:lnTo>
                <a:lnTo>
                  <a:pt x="84" y="202"/>
                </a:lnTo>
                <a:lnTo>
                  <a:pt x="88" y="200"/>
                </a:lnTo>
                <a:lnTo>
                  <a:pt x="92" y="196"/>
                </a:lnTo>
                <a:lnTo>
                  <a:pt x="102" y="192"/>
                </a:lnTo>
                <a:lnTo>
                  <a:pt x="110" y="190"/>
                </a:lnTo>
                <a:lnTo>
                  <a:pt x="118" y="188"/>
                </a:lnTo>
                <a:lnTo>
                  <a:pt x="128" y="186"/>
                </a:lnTo>
                <a:lnTo>
                  <a:pt x="138" y="182"/>
                </a:lnTo>
                <a:lnTo>
                  <a:pt x="148" y="180"/>
                </a:lnTo>
                <a:lnTo>
                  <a:pt x="158" y="180"/>
                </a:lnTo>
                <a:lnTo>
                  <a:pt x="168" y="178"/>
                </a:lnTo>
                <a:lnTo>
                  <a:pt x="174" y="174"/>
                </a:lnTo>
                <a:lnTo>
                  <a:pt x="182" y="164"/>
                </a:lnTo>
                <a:lnTo>
                  <a:pt x="194" y="150"/>
                </a:lnTo>
                <a:close/>
              </a:path>
            </a:pathLst>
          </a:custGeom>
          <a:solidFill>
            <a:srgbClr val="FFFF99"/>
          </a:solidFill>
          <a:ln w="7938">
            <a:solidFill>
              <a:srgbClr val="000000"/>
            </a:solidFill>
            <a:prstDash val="solid"/>
            <a:round/>
            <a:headEnd/>
            <a:tailEnd/>
          </a:ln>
        </p:spPr>
        <p:txBody>
          <a:bodyPr/>
          <a:lstStyle/>
          <a:p>
            <a:endParaRPr lang="en-US"/>
          </a:p>
        </p:txBody>
      </p:sp>
      <p:sp>
        <p:nvSpPr>
          <p:cNvPr id="4230" name="Freeform 134"/>
          <p:cNvSpPr>
            <a:spLocks/>
          </p:cNvSpPr>
          <p:nvPr/>
        </p:nvSpPr>
        <p:spPr bwMode="auto">
          <a:xfrm>
            <a:off x="9599613" y="5295246"/>
            <a:ext cx="311150" cy="196850"/>
          </a:xfrm>
          <a:custGeom>
            <a:avLst/>
            <a:gdLst>
              <a:gd name="T0" fmla="*/ 116 w 196"/>
              <a:gd name="T1" fmla="*/ 46 h 124"/>
              <a:gd name="T2" fmla="*/ 128 w 196"/>
              <a:gd name="T3" fmla="*/ 36 h 124"/>
              <a:gd name="T4" fmla="*/ 140 w 196"/>
              <a:gd name="T5" fmla="*/ 26 h 124"/>
              <a:gd name="T6" fmla="*/ 148 w 196"/>
              <a:gd name="T7" fmla="*/ 24 h 124"/>
              <a:gd name="T8" fmla="*/ 154 w 196"/>
              <a:gd name="T9" fmla="*/ 20 h 124"/>
              <a:gd name="T10" fmla="*/ 164 w 196"/>
              <a:gd name="T11" fmla="*/ 8 h 124"/>
              <a:gd name="T12" fmla="*/ 172 w 196"/>
              <a:gd name="T13" fmla="*/ 2 h 124"/>
              <a:gd name="T14" fmla="*/ 178 w 196"/>
              <a:gd name="T15" fmla="*/ 0 h 124"/>
              <a:gd name="T16" fmla="*/ 184 w 196"/>
              <a:gd name="T17" fmla="*/ 2 h 124"/>
              <a:gd name="T18" fmla="*/ 180 w 196"/>
              <a:gd name="T19" fmla="*/ 8 h 124"/>
              <a:gd name="T20" fmla="*/ 178 w 196"/>
              <a:gd name="T21" fmla="*/ 16 h 124"/>
              <a:gd name="T22" fmla="*/ 184 w 196"/>
              <a:gd name="T23" fmla="*/ 14 h 124"/>
              <a:gd name="T24" fmla="*/ 188 w 196"/>
              <a:gd name="T25" fmla="*/ 12 h 124"/>
              <a:gd name="T26" fmla="*/ 196 w 196"/>
              <a:gd name="T27" fmla="*/ 8 h 124"/>
              <a:gd name="T28" fmla="*/ 196 w 196"/>
              <a:gd name="T29" fmla="*/ 18 h 124"/>
              <a:gd name="T30" fmla="*/ 190 w 196"/>
              <a:gd name="T31" fmla="*/ 20 h 124"/>
              <a:gd name="T32" fmla="*/ 188 w 196"/>
              <a:gd name="T33" fmla="*/ 24 h 124"/>
              <a:gd name="T34" fmla="*/ 184 w 196"/>
              <a:gd name="T35" fmla="*/ 32 h 124"/>
              <a:gd name="T36" fmla="*/ 180 w 196"/>
              <a:gd name="T37" fmla="*/ 36 h 124"/>
              <a:gd name="T38" fmla="*/ 176 w 196"/>
              <a:gd name="T39" fmla="*/ 38 h 124"/>
              <a:gd name="T40" fmla="*/ 168 w 196"/>
              <a:gd name="T41" fmla="*/ 40 h 124"/>
              <a:gd name="T42" fmla="*/ 150 w 196"/>
              <a:gd name="T43" fmla="*/ 50 h 124"/>
              <a:gd name="T44" fmla="*/ 140 w 196"/>
              <a:gd name="T45" fmla="*/ 56 h 124"/>
              <a:gd name="T46" fmla="*/ 138 w 196"/>
              <a:gd name="T47" fmla="*/ 58 h 124"/>
              <a:gd name="T48" fmla="*/ 136 w 196"/>
              <a:gd name="T49" fmla="*/ 62 h 124"/>
              <a:gd name="T50" fmla="*/ 136 w 196"/>
              <a:gd name="T51" fmla="*/ 66 h 124"/>
              <a:gd name="T52" fmla="*/ 130 w 196"/>
              <a:gd name="T53" fmla="*/ 70 h 124"/>
              <a:gd name="T54" fmla="*/ 122 w 196"/>
              <a:gd name="T55" fmla="*/ 70 h 124"/>
              <a:gd name="T56" fmla="*/ 108 w 196"/>
              <a:gd name="T57" fmla="*/ 72 h 124"/>
              <a:gd name="T58" fmla="*/ 100 w 196"/>
              <a:gd name="T59" fmla="*/ 76 h 124"/>
              <a:gd name="T60" fmla="*/ 92 w 196"/>
              <a:gd name="T61" fmla="*/ 84 h 124"/>
              <a:gd name="T62" fmla="*/ 78 w 196"/>
              <a:gd name="T63" fmla="*/ 98 h 124"/>
              <a:gd name="T64" fmla="*/ 74 w 196"/>
              <a:gd name="T65" fmla="*/ 102 h 124"/>
              <a:gd name="T66" fmla="*/ 70 w 196"/>
              <a:gd name="T67" fmla="*/ 106 h 124"/>
              <a:gd name="T68" fmla="*/ 58 w 196"/>
              <a:gd name="T69" fmla="*/ 108 h 124"/>
              <a:gd name="T70" fmla="*/ 52 w 196"/>
              <a:gd name="T71" fmla="*/ 112 h 124"/>
              <a:gd name="T72" fmla="*/ 44 w 196"/>
              <a:gd name="T73" fmla="*/ 118 h 124"/>
              <a:gd name="T74" fmla="*/ 38 w 196"/>
              <a:gd name="T75" fmla="*/ 122 h 124"/>
              <a:gd name="T76" fmla="*/ 28 w 196"/>
              <a:gd name="T77" fmla="*/ 124 h 124"/>
              <a:gd name="T78" fmla="*/ 20 w 196"/>
              <a:gd name="T79" fmla="*/ 122 h 124"/>
              <a:gd name="T80" fmla="*/ 10 w 196"/>
              <a:gd name="T81" fmla="*/ 116 h 124"/>
              <a:gd name="T82" fmla="*/ 2 w 196"/>
              <a:gd name="T83" fmla="*/ 110 h 124"/>
              <a:gd name="T84" fmla="*/ 0 w 196"/>
              <a:gd name="T85" fmla="*/ 108 h 124"/>
              <a:gd name="T86" fmla="*/ 0 w 196"/>
              <a:gd name="T87" fmla="*/ 104 h 124"/>
              <a:gd name="T88" fmla="*/ 8 w 196"/>
              <a:gd name="T89" fmla="*/ 98 h 124"/>
              <a:gd name="T90" fmla="*/ 20 w 196"/>
              <a:gd name="T91" fmla="*/ 92 h 124"/>
              <a:gd name="T92" fmla="*/ 32 w 196"/>
              <a:gd name="T93" fmla="*/ 84 h 124"/>
              <a:gd name="T94" fmla="*/ 42 w 196"/>
              <a:gd name="T95" fmla="*/ 78 h 124"/>
              <a:gd name="T96" fmla="*/ 66 w 196"/>
              <a:gd name="T97" fmla="*/ 66 h 124"/>
              <a:gd name="T98" fmla="*/ 72 w 196"/>
              <a:gd name="T99" fmla="*/ 64 h 124"/>
              <a:gd name="T100" fmla="*/ 76 w 196"/>
              <a:gd name="T101" fmla="*/ 64 h 124"/>
              <a:gd name="T102" fmla="*/ 86 w 196"/>
              <a:gd name="T103" fmla="*/ 64 h 124"/>
              <a:gd name="T104" fmla="*/ 102 w 196"/>
              <a:gd name="T105" fmla="*/ 56 h 124"/>
              <a:gd name="T106" fmla="*/ 118 w 196"/>
              <a:gd name="T107" fmla="*/ 46 h 124"/>
              <a:gd name="T108" fmla="*/ 116 w 196"/>
              <a:gd name="T109" fmla="*/ 4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6" h="124">
                <a:moveTo>
                  <a:pt x="116" y="46"/>
                </a:moveTo>
                <a:lnTo>
                  <a:pt x="128" y="36"/>
                </a:lnTo>
                <a:lnTo>
                  <a:pt x="140" y="26"/>
                </a:lnTo>
                <a:lnTo>
                  <a:pt x="148" y="24"/>
                </a:lnTo>
                <a:lnTo>
                  <a:pt x="154" y="20"/>
                </a:lnTo>
                <a:lnTo>
                  <a:pt x="164" y="8"/>
                </a:lnTo>
                <a:lnTo>
                  <a:pt x="172" y="2"/>
                </a:lnTo>
                <a:lnTo>
                  <a:pt x="178" y="0"/>
                </a:lnTo>
                <a:lnTo>
                  <a:pt x="184" y="2"/>
                </a:lnTo>
                <a:lnTo>
                  <a:pt x="180" y="8"/>
                </a:lnTo>
                <a:lnTo>
                  <a:pt x="178" y="16"/>
                </a:lnTo>
                <a:lnTo>
                  <a:pt x="184" y="14"/>
                </a:lnTo>
                <a:lnTo>
                  <a:pt x="188" y="12"/>
                </a:lnTo>
                <a:lnTo>
                  <a:pt x="196" y="8"/>
                </a:lnTo>
                <a:lnTo>
                  <a:pt x="196" y="18"/>
                </a:lnTo>
                <a:lnTo>
                  <a:pt x="190" y="20"/>
                </a:lnTo>
                <a:lnTo>
                  <a:pt x="188" y="24"/>
                </a:lnTo>
                <a:lnTo>
                  <a:pt x="184" y="32"/>
                </a:lnTo>
                <a:lnTo>
                  <a:pt x="180" y="36"/>
                </a:lnTo>
                <a:lnTo>
                  <a:pt x="176" y="38"/>
                </a:lnTo>
                <a:lnTo>
                  <a:pt x="168" y="40"/>
                </a:lnTo>
                <a:lnTo>
                  <a:pt x="150" y="50"/>
                </a:lnTo>
                <a:lnTo>
                  <a:pt x="140" y="56"/>
                </a:lnTo>
                <a:lnTo>
                  <a:pt x="138" y="58"/>
                </a:lnTo>
                <a:lnTo>
                  <a:pt x="136" y="62"/>
                </a:lnTo>
                <a:lnTo>
                  <a:pt x="136" y="66"/>
                </a:lnTo>
                <a:lnTo>
                  <a:pt x="130" y="70"/>
                </a:lnTo>
                <a:lnTo>
                  <a:pt x="122" y="70"/>
                </a:lnTo>
                <a:lnTo>
                  <a:pt x="108" y="72"/>
                </a:lnTo>
                <a:lnTo>
                  <a:pt x="100" y="76"/>
                </a:lnTo>
                <a:lnTo>
                  <a:pt x="92" y="84"/>
                </a:lnTo>
                <a:lnTo>
                  <a:pt x="78" y="98"/>
                </a:lnTo>
                <a:lnTo>
                  <a:pt x="74" y="102"/>
                </a:lnTo>
                <a:lnTo>
                  <a:pt x="70" y="106"/>
                </a:lnTo>
                <a:lnTo>
                  <a:pt x="58" y="108"/>
                </a:lnTo>
                <a:lnTo>
                  <a:pt x="52" y="112"/>
                </a:lnTo>
                <a:lnTo>
                  <a:pt x="44" y="118"/>
                </a:lnTo>
                <a:lnTo>
                  <a:pt x="38" y="122"/>
                </a:lnTo>
                <a:lnTo>
                  <a:pt x="28" y="124"/>
                </a:lnTo>
                <a:lnTo>
                  <a:pt x="20" y="122"/>
                </a:lnTo>
                <a:lnTo>
                  <a:pt x="10" y="116"/>
                </a:lnTo>
                <a:lnTo>
                  <a:pt x="2" y="110"/>
                </a:lnTo>
                <a:lnTo>
                  <a:pt x="0" y="108"/>
                </a:lnTo>
                <a:lnTo>
                  <a:pt x="0" y="104"/>
                </a:lnTo>
                <a:lnTo>
                  <a:pt x="8" y="98"/>
                </a:lnTo>
                <a:lnTo>
                  <a:pt x="20" y="92"/>
                </a:lnTo>
                <a:lnTo>
                  <a:pt x="32" y="84"/>
                </a:lnTo>
                <a:lnTo>
                  <a:pt x="42" y="78"/>
                </a:lnTo>
                <a:lnTo>
                  <a:pt x="66" y="66"/>
                </a:lnTo>
                <a:lnTo>
                  <a:pt x="72" y="64"/>
                </a:lnTo>
                <a:lnTo>
                  <a:pt x="76" y="64"/>
                </a:lnTo>
                <a:lnTo>
                  <a:pt x="86" y="64"/>
                </a:lnTo>
                <a:lnTo>
                  <a:pt x="102" y="56"/>
                </a:lnTo>
                <a:lnTo>
                  <a:pt x="118" y="46"/>
                </a:lnTo>
                <a:lnTo>
                  <a:pt x="116" y="46"/>
                </a:lnTo>
                <a:close/>
              </a:path>
            </a:pathLst>
          </a:custGeom>
          <a:solidFill>
            <a:srgbClr val="FFFF99"/>
          </a:solidFill>
          <a:ln w="7938">
            <a:solidFill>
              <a:srgbClr val="000000"/>
            </a:solidFill>
            <a:prstDash val="solid"/>
            <a:round/>
            <a:headEnd/>
            <a:tailEnd/>
          </a:ln>
        </p:spPr>
        <p:txBody>
          <a:bodyPr/>
          <a:lstStyle/>
          <a:p>
            <a:endParaRPr lang="en-US"/>
          </a:p>
        </p:txBody>
      </p:sp>
      <p:sp>
        <p:nvSpPr>
          <p:cNvPr id="4231" name="Freeform 135"/>
          <p:cNvSpPr>
            <a:spLocks/>
          </p:cNvSpPr>
          <p:nvPr/>
        </p:nvSpPr>
        <p:spPr bwMode="auto">
          <a:xfrm>
            <a:off x="9917114" y="5107922"/>
            <a:ext cx="180975" cy="225425"/>
          </a:xfrm>
          <a:custGeom>
            <a:avLst/>
            <a:gdLst>
              <a:gd name="T0" fmla="*/ 2 w 114"/>
              <a:gd name="T1" fmla="*/ 140 h 142"/>
              <a:gd name="T2" fmla="*/ 0 w 114"/>
              <a:gd name="T3" fmla="*/ 132 h 142"/>
              <a:gd name="T4" fmla="*/ 8 w 114"/>
              <a:gd name="T5" fmla="*/ 130 h 142"/>
              <a:gd name="T6" fmla="*/ 20 w 114"/>
              <a:gd name="T7" fmla="*/ 124 h 142"/>
              <a:gd name="T8" fmla="*/ 26 w 114"/>
              <a:gd name="T9" fmla="*/ 112 h 142"/>
              <a:gd name="T10" fmla="*/ 14 w 114"/>
              <a:gd name="T11" fmla="*/ 102 h 142"/>
              <a:gd name="T12" fmla="*/ 16 w 114"/>
              <a:gd name="T13" fmla="*/ 94 h 142"/>
              <a:gd name="T14" fmla="*/ 20 w 114"/>
              <a:gd name="T15" fmla="*/ 90 h 142"/>
              <a:gd name="T16" fmla="*/ 28 w 114"/>
              <a:gd name="T17" fmla="*/ 90 h 142"/>
              <a:gd name="T18" fmla="*/ 38 w 114"/>
              <a:gd name="T19" fmla="*/ 84 h 142"/>
              <a:gd name="T20" fmla="*/ 48 w 114"/>
              <a:gd name="T21" fmla="*/ 74 h 142"/>
              <a:gd name="T22" fmla="*/ 56 w 114"/>
              <a:gd name="T23" fmla="*/ 58 h 142"/>
              <a:gd name="T24" fmla="*/ 62 w 114"/>
              <a:gd name="T25" fmla="*/ 38 h 142"/>
              <a:gd name="T26" fmla="*/ 56 w 114"/>
              <a:gd name="T27" fmla="*/ 32 h 142"/>
              <a:gd name="T28" fmla="*/ 56 w 114"/>
              <a:gd name="T29" fmla="*/ 24 h 142"/>
              <a:gd name="T30" fmla="*/ 56 w 114"/>
              <a:gd name="T31" fmla="*/ 18 h 142"/>
              <a:gd name="T32" fmla="*/ 58 w 114"/>
              <a:gd name="T33" fmla="*/ 6 h 142"/>
              <a:gd name="T34" fmla="*/ 62 w 114"/>
              <a:gd name="T35" fmla="*/ 0 h 142"/>
              <a:gd name="T36" fmla="*/ 70 w 114"/>
              <a:gd name="T37" fmla="*/ 10 h 142"/>
              <a:gd name="T38" fmla="*/ 76 w 114"/>
              <a:gd name="T39" fmla="*/ 22 h 142"/>
              <a:gd name="T40" fmla="*/ 74 w 114"/>
              <a:gd name="T41" fmla="*/ 28 h 142"/>
              <a:gd name="T42" fmla="*/ 68 w 114"/>
              <a:gd name="T43" fmla="*/ 34 h 142"/>
              <a:gd name="T44" fmla="*/ 66 w 114"/>
              <a:gd name="T45" fmla="*/ 42 h 142"/>
              <a:gd name="T46" fmla="*/ 66 w 114"/>
              <a:gd name="T47" fmla="*/ 50 h 142"/>
              <a:gd name="T48" fmla="*/ 72 w 114"/>
              <a:gd name="T49" fmla="*/ 50 h 142"/>
              <a:gd name="T50" fmla="*/ 80 w 114"/>
              <a:gd name="T51" fmla="*/ 42 h 142"/>
              <a:gd name="T52" fmla="*/ 80 w 114"/>
              <a:gd name="T53" fmla="*/ 48 h 142"/>
              <a:gd name="T54" fmla="*/ 76 w 114"/>
              <a:gd name="T55" fmla="*/ 56 h 142"/>
              <a:gd name="T56" fmla="*/ 78 w 114"/>
              <a:gd name="T57" fmla="*/ 66 h 142"/>
              <a:gd name="T58" fmla="*/ 84 w 114"/>
              <a:gd name="T59" fmla="*/ 70 h 142"/>
              <a:gd name="T60" fmla="*/ 96 w 114"/>
              <a:gd name="T61" fmla="*/ 66 h 142"/>
              <a:gd name="T62" fmla="*/ 104 w 114"/>
              <a:gd name="T63" fmla="*/ 62 h 142"/>
              <a:gd name="T64" fmla="*/ 112 w 114"/>
              <a:gd name="T65" fmla="*/ 66 h 142"/>
              <a:gd name="T66" fmla="*/ 112 w 114"/>
              <a:gd name="T67" fmla="*/ 70 h 142"/>
              <a:gd name="T68" fmla="*/ 104 w 114"/>
              <a:gd name="T69" fmla="*/ 76 h 142"/>
              <a:gd name="T70" fmla="*/ 82 w 114"/>
              <a:gd name="T71" fmla="*/ 96 h 142"/>
              <a:gd name="T72" fmla="*/ 74 w 114"/>
              <a:gd name="T73" fmla="*/ 94 h 142"/>
              <a:gd name="T74" fmla="*/ 62 w 114"/>
              <a:gd name="T75" fmla="*/ 100 h 142"/>
              <a:gd name="T76" fmla="*/ 48 w 114"/>
              <a:gd name="T77" fmla="*/ 116 h 142"/>
              <a:gd name="T78" fmla="*/ 20 w 114"/>
              <a:gd name="T79" fmla="*/ 138 h 142"/>
              <a:gd name="T80" fmla="*/ 8 w 114"/>
              <a:gd name="T81"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4" h="142">
                <a:moveTo>
                  <a:pt x="8" y="142"/>
                </a:moveTo>
                <a:lnTo>
                  <a:pt x="2" y="140"/>
                </a:lnTo>
                <a:lnTo>
                  <a:pt x="0" y="136"/>
                </a:lnTo>
                <a:lnTo>
                  <a:pt x="0" y="132"/>
                </a:lnTo>
                <a:lnTo>
                  <a:pt x="2" y="130"/>
                </a:lnTo>
                <a:lnTo>
                  <a:pt x="8" y="130"/>
                </a:lnTo>
                <a:lnTo>
                  <a:pt x="14" y="126"/>
                </a:lnTo>
                <a:lnTo>
                  <a:pt x="20" y="124"/>
                </a:lnTo>
                <a:lnTo>
                  <a:pt x="24" y="118"/>
                </a:lnTo>
                <a:lnTo>
                  <a:pt x="26" y="112"/>
                </a:lnTo>
                <a:lnTo>
                  <a:pt x="18" y="106"/>
                </a:lnTo>
                <a:lnTo>
                  <a:pt x="14" y="102"/>
                </a:lnTo>
                <a:lnTo>
                  <a:pt x="14" y="98"/>
                </a:lnTo>
                <a:lnTo>
                  <a:pt x="16" y="94"/>
                </a:lnTo>
                <a:lnTo>
                  <a:pt x="18" y="92"/>
                </a:lnTo>
                <a:lnTo>
                  <a:pt x="20" y="90"/>
                </a:lnTo>
                <a:lnTo>
                  <a:pt x="22" y="90"/>
                </a:lnTo>
                <a:lnTo>
                  <a:pt x="28" y="90"/>
                </a:lnTo>
                <a:lnTo>
                  <a:pt x="34" y="88"/>
                </a:lnTo>
                <a:lnTo>
                  <a:pt x="38" y="84"/>
                </a:lnTo>
                <a:lnTo>
                  <a:pt x="44" y="76"/>
                </a:lnTo>
                <a:lnTo>
                  <a:pt x="48" y="74"/>
                </a:lnTo>
                <a:lnTo>
                  <a:pt x="52" y="68"/>
                </a:lnTo>
                <a:lnTo>
                  <a:pt x="56" y="58"/>
                </a:lnTo>
                <a:lnTo>
                  <a:pt x="58" y="48"/>
                </a:lnTo>
                <a:lnTo>
                  <a:pt x="62" y="38"/>
                </a:lnTo>
                <a:lnTo>
                  <a:pt x="58" y="36"/>
                </a:lnTo>
                <a:lnTo>
                  <a:pt x="56" y="32"/>
                </a:lnTo>
                <a:lnTo>
                  <a:pt x="56" y="26"/>
                </a:lnTo>
                <a:lnTo>
                  <a:pt x="56" y="24"/>
                </a:lnTo>
                <a:lnTo>
                  <a:pt x="58" y="22"/>
                </a:lnTo>
                <a:lnTo>
                  <a:pt x="56" y="18"/>
                </a:lnTo>
                <a:lnTo>
                  <a:pt x="56" y="16"/>
                </a:lnTo>
                <a:lnTo>
                  <a:pt x="58" y="6"/>
                </a:lnTo>
                <a:lnTo>
                  <a:pt x="60" y="2"/>
                </a:lnTo>
                <a:lnTo>
                  <a:pt x="62" y="0"/>
                </a:lnTo>
                <a:lnTo>
                  <a:pt x="66" y="6"/>
                </a:lnTo>
                <a:lnTo>
                  <a:pt x="70" y="10"/>
                </a:lnTo>
                <a:lnTo>
                  <a:pt x="74" y="16"/>
                </a:lnTo>
                <a:lnTo>
                  <a:pt x="76" y="22"/>
                </a:lnTo>
                <a:lnTo>
                  <a:pt x="76" y="26"/>
                </a:lnTo>
                <a:lnTo>
                  <a:pt x="74" y="28"/>
                </a:lnTo>
                <a:lnTo>
                  <a:pt x="70" y="30"/>
                </a:lnTo>
                <a:lnTo>
                  <a:pt x="68" y="34"/>
                </a:lnTo>
                <a:lnTo>
                  <a:pt x="68" y="38"/>
                </a:lnTo>
                <a:lnTo>
                  <a:pt x="66" y="42"/>
                </a:lnTo>
                <a:lnTo>
                  <a:pt x="64" y="48"/>
                </a:lnTo>
                <a:lnTo>
                  <a:pt x="66" y="50"/>
                </a:lnTo>
                <a:lnTo>
                  <a:pt x="68" y="52"/>
                </a:lnTo>
                <a:lnTo>
                  <a:pt x="72" y="50"/>
                </a:lnTo>
                <a:lnTo>
                  <a:pt x="74" y="48"/>
                </a:lnTo>
                <a:lnTo>
                  <a:pt x="80" y="42"/>
                </a:lnTo>
                <a:lnTo>
                  <a:pt x="80" y="44"/>
                </a:lnTo>
                <a:lnTo>
                  <a:pt x="80" y="48"/>
                </a:lnTo>
                <a:lnTo>
                  <a:pt x="78" y="52"/>
                </a:lnTo>
                <a:lnTo>
                  <a:pt x="76" y="56"/>
                </a:lnTo>
                <a:lnTo>
                  <a:pt x="76" y="60"/>
                </a:lnTo>
                <a:lnTo>
                  <a:pt x="78" y="66"/>
                </a:lnTo>
                <a:lnTo>
                  <a:pt x="82" y="68"/>
                </a:lnTo>
                <a:lnTo>
                  <a:pt x="84" y="70"/>
                </a:lnTo>
                <a:lnTo>
                  <a:pt x="90" y="68"/>
                </a:lnTo>
                <a:lnTo>
                  <a:pt x="96" y="66"/>
                </a:lnTo>
                <a:lnTo>
                  <a:pt x="100" y="64"/>
                </a:lnTo>
                <a:lnTo>
                  <a:pt x="104" y="62"/>
                </a:lnTo>
                <a:lnTo>
                  <a:pt x="110" y="64"/>
                </a:lnTo>
                <a:lnTo>
                  <a:pt x="112" y="66"/>
                </a:lnTo>
                <a:lnTo>
                  <a:pt x="114" y="68"/>
                </a:lnTo>
                <a:lnTo>
                  <a:pt x="112" y="70"/>
                </a:lnTo>
                <a:lnTo>
                  <a:pt x="110" y="74"/>
                </a:lnTo>
                <a:lnTo>
                  <a:pt x="104" y="76"/>
                </a:lnTo>
                <a:lnTo>
                  <a:pt x="86" y="94"/>
                </a:lnTo>
                <a:lnTo>
                  <a:pt x="82" y="96"/>
                </a:lnTo>
                <a:lnTo>
                  <a:pt x="78" y="94"/>
                </a:lnTo>
                <a:lnTo>
                  <a:pt x="74" y="94"/>
                </a:lnTo>
                <a:lnTo>
                  <a:pt x="70" y="94"/>
                </a:lnTo>
                <a:lnTo>
                  <a:pt x="62" y="100"/>
                </a:lnTo>
                <a:lnTo>
                  <a:pt x="58" y="106"/>
                </a:lnTo>
                <a:lnTo>
                  <a:pt x="48" y="116"/>
                </a:lnTo>
                <a:lnTo>
                  <a:pt x="34" y="128"/>
                </a:lnTo>
                <a:lnTo>
                  <a:pt x="20" y="138"/>
                </a:lnTo>
                <a:lnTo>
                  <a:pt x="14" y="140"/>
                </a:lnTo>
                <a:lnTo>
                  <a:pt x="8" y="142"/>
                </a:lnTo>
                <a:close/>
              </a:path>
            </a:pathLst>
          </a:custGeom>
          <a:solidFill>
            <a:srgbClr val="FFFF99"/>
          </a:solidFill>
          <a:ln w="7938">
            <a:solidFill>
              <a:srgbClr val="000000"/>
            </a:solidFill>
            <a:prstDash val="solid"/>
            <a:round/>
            <a:headEnd/>
            <a:tailEnd/>
          </a:ln>
        </p:spPr>
        <p:txBody>
          <a:bodyPr/>
          <a:lstStyle/>
          <a:p>
            <a:endParaRPr lang="en-US"/>
          </a:p>
        </p:txBody>
      </p:sp>
      <p:sp>
        <p:nvSpPr>
          <p:cNvPr id="4232" name="Freeform 136"/>
          <p:cNvSpPr>
            <a:spLocks/>
          </p:cNvSpPr>
          <p:nvPr/>
        </p:nvSpPr>
        <p:spPr bwMode="auto">
          <a:xfrm>
            <a:off x="7713664" y="3729972"/>
            <a:ext cx="60325" cy="117475"/>
          </a:xfrm>
          <a:custGeom>
            <a:avLst/>
            <a:gdLst>
              <a:gd name="T0" fmla="*/ 38 w 38"/>
              <a:gd name="T1" fmla="*/ 56 h 74"/>
              <a:gd name="T2" fmla="*/ 36 w 38"/>
              <a:gd name="T3" fmla="*/ 62 h 74"/>
              <a:gd name="T4" fmla="*/ 32 w 38"/>
              <a:gd name="T5" fmla="*/ 68 h 74"/>
              <a:gd name="T6" fmla="*/ 24 w 38"/>
              <a:gd name="T7" fmla="*/ 72 h 74"/>
              <a:gd name="T8" fmla="*/ 18 w 38"/>
              <a:gd name="T9" fmla="*/ 74 h 74"/>
              <a:gd name="T10" fmla="*/ 12 w 38"/>
              <a:gd name="T11" fmla="*/ 72 h 74"/>
              <a:gd name="T12" fmla="*/ 8 w 38"/>
              <a:gd name="T13" fmla="*/ 68 h 74"/>
              <a:gd name="T14" fmla="*/ 6 w 38"/>
              <a:gd name="T15" fmla="*/ 64 h 74"/>
              <a:gd name="T16" fmla="*/ 4 w 38"/>
              <a:gd name="T17" fmla="*/ 58 h 74"/>
              <a:gd name="T18" fmla="*/ 2 w 38"/>
              <a:gd name="T19" fmla="*/ 46 h 74"/>
              <a:gd name="T20" fmla="*/ 0 w 38"/>
              <a:gd name="T21" fmla="*/ 36 h 74"/>
              <a:gd name="T22" fmla="*/ 2 w 38"/>
              <a:gd name="T23" fmla="*/ 26 h 74"/>
              <a:gd name="T24" fmla="*/ 4 w 38"/>
              <a:gd name="T25" fmla="*/ 18 h 74"/>
              <a:gd name="T26" fmla="*/ 6 w 38"/>
              <a:gd name="T27" fmla="*/ 10 h 74"/>
              <a:gd name="T28" fmla="*/ 8 w 38"/>
              <a:gd name="T29" fmla="*/ 0 h 74"/>
              <a:gd name="T30" fmla="*/ 14 w 38"/>
              <a:gd name="T31" fmla="*/ 2 h 74"/>
              <a:gd name="T32" fmla="*/ 18 w 38"/>
              <a:gd name="T33" fmla="*/ 8 h 74"/>
              <a:gd name="T34" fmla="*/ 28 w 38"/>
              <a:gd name="T35" fmla="*/ 22 h 74"/>
              <a:gd name="T36" fmla="*/ 36 w 38"/>
              <a:gd name="T37" fmla="*/ 38 h 74"/>
              <a:gd name="T38" fmla="*/ 38 w 38"/>
              <a:gd name="T39" fmla="*/ 46 h 74"/>
              <a:gd name="T40" fmla="*/ 38 w 38"/>
              <a:gd name="T41" fmla="*/ 5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74">
                <a:moveTo>
                  <a:pt x="38" y="56"/>
                </a:moveTo>
                <a:lnTo>
                  <a:pt x="36" y="62"/>
                </a:lnTo>
                <a:lnTo>
                  <a:pt x="32" y="68"/>
                </a:lnTo>
                <a:lnTo>
                  <a:pt x="24" y="72"/>
                </a:lnTo>
                <a:lnTo>
                  <a:pt x="18" y="74"/>
                </a:lnTo>
                <a:lnTo>
                  <a:pt x="12" y="72"/>
                </a:lnTo>
                <a:lnTo>
                  <a:pt x="8" y="68"/>
                </a:lnTo>
                <a:lnTo>
                  <a:pt x="6" y="64"/>
                </a:lnTo>
                <a:lnTo>
                  <a:pt x="4" y="58"/>
                </a:lnTo>
                <a:lnTo>
                  <a:pt x="2" y="46"/>
                </a:lnTo>
                <a:lnTo>
                  <a:pt x="0" y="36"/>
                </a:lnTo>
                <a:lnTo>
                  <a:pt x="2" y="26"/>
                </a:lnTo>
                <a:lnTo>
                  <a:pt x="4" y="18"/>
                </a:lnTo>
                <a:lnTo>
                  <a:pt x="6" y="10"/>
                </a:lnTo>
                <a:lnTo>
                  <a:pt x="8" y="0"/>
                </a:lnTo>
                <a:lnTo>
                  <a:pt x="14" y="2"/>
                </a:lnTo>
                <a:lnTo>
                  <a:pt x="18" y="8"/>
                </a:lnTo>
                <a:lnTo>
                  <a:pt x="28" y="22"/>
                </a:lnTo>
                <a:lnTo>
                  <a:pt x="36" y="38"/>
                </a:lnTo>
                <a:lnTo>
                  <a:pt x="38" y="46"/>
                </a:lnTo>
                <a:lnTo>
                  <a:pt x="38" y="56"/>
                </a:lnTo>
                <a:close/>
              </a:path>
            </a:pathLst>
          </a:custGeom>
          <a:solidFill>
            <a:srgbClr val="FFFF99"/>
          </a:solidFill>
          <a:ln w="7938">
            <a:solidFill>
              <a:srgbClr val="000000"/>
            </a:solidFill>
            <a:prstDash val="solid"/>
            <a:round/>
            <a:headEnd/>
            <a:tailEnd/>
          </a:ln>
        </p:spPr>
        <p:txBody>
          <a:bodyPr/>
          <a:lstStyle/>
          <a:p>
            <a:endParaRPr lang="en-US"/>
          </a:p>
        </p:txBody>
      </p:sp>
      <p:sp>
        <p:nvSpPr>
          <p:cNvPr id="4233" name="Freeform 137"/>
          <p:cNvSpPr>
            <a:spLocks/>
          </p:cNvSpPr>
          <p:nvPr/>
        </p:nvSpPr>
        <p:spPr bwMode="auto">
          <a:xfrm>
            <a:off x="8523288" y="3907771"/>
            <a:ext cx="273050" cy="247650"/>
          </a:xfrm>
          <a:custGeom>
            <a:avLst/>
            <a:gdLst>
              <a:gd name="T0" fmla="*/ 136 w 172"/>
              <a:gd name="T1" fmla="*/ 2 h 156"/>
              <a:gd name="T2" fmla="*/ 124 w 172"/>
              <a:gd name="T3" fmla="*/ 0 h 156"/>
              <a:gd name="T4" fmla="*/ 110 w 172"/>
              <a:gd name="T5" fmla="*/ 4 h 156"/>
              <a:gd name="T6" fmla="*/ 100 w 172"/>
              <a:gd name="T7" fmla="*/ 14 h 156"/>
              <a:gd name="T8" fmla="*/ 90 w 172"/>
              <a:gd name="T9" fmla="*/ 42 h 156"/>
              <a:gd name="T10" fmla="*/ 88 w 172"/>
              <a:gd name="T11" fmla="*/ 54 h 156"/>
              <a:gd name="T12" fmla="*/ 80 w 172"/>
              <a:gd name="T13" fmla="*/ 52 h 156"/>
              <a:gd name="T14" fmla="*/ 72 w 172"/>
              <a:gd name="T15" fmla="*/ 46 h 156"/>
              <a:gd name="T16" fmla="*/ 64 w 172"/>
              <a:gd name="T17" fmla="*/ 44 h 156"/>
              <a:gd name="T18" fmla="*/ 54 w 172"/>
              <a:gd name="T19" fmla="*/ 52 h 156"/>
              <a:gd name="T20" fmla="*/ 44 w 172"/>
              <a:gd name="T21" fmla="*/ 58 h 156"/>
              <a:gd name="T22" fmla="*/ 30 w 172"/>
              <a:gd name="T23" fmla="*/ 58 h 156"/>
              <a:gd name="T24" fmla="*/ 18 w 172"/>
              <a:gd name="T25" fmla="*/ 52 h 156"/>
              <a:gd name="T26" fmla="*/ 16 w 172"/>
              <a:gd name="T27" fmla="*/ 48 h 156"/>
              <a:gd name="T28" fmla="*/ 16 w 172"/>
              <a:gd name="T29" fmla="*/ 36 h 156"/>
              <a:gd name="T30" fmla="*/ 6 w 172"/>
              <a:gd name="T31" fmla="*/ 46 h 156"/>
              <a:gd name="T32" fmla="*/ 0 w 172"/>
              <a:gd name="T33" fmla="*/ 64 h 156"/>
              <a:gd name="T34" fmla="*/ 6 w 172"/>
              <a:gd name="T35" fmla="*/ 76 h 156"/>
              <a:gd name="T36" fmla="*/ 4 w 172"/>
              <a:gd name="T37" fmla="*/ 82 h 156"/>
              <a:gd name="T38" fmla="*/ 10 w 172"/>
              <a:gd name="T39" fmla="*/ 92 h 156"/>
              <a:gd name="T40" fmla="*/ 12 w 172"/>
              <a:gd name="T41" fmla="*/ 98 h 156"/>
              <a:gd name="T42" fmla="*/ 20 w 172"/>
              <a:gd name="T43" fmla="*/ 102 h 156"/>
              <a:gd name="T44" fmla="*/ 20 w 172"/>
              <a:gd name="T45" fmla="*/ 108 h 156"/>
              <a:gd name="T46" fmla="*/ 18 w 172"/>
              <a:gd name="T47" fmla="*/ 116 h 156"/>
              <a:gd name="T48" fmla="*/ 20 w 172"/>
              <a:gd name="T49" fmla="*/ 118 h 156"/>
              <a:gd name="T50" fmla="*/ 22 w 172"/>
              <a:gd name="T51" fmla="*/ 128 h 156"/>
              <a:gd name="T52" fmla="*/ 32 w 172"/>
              <a:gd name="T53" fmla="*/ 134 h 156"/>
              <a:gd name="T54" fmla="*/ 46 w 172"/>
              <a:gd name="T55" fmla="*/ 136 h 156"/>
              <a:gd name="T56" fmla="*/ 48 w 172"/>
              <a:gd name="T57" fmla="*/ 142 h 156"/>
              <a:gd name="T58" fmla="*/ 58 w 172"/>
              <a:gd name="T59" fmla="*/ 142 h 156"/>
              <a:gd name="T60" fmla="*/ 68 w 172"/>
              <a:gd name="T61" fmla="*/ 138 h 156"/>
              <a:gd name="T62" fmla="*/ 78 w 172"/>
              <a:gd name="T63" fmla="*/ 138 h 156"/>
              <a:gd name="T64" fmla="*/ 88 w 172"/>
              <a:gd name="T65" fmla="*/ 142 h 156"/>
              <a:gd name="T66" fmla="*/ 96 w 172"/>
              <a:gd name="T67" fmla="*/ 150 h 156"/>
              <a:gd name="T68" fmla="*/ 96 w 172"/>
              <a:gd name="T69" fmla="*/ 156 h 156"/>
              <a:gd name="T70" fmla="*/ 106 w 172"/>
              <a:gd name="T71" fmla="*/ 154 h 156"/>
              <a:gd name="T72" fmla="*/ 120 w 172"/>
              <a:gd name="T73" fmla="*/ 148 h 156"/>
              <a:gd name="T74" fmla="*/ 130 w 172"/>
              <a:gd name="T75" fmla="*/ 144 h 156"/>
              <a:gd name="T76" fmla="*/ 126 w 172"/>
              <a:gd name="T77" fmla="*/ 138 h 156"/>
              <a:gd name="T78" fmla="*/ 128 w 172"/>
              <a:gd name="T79" fmla="*/ 132 h 156"/>
              <a:gd name="T80" fmla="*/ 132 w 172"/>
              <a:gd name="T81" fmla="*/ 122 h 156"/>
              <a:gd name="T82" fmla="*/ 130 w 172"/>
              <a:gd name="T83" fmla="*/ 112 h 156"/>
              <a:gd name="T84" fmla="*/ 136 w 172"/>
              <a:gd name="T85" fmla="*/ 100 h 156"/>
              <a:gd name="T86" fmla="*/ 146 w 172"/>
              <a:gd name="T87" fmla="*/ 88 h 156"/>
              <a:gd name="T88" fmla="*/ 154 w 172"/>
              <a:gd name="T89" fmla="*/ 64 h 156"/>
              <a:gd name="T90" fmla="*/ 160 w 172"/>
              <a:gd name="T91" fmla="*/ 60 h 156"/>
              <a:gd name="T92" fmla="*/ 172 w 172"/>
              <a:gd name="T93" fmla="*/ 60 h 156"/>
              <a:gd name="T94" fmla="*/ 162 w 172"/>
              <a:gd name="T95" fmla="*/ 48 h 156"/>
              <a:gd name="T96" fmla="*/ 156 w 172"/>
              <a:gd name="T97" fmla="*/ 36 h 156"/>
              <a:gd name="T98" fmla="*/ 160 w 172"/>
              <a:gd name="T99" fmla="*/ 30 h 156"/>
              <a:gd name="T100" fmla="*/ 150 w 172"/>
              <a:gd name="T101" fmla="*/ 22 h 156"/>
              <a:gd name="T102" fmla="*/ 146 w 172"/>
              <a:gd name="T103" fmla="*/ 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2" h="156">
                <a:moveTo>
                  <a:pt x="146" y="4"/>
                </a:moveTo>
                <a:lnTo>
                  <a:pt x="136" y="2"/>
                </a:lnTo>
                <a:lnTo>
                  <a:pt x="130" y="0"/>
                </a:lnTo>
                <a:lnTo>
                  <a:pt x="124" y="0"/>
                </a:lnTo>
                <a:lnTo>
                  <a:pt x="116" y="0"/>
                </a:lnTo>
                <a:lnTo>
                  <a:pt x="110" y="4"/>
                </a:lnTo>
                <a:lnTo>
                  <a:pt x="104" y="8"/>
                </a:lnTo>
                <a:lnTo>
                  <a:pt x="100" y="14"/>
                </a:lnTo>
                <a:lnTo>
                  <a:pt x="96" y="26"/>
                </a:lnTo>
                <a:lnTo>
                  <a:pt x="90" y="42"/>
                </a:lnTo>
                <a:lnTo>
                  <a:pt x="90" y="50"/>
                </a:lnTo>
                <a:lnTo>
                  <a:pt x="88" y="54"/>
                </a:lnTo>
                <a:lnTo>
                  <a:pt x="84" y="54"/>
                </a:lnTo>
                <a:lnTo>
                  <a:pt x="80" y="52"/>
                </a:lnTo>
                <a:lnTo>
                  <a:pt x="76" y="50"/>
                </a:lnTo>
                <a:lnTo>
                  <a:pt x="72" y="46"/>
                </a:lnTo>
                <a:lnTo>
                  <a:pt x="68" y="44"/>
                </a:lnTo>
                <a:lnTo>
                  <a:pt x="64" y="44"/>
                </a:lnTo>
                <a:lnTo>
                  <a:pt x="60" y="46"/>
                </a:lnTo>
                <a:lnTo>
                  <a:pt x="54" y="52"/>
                </a:lnTo>
                <a:lnTo>
                  <a:pt x="46" y="56"/>
                </a:lnTo>
                <a:lnTo>
                  <a:pt x="44" y="58"/>
                </a:lnTo>
                <a:lnTo>
                  <a:pt x="38" y="60"/>
                </a:lnTo>
                <a:lnTo>
                  <a:pt x="30" y="58"/>
                </a:lnTo>
                <a:lnTo>
                  <a:pt x="24" y="56"/>
                </a:lnTo>
                <a:lnTo>
                  <a:pt x="18" y="52"/>
                </a:lnTo>
                <a:lnTo>
                  <a:pt x="16" y="50"/>
                </a:lnTo>
                <a:lnTo>
                  <a:pt x="16" y="48"/>
                </a:lnTo>
                <a:lnTo>
                  <a:pt x="16" y="38"/>
                </a:lnTo>
                <a:lnTo>
                  <a:pt x="16" y="36"/>
                </a:lnTo>
                <a:lnTo>
                  <a:pt x="10" y="40"/>
                </a:lnTo>
                <a:lnTo>
                  <a:pt x="6" y="46"/>
                </a:lnTo>
                <a:lnTo>
                  <a:pt x="2" y="56"/>
                </a:lnTo>
                <a:lnTo>
                  <a:pt x="0" y="64"/>
                </a:lnTo>
                <a:lnTo>
                  <a:pt x="2" y="70"/>
                </a:lnTo>
                <a:lnTo>
                  <a:pt x="6" y="76"/>
                </a:lnTo>
                <a:lnTo>
                  <a:pt x="6" y="78"/>
                </a:lnTo>
                <a:lnTo>
                  <a:pt x="4" y="82"/>
                </a:lnTo>
                <a:lnTo>
                  <a:pt x="6" y="88"/>
                </a:lnTo>
                <a:lnTo>
                  <a:pt x="10" y="92"/>
                </a:lnTo>
                <a:lnTo>
                  <a:pt x="12" y="92"/>
                </a:lnTo>
                <a:lnTo>
                  <a:pt x="12" y="98"/>
                </a:lnTo>
                <a:lnTo>
                  <a:pt x="18" y="100"/>
                </a:lnTo>
                <a:lnTo>
                  <a:pt x="20" y="102"/>
                </a:lnTo>
                <a:lnTo>
                  <a:pt x="20" y="104"/>
                </a:lnTo>
                <a:lnTo>
                  <a:pt x="20" y="108"/>
                </a:lnTo>
                <a:lnTo>
                  <a:pt x="18" y="112"/>
                </a:lnTo>
                <a:lnTo>
                  <a:pt x="18" y="116"/>
                </a:lnTo>
                <a:lnTo>
                  <a:pt x="20" y="120"/>
                </a:lnTo>
                <a:lnTo>
                  <a:pt x="20" y="118"/>
                </a:lnTo>
                <a:lnTo>
                  <a:pt x="20" y="124"/>
                </a:lnTo>
                <a:lnTo>
                  <a:pt x="22" y="128"/>
                </a:lnTo>
                <a:lnTo>
                  <a:pt x="26" y="132"/>
                </a:lnTo>
                <a:lnTo>
                  <a:pt x="32" y="134"/>
                </a:lnTo>
                <a:lnTo>
                  <a:pt x="38" y="134"/>
                </a:lnTo>
                <a:lnTo>
                  <a:pt x="46" y="136"/>
                </a:lnTo>
                <a:lnTo>
                  <a:pt x="50" y="138"/>
                </a:lnTo>
                <a:lnTo>
                  <a:pt x="48" y="142"/>
                </a:lnTo>
                <a:lnTo>
                  <a:pt x="52" y="144"/>
                </a:lnTo>
                <a:lnTo>
                  <a:pt x="58" y="142"/>
                </a:lnTo>
                <a:lnTo>
                  <a:pt x="62" y="140"/>
                </a:lnTo>
                <a:lnTo>
                  <a:pt x="68" y="138"/>
                </a:lnTo>
                <a:lnTo>
                  <a:pt x="72" y="138"/>
                </a:lnTo>
                <a:lnTo>
                  <a:pt x="78" y="138"/>
                </a:lnTo>
                <a:lnTo>
                  <a:pt x="84" y="140"/>
                </a:lnTo>
                <a:lnTo>
                  <a:pt x="88" y="142"/>
                </a:lnTo>
                <a:lnTo>
                  <a:pt x="96" y="144"/>
                </a:lnTo>
                <a:lnTo>
                  <a:pt x="96" y="150"/>
                </a:lnTo>
                <a:lnTo>
                  <a:pt x="96" y="154"/>
                </a:lnTo>
                <a:lnTo>
                  <a:pt x="96" y="156"/>
                </a:lnTo>
                <a:lnTo>
                  <a:pt x="98" y="156"/>
                </a:lnTo>
                <a:lnTo>
                  <a:pt x="106" y="154"/>
                </a:lnTo>
                <a:lnTo>
                  <a:pt x="114" y="152"/>
                </a:lnTo>
                <a:lnTo>
                  <a:pt x="120" y="148"/>
                </a:lnTo>
                <a:lnTo>
                  <a:pt x="130" y="148"/>
                </a:lnTo>
                <a:lnTo>
                  <a:pt x="130" y="144"/>
                </a:lnTo>
                <a:lnTo>
                  <a:pt x="128" y="142"/>
                </a:lnTo>
                <a:lnTo>
                  <a:pt x="126" y="138"/>
                </a:lnTo>
                <a:lnTo>
                  <a:pt x="126" y="134"/>
                </a:lnTo>
                <a:lnTo>
                  <a:pt x="128" y="132"/>
                </a:lnTo>
                <a:lnTo>
                  <a:pt x="132" y="128"/>
                </a:lnTo>
                <a:lnTo>
                  <a:pt x="132" y="122"/>
                </a:lnTo>
                <a:lnTo>
                  <a:pt x="132" y="116"/>
                </a:lnTo>
                <a:lnTo>
                  <a:pt x="130" y="112"/>
                </a:lnTo>
                <a:lnTo>
                  <a:pt x="132" y="106"/>
                </a:lnTo>
                <a:lnTo>
                  <a:pt x="136" y="100"/>
                </a:lnTo>
                <a:lnTo>
                  <a:pt x="142" y="98"/>
                </a:lnTo>
                <a:lnTo>
                  <a:pt x="146" y="88"/>
                </a:lnTo>
                <a:lnTo>
                  <a:pt x="150" y="76"/>
                </a:lnTo>
                <a:lnTo>
                  <a:pt x="154" y="64"/>
                </a:lnTo>
                <a:lnTo>
                  <a:pt x="156" y="62"/>
                </a:lnTo>
                <a:lnTo>
                  <a:pt x="160" y="60"/>
                </a:lnTo>
                <a:lnTo>
                  <a:pt x="166" y="60"/>
                </a:lnTo>
                <a:lnTo>
                  <a:pt x="172" y="60"/>
                </a:lnTo>
                <a:lnTo>
                  <a:pt x="172" y="56"/>
                </a:lnTo>
                <a:lnTo>
                  <a:pt x="162" y="48"/>
                </a:lnTo>
                <a:lnTo>
                  <a:pt x="158" y="42"/>
                </a:lnTo>
                <a:lnTo>
                  <a:pt x="156" y="36"/>
                </a:lnTo>
                <a:lnTo>
                  <a:pt x="158" y="34"/>
                </a:lnTo>
                <a:lnTo>
                  <a:pt x="160" y="30"/>
                </a:lnTo>
                <a:lnTo>
                  <a:pt x="154" y="28"/>
                </a:lnTo>
                <a:lnTo>
                  <a:pt x="150" y="22"/>
                </a:lnTo>
                <a:lnTo>
                  <a:pt x="148" y="14"/>
                </a:lnTo>
                <a:lnTo>
                  <a:pt x="146" y="8"/>
                </a:lnTo>
                <a:lnTo>
                  <a:pt x="146" y="4"/>
                </a:lnTo>
                <a:close/>
              </a:path>
            </a:pathLst>
          </a:custGeom>
          <a:solidFill>
            <a:srgbClr val="FFFF99"/>
          </a:solidFill>
          <a:ln w="7938">
            <a:solidFill>
              <a:srgbClr val="000000"/>
            </a:solidFill>
            <a:prstDash val="solid"/>
            <a:round/>
            <a:headEnd/>
            <a:tailEnd/>
          </a:ln>
        </p:spPr>
        <p:txBody>
          <a:bodyPr/>
          <a:lstStyle/>
          <a:p>
            <a:endParaRPr lang="en-US"/>
          </a:p>
        </p:txBody>
      </p:sp>
      <p:sp>
        <p:nvSpPr>
          <p:cNvPr id="4234" name="Freeform 138"/>
          <p:cNvSpPr>
            <a:spLocks/>
          </p:cNvSpPr>
          <p:nvPr/>
        </p:nvSpPr>
        <p:spPr bwMode="auto">
          <a:xfrm>
            <a:off x="9120188" y="4041122"/>
            <a:ext cx="273050" cy="282575"/>
          </a:xfrm>
          <a:custGeom>
            <a:avLst/>
            <a:gdLst>
              <a:gd name="T0" fmla="*/ 172 w 172"/>
              <a:gd name="T1" fmla="*/ 124 h 178"/>
              <a:gd name="T2" fmla="*/ 168 w 172"/>
              <a:gd name="T3" fmla="*/ 132 h 178"/>
              <a:gd name="T4" fmla="*/ 172 w 172"/>
              <a:gd name="T5" fmla="*/ 178 h 178"/>
              <a:gd name="T6" fmla="*/ 160 w 172"/>
              <a:gd name="T7" fmla="*/ 170 h 178"/>
              <a:gd name="T8" fmla="*/ 154 w 172"/>
              <a:gd name="T9" fmla="*/ 156 h 178"/>
              <a:gd name="T10" fmla="*/ 130 w 172"/>
              <a:gd name="T11" fmla="*/ 160 h 178"/>
              <a:gd name="T12" fmla="*/ 112 w 172"/>
              <a:gd name="T13" fmla="*/ 160 h 178"/>
              <a:gd name="T14" fmla="*/ 110 w 172"/>
              <a:gd name="T15" fmla="*/ 156 h 178"/>
              <a:gd name="T16" fmla="*/ 118 w 172"/>
              <a:gd name="T17" fmla="*/ 144 h 178"/>
              <a:gd name="T18" fmla="*/ 130 w 172"/>
              <a:gd name="T19" fmla="*/ 136 h 178"/>
              <a:gd name="T20" fmla="*/ 128 w 172"/>
              <a:gd name="T21" fmla="*/ 122 h 178"/>
              <a:gd name="T22" fmla="*/ 124 w 172"/>
              <a:gd name="T23" fmla="*/ 108 h 178"/>
              <a:gd name="T24" fmla="*/ 112 w 172"/>
              <a:gd name="T25" fmla="*/ 98 h 178"/>
              <a:gd name="T26" fmla="*/ 80 w 172"/>
              <a:gd name="T27" fmla="*/ 86 h 178"/>
              <a:gd name="T28" fmla="*/ 66 w 172"/>
              <a:gd name="T29" fmla="*/ 76 h 178"/>
              <a:gd name="T30" fmla="*/ 58 w 172"/>
              <a:gd name="T31" fmla="*/ 72 h 178"/>
              <a:gd name="T32" fmla="*/ 50 w 172"/>
              <a:gd name="T33" fmla="*/ 66 h 178"/>
              <a:gd name="T34" fmla="*/ 46 w 172"/>
              <a:gd name="T35" fmla="*/ 72 h 178"/>
              <a:gd name="T36" fmla="*/ 36 w 172"/>
              <a:gd name="T37" fmla="*/ 78 h 178"/>
              <a:gd name="T38" fmla="*/ 34 w 172"/>
              <a:gd name="T39" fmla="*/ 72 h 178"/>
              <a:gd name="T40" fmla="*/ 28 w 172"/>
              <a:gd name="T41" fmla="*/ 58 h 178"/>
              <a:gd name="T42" fmla="*/ 22 w 172"/>
              <a:gd name="T43" fmla="*/ 52 h 178"/>
              <a:gd name="T44" fmla="*/ 22 w 172"/>
              <a:gd name="T45" fmla="*/ 46 h 178"/>
              <a:gd name="T46" fmla="*/ 30 w 172"/>
              <a:gd name="T47" fmla="*/ 46 h 178"/>
              <a:gd name="T48" fmla="*/ 38 w 172"/>
              <a:gd name="T49" fmla="*/ 46 h 178"/>
              <a:gd name="T50" fmla="*/ 50 w 172"/>
              <a:gd name="T51" fmla="*/ 44 h 178"/>
              <a:gd name="T52" fmla="*/ 58 w 172"/>
              <a:gd name="T53" fmla="*/ 40 h 178"/>
              <a:gd name="T54" fmla="*/ 44 w 172"/>
              <a:gd name="T55" fmla="*/ 40 h 178"/>
              <a:gd name="T56" fmla="*/ 28 w 172"/>
              <a:gd name="T57" fmla="*/ 42 h 178"/>
              <a:gd name="T58" fmla="*/ 20 w 172"/>
              <a:gd name="T59" fmla="*/ 36 h 178"/>
              <a:gd name="T60" fmla="*/ 18 w 172"/>
              <a:gd name="T61" fmla="*/ 30 h 178"/>
              <a:gd name="T62" fmla="*/ 6 w 172"/>
              <a:gd name="T63" fmla="*/ 24 h 178"/>
              <a:gd name="T64" fmla="*/ 0 w 172"/>
              <a:gd name="T65" fmla="*/ 14 h 178"/>
              <a:gd name="T66" fmla="*/ 16 w 172"/>
              <a:gd name="T67" fmla="*/ 6 h 178"/>
              <a:gd name="T68" fmla="*/ 32 w 172"/>
              <a:gd name="T69" fmla="*/ 0 h 178"/>
              <a:gd name="T70" fmla="*/ 40 w 172"/>
              <a:gd name="T71" fmla="*/ 4 h 178"/>
              <a:gd name="T72" fmla="*/ 54 w 172"/>
              <a:gd name="T73" fmla="*/ 6 h 178"/>
              <a:gd name="T74" fmla="*/ 60 w 172"/>
              <a:gd name="T75" fmla="*/ 18 h 178"/>
              <a:gd name="T76" fmla="*/ 62 w 172"/>
              <a:gd name="T77" fmla="*/ 42 h 178"/>
              <a:gd name="T78" fmla="*/ 66 w 172"/>
              <a:gd name="T79" fmla="*/ 44 h 178"/>
              <a:gd name="T80" fmla="*/ 72 w 172"/>
              <a:gd name="T81" fmla="*/ 58 h 178"/>
              <a:gd name="T82" fmla="*/ 78 w 172"/>
              <a:gd name="T83" fmla="*/ 58 h 178"/>
              <a:gd name="T84" fmla="*/ 84 w 172"/>
              <a:gd name="T85" fmla="*/ 52 h 178"/>
              <a:gd name="T86" fmla="*/ 96 w 172"/>
              <a:gd name="T87" fmla="*/ 42 h 178"/>
              <a:gd name="T88" fmla="*/ 108 w 172"/>
              <a:gd name="T89" fmla="*/ 32 h 178"/>
              <a:gd name="T90" fmla="*/ 116 w 172"/>
              <a:gd name="T91" fmla="*/ 22 h 178"/>
              <a:gd name="T92" fmla="*/ 126 w 172"/>
              <a:gd name="T93" fmla="*/ 22 h 178"/>
              <a:gd name="T94" fmla="*/ 138 w 172"/>
              <a:gd name="T95" fmla="*/ 28 h 178"/>
              <a:gd name="T96" fmla="*/ 152 w 172"/>
              <a:gd name="T97" fmla="*/ 38 h 178"/>
              <a:gd name="T98" fmla="*/ 172 w 172"/>
              <a:gd name="T99" fmla="*/ 42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2" h="178">
                <a:moveTo>
                  <a:pt x="172" y="42"/>
                </a:moveTo>
                <a:lnTo>
                  <a:pt x="172" y="124"/>
                </a:lnTo>
                <a:lnTo>
                  <a:pt x="168" y="128"/>
                </a:lnTo>
                <a:lnTo>
                  <a:pt x="168" y="132"/>
                </a:lnTo>
                <a:lnTo>
                  <a:pt x="172" y="136"/>
                </a:lnTo>
                <a:lnTo>
                  <a:pt x="172" y="178"/>
                </a:lnTo>
                <a:lnTo>
                  <a:pt x="166" y="176"/>
                </a:lnTo>
                <a:lnTo>
                  <a:pt x="160" y="170"/>
                </a:lnTo>
                <a:lnTo>
                  <a:pt x="156" y="164"/>
                </a:lnTo>
                <a:lnTo>
                  <a:pt x="154" y="156"/>
                </a:lnTo>
                <a:lnTo>
                  <a:pt x="136" y="156"/>
                </a:lnTo>
                <a:lnTo>
                  <a:pt x="130" y="160"/>
                </a:lnTo>
                <a:lnTo>
                  <a:pt x="120" y="160"/>
                </a:lnTo>
                <a:lnTo>
                  <a:pt x="112" y="160"/>
                </a:lnTo>
                <a:lnTo>
                  <a:pt x="110" y="158"/>
                </a:lnTo>
                <a:lnTo>
                  <a:pt x="110" y="156"/>
                </a:lnTo>
                <a:lnTo>
                  <a:pt x="112" y="150"/>
                </a:lnTo>
                <a:lnTo>
                  <a:pt x="118" y="144"/>
                </a:lnTo>
                <a:lnTo>
                  <a:pt x="126" y="138"/>
                </a:lnTo>
                <a:lnTo>
                  <a:pt x="130" y="136"/>
                </a:lnTo>
                <a:lnTo>
                  <a:pt x="128" y="128"/>
                </a:lnTo>
                <a:lnTo>
                  <a:pt x="128" y="122"/>
                </a:lnTo>
                <a:lnTo>
                  <a:pt x="126" y="114"/>
                </a:lnTo>
                <a:lnTo>
                  <a:pt x="124" y="108"/>
                </a:lnTo>
                <a:lnTo>
                  <a:pt x="120" y="102"/>
                </a:lnTo>
                <a:lnTo>
                  <a:pt x="112" y="98"/>
                </a:lnTo>
                <a:lnTo>
                  <a:pt x="98" y="92"/>
                </a:lnTo>
                <a:lnTo>
                  <a:pt x="80" y="86"/>
                </a:lnTo>
                <a:lnTo>
                  <a:pt x="74" y="80"/>
                </a:lnTo>
                <a:lnTo>
                  <a:pt x="66" y="76"/>
                </a:lnTo>
                <a:lnTo>
                  <a:pt x="62" y="74"/>
                </a:lnTo>
                <a:lnTo>
                  <a:pt x="58" y="72"/>
                </a:lnTo>
                <a:lnTo>
                  <a:pt x="48" y="72"/>
                </a:lnTo>
                <a:lnTo>
                  <a:pt x="50" y="66"/>
                </a:lnTo>
                <a:lnTo>
                  <a:pt x="52" y="64"/>
                </a:lnTo>
                <a:lnTo>
                  <a:pt x="46" y="72"/>
                </a:lnTo>
                <a:lnTo>
                  <a:pt x="42" y="76"/>
                </a:lnTo>
                <a:lnTo>
                  <a:pt x="36" y="78"/>
                </a:lnTo>
                <a:lnTo>
                  <a:pt x="34" y="78"/>
                </a:lnTo>
                <a:lnTo>
                  <a:pt x="34" y="72"/>
                </a:lnTo>
                <a:lnTo>
                  <a:pt x="34" y="70"/>
                </a:lnTo>
                <a:lnTo>
                  <a:pt x="28" y="58"/>
                </a:lnTo>
                <a:lnTo>
                  <a:pt x="26" y="54"/>
                </a:lnTo>
                <a:lnTo>
                  <a:pt x="22" y="52"/>
                </a:lnTo>
                <a:lnTo>
                  <a:pt x="22" y="48"/>
                </a:lnTo>
                <a:lnTo>
                  <a:pt x="22" y="46"/>
                </a:lnTo>
                <a:lnTo>
                  <a:pt x="26" y="46"/>
                </a:lnTo>
                <a:lnTo>
                  <a:pt x="30" y="46"/>
                </a:lnTo>
                <a:lnTo>
                  <a:pt x="34" y="48"/>
                </a:lnTo>
                <a:lnTo>
                  <a:pt x="38" y="46"/>
                </a:lnTo>
                <a:lnTo>
                  <a:pt x="42" y="42"/>
                </a:lnTo>
                <a:lnTo>
                  <a:pt x="50" y="44"/>
                </a:lnTo>
                <a:lnTo>
                  <a:pt x="54" y="42"/>
                </a:lnTo>
                <a:lnTo>
                  <a:pt x="58" y="40"/>
                </a:lnTo>
                <a:lnTo>
                  <a:pt x="54" y="40"/>
                </a:lnTo>
                <a:lnTo>
                  <a:pt x="44" y="40"/>
                </a:lnTo>
                <a:lnTo>
                  <a:pt x="34" y="42"/>
                </a:lnTo>
                <a:lnTo>
                  <a:pt x="28" y="42"/>
                </a:lnTo>
                <a:lnTo>
                  <a:pt x="24" y="40"/>
                </a:lnTo>
                <a:lnTo>
                  <a:pt x="20" y="36"/>
                </a:lnTo>
                <a:lnTo>
                  <a:pt x="20" y="30"/>
                </a:lnTo>
                <a:lnTo>
                  <a:pt x="18" y="30"/>
                </a:lnTo>
                <a:lnTo>
                  <a:pt x="16" y="28"/>
                </a:lnTo>
                <a:lnTo>
                  <a:pt x="6" y="24"/>
                </a:lnTo>
                <a:lnTo>
                  <a:pt x="0" y="18"/>
                </a:lnTo>
                <a:lnTo>
                  <a:pt x="0" y="14"/>
                </a:lnTo>
                <a:lnTo>
                  <a:pt x="8" y="10"/>
                </a:lnTo>
                <a:lnTo>
                  <a:pt x="16" y="6"/>
                </a:lnTo>
                <a:lnTo>
                  <a:pt x="24" y="2"/>
                </a:lnTo>
                <a:lnTo>
                  <a:pt x="32" y="0"/>
                </a:lnTo>
                <a:lnTo>
                  <a:pt x="36" y="2"/>
                </a:lnTo>
                <a:lnTo>
                  <a:pt x="40" y="4"/>
                </a:lnTo>
                <a:lnTo>
                  <a:pt x="48" y="6"/>
                </a:lnTo>
                <a:lnTo>
                  <a:pt x="54" y="6"/>
                </a:lnTo>
                <a:lnTo>
                  <a:pt x="58" y="12"/>
                </a:lnTo>
                <a:lnTo>
                  <a:pt x="60" y="18"/>
                </a:lnTo>
                <a:lnTo>
                  <a:pt x="60" y="36"/>
                </a:lnTo>
                <a:lnTo>
                  <a:pt x="62" y="42"/>
                </a:lnTo>
                <a:lnTo>
                  <a:pt x="64" y="44"/>
                </a:lnTo>
                <a:lnTo>
                  <a:pt x="66" y="44"/>
                </a:lnTo>
                <a:lnTo>
                  <a:pt x="70" y="52"/>
                </a:lnTo>
                <a:lnTo>
                  <a:pt x="72" y="58"/>
                </a:lnTo>
                <a:lnTo>
                  <a:pt x="76" y="60"/>
                </a:lnTo>
                <a:lnTo>
                  <a:pt x="78" y="58"/>
                </a:lnTo>
                <a:lnTo>
                  <a:pt x="82" y="56"/>
                </a:lnTo>
                <a:lnTo>
                  <a:pt x="84" y="52"/>
                </a:lnTo>
                <a:lnTo>
                  <a:pt x="90" y="46"/>
                </a:lnTo>
                <a:lnTo>
                  <a:pt x="96" y="42"/>
                </a:lnTo>
                <a:lnTo>
                  <a:pt x="102" y="38"/>
                </a:lnTo>
                <a:lnTo>
                  <a:pt x="108" y="32"/>
                </a:lnTo>
                <a:lnTo>
                  <a:pt x="114" y="24"/>
                </a:lnTo>
                <a:lnTo>
                  <a:pt x="116" y="22"/>
                </a:lnTo>
                <a:lnTo>
                  <a:pt x="120" y="20"/>
                </a:lnTo>
                <a:lnTo>
                  <a:pt x="126" y="22"/>
                </a:lnTo>
                <a:lnTo>
                  <a:pt x="130" y="24"/>
                </a:lnTo>
                <a:lnTo>
                  <a:pt x="138" y="28"/>
                </a:lnTo>
                <a:lnTo>
                  <a:pt x="146" y="34"/>
                </a:lnTo>
                <a:lnTo>
                  <a:pt x="152" y="38"/>
                </a:lnTo>
                <a:lnTo>
                  <a:pt x="162" y="40"/>
                </a:lnTo>
                <a:lnTo>
                  <a:pt x="172" y="42"/>
                </a:lnTo>
                <a:close/>
              </a:path>
            </a:pathLst>
          </a:custGeom>
          <a:solidFill>
            <a:srgbClr val="FFFF99"/>
          </a:solidFill>
          <a:ln w="7938">
            <a:solidFill>
              <a:srgbClr val="000000"/>
            </a:solidFill>
            <a:prstDash val="solid"/>
            <a:round/>
            <a:headEnd/>
            <a:tailEnd/>
          </a:ln>
        </p:spPr>
        <p:txBody>
          <a:bodyPr/>
          <a:lstStyle/>
          <a:p>
            <a:endParaRPr lang="en-US"/>
          </a:p>
        </p:txBody>
      </p:sp>
      <p:sp>
        <p:nvSpPr>
          <p:cNvPr id="4235" name="Freeform 139"/>
          <p:cNvSpPr>
            <a:spLocks/>
          </p:cNvSpPr>
          <p:nvPr/>
        </p:nvSpPr>
        <p:spPr bwMode="auto">
          <a:xfrm>
            <a:off x="9386889" y="4107797"/>
            <a:ext cx="257175" cy="263525"/>
          </a:xfrm>
          <a:custGeom>
            <a:avLst/>
            <a:gdLst>
              <a:gd name="T0" fmla="*/ 4 w 162"/>
              <a:gd name="T1" fmla="*/ 82 h 166"/>
              <a:gd name="T2" fmla="*/ 0 w 162"/>
              <a:gd name="T3" fmla="*/ 90 h 166"/>
              <a:gd name="T4" fmla="*/ 4 w 162"/>
              <a:gd name="T5" fmla="*/ 136 h 166"/>
              <a:gd name="T6" fmla="*/ 26 w 162"/>
              <a:gd name="T7" fmla="*/ 140 h 166"/>
              <a:gd name="T8" fmla="*/ 34 w 162"/>
              <a:gd name="T9" fmla="*/ 134 h 166"/>
              <a:gd name="T10" fmla="*/ 40 w 162"/>
              <a:gd name="T11" fmla="*/ 126 h 166"/>
              <a:gd name="T12" fmla="*/ 44 w 162"/>
              <a:gd name="T13" fmla="*/ 126 h 166"/>
              <a:gd name="T14" fmla="*/ 46 w 162"/>
              <a:gd name="T15" fmla="*/ 112 h 166"/>
              <a:gd name="T16" fmla="*/ 56 w 162"/>
              <a:gd name="T17" fmla="*/ 106 h 166"/>
              <a:gd name="T18" fmla="*/ 88 w 162"/>
              <a:gd name="T19" fmla="*/ 114 h 166"/>
              <a:gd name="T20" fmla="*/ 94 w 162"/>
              <a:gd name="T21" fmla="*/ 122 h 166"/>
              <a:gd name="T22" fmla="*/ 98 w 162"/>
              <a:gd name="T23" fmla="*/ 134 h 166"/>
              <a:gd name="T24" fmla="*/ 98 w 162"/>
              <a:gd name="T25" fmla="*/ 140 h 166"/>
              <a:gd name="T26" fmla="*/ 106 w 162"/>
              <a:gd name="T27" fmla="*/ 148 h 166"/>
              <a:gd name="T28" fmla="*/ 128 w 162"/>
              <a:gd name="T29" fmla="*/ 156 h 166"/>
              <a:gd name="T30" fmla="*/ 146 w 162"/>
              <a:gd name="T31" fmla="*/ 162 h 166"/>
              <a:gd name="T32" fmla="*/ 152 w 162"/>
              <a:gd name="T33" fmla="*/ 166 h 166"/>
              <a:gd name="T34" fmla="*/ 160 w 162"/>
              <a:gd name="T35" fmla="*/ 162 h 166"/>
              <a:gd name="T36" fmla="*/ 160 w 162"/>
              <a:gd name="T37" fmla="*/ 156 h 166"/>
              <a:gd name="T38" fmla="*/ 154 w 162"/>
              <a:gd name="T39" fmla="*/ 148 h 166"/>
              <a:gd name="T40" fmla="*/ 146 w 162"/>
              <a:gd name="T41" fmla="*/ 142 h 166"/>
              <a:gd name="T42" fmla="*/ 140 w 162"/>
              <a:gd name="T43" fmla="*/ 130 h 166"/>
              <a:gd name="T44" fmla="*/ 134 w 162"/>
              <a:gd name="T45" fmla="*/ 126 h 166"/>
              <a:gd name="T46" fmla="*/ 126 w 162"/>
              <a:gd name="T47" fmla="*/ 124 h 166"/>
              <a:gd name="T48" fmla="*/ 120 w 162"/>
              <a:gd name="T49" fmla="*/ 112 h 166"/>
              <a:gd name="T50" fmla="*/ 116 w 162"/>
              <a:gd name="T51" fmla="*/ 104 h 166"/>
              <a:gd name="T52" fmla="*/ 102 w 162"/>
              <a:gd name="T53" fmla="*/ 90 h 166"/>
              <a:gd name="T54" fmla="*/ 120 w 162"/>
              <a:gd name="T55" fmla="*/ 90 h 166"/>
              <a:gd name="T56" fmla="*/ 130 w 162"/>
              <a:gd name="T57" fmla="*/ 88 h 166"/>
              <a:gd name="T58" fmla="*/ 136 w 162"/>
              <a:gd name="T59" fmla="*/ 82 h 166"/>
              <a:gd name="T60" fmla="*/ 124 w 162"/>
              <a:gd name="T61" fmla="*/ 76 h 166"/>
              <a:gd name="T62" fmla="*/ 104 w 162"/>
              <a:gd name="T63" fmla="*/ 66 h 166"/>
              <a:gd name="T64" fmla="*/ 96 w 162"/>
              <a:gd name="T65" fmla="*/ 62 h 166"/>
              <a:gd name="T66" fmla="*/ 88 w 162"/>
              <a:gd name="T67" fmla="*/ 62 h 166"/>
              <a:gd name="T68" fmla="*/ 86 w 162"/>
              <a:gd name="T69" fmla="*/ 56 h 166"/>
              <a:gd name="T70" fmla="*/ 86 w 162"/>
              <a:gd name="T71" fmla="*/ 46 h 166"/>
              <a:gd name="T72" fmla="*/ 60 w 162"/>
              <a:gd name="T73" fmla="*/ 24 h 166"/>
              <a:gd name="T74" fmla="*/ 4 w 162"/>
              <a:gd name="T75"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 h="166">
                <a:moveTo>
                  <a:pt x="4" y="0"/>
                </a:moveTo>
                <a:lnTo>
                  <a:pt x="4" y="82"/>
                </a:lnTo>
                <a:lnTo>
                  <a:pt x="0" y="86"/>
                </a:lnTo>
                <a:lnTo>
                  <a:pt x="0" y="90"/>
                </a:lnTo>
                <a:lnTo>
                  <a:pt x="4" y="94"/>
                </a:lnTo>
                <a:lnTo>
                  <a:pt x="4" y="136"/>
                </a:lnTo>
                <a:lnTo>
                  <a:pt x="14" y="140"/>
                </a:lnTo>
                <a:lnTo>
                  <a:pt x="26" y="140"/>
                </a:lnTo>
                <a:lnTo>
                  <a:pt x="30" y="140"/>
                </a:lnTo>
                <a:lnTo>
                  <a:pt x="34" y="134"/>
                </a:lnTo>
                <a:lnTo>
                  <a:pt x="38" y="130"/>
                </a:lnTo>
                <a:lnTo>
                  <a:pt x="40" y="126"/>
                </a:lnTo>
                <a:lnTo>
                  <a:pt x="34" y="126"/>
                </a:lnTo>
                <a:lnTo>
                  <a:pt x="44" y="126"/>
                </a:lnTo>
                <a:lnTo>
                  <a:pt x="44" y="118"/>
                </a:lnTo>
                <a:lnTo>
                  <a:pt x="46" y="112"/>
                </a:lnTo>
                <a:lnTo>
                  <a:pt x="50" y="106"/>
                </a:lnTo>
                <a:lnTo>
                  <a:pt x="56" y="106"/>
                </a:lnTo>
                <a:lnTo>
                  <a:pt x="72" y="106"/>
                </a:lnTo>
                <a:lnTo>
                  <a:pt x="88" y="114"/>
                </a:lnTo>
                <a:lnTo>
                  <a:pt x="92" y="118"/>
                </a:lnTo>
                <a:lnTo>
                  <a:pt x="94" y="122"/>
                </a:lnTo>
                <a:lnTo>
                  <a:pt x="96" y="128"/>
                </a:lnTo>
                <a:lnTo>
                  <a:pt x="98" y="134"/>
                </a:lnTo>
                <a:lnTo>
                  <a:pt x="96" y="132"/>
                </a:lnTo>
                <a:lnTo>
                  <a:pt x="98" y="140"/>
                </a:lnTo>
                <a:lnTo>
                  <a:pt x="102" y="144"/>
                </a:lnTo>
                <a:lnTo>
                  <a:pt x="106" y="148"/>
                </a:lnTo>
                <a:lnTo>
                  <a:pt x="112" y="152"/>
                </a:lnTo>
                <a:lnTo>
                  <a:pt x="128" y="156"/>
                </a:lnTo>
                <a:lnTo>
                  <a:pt x="142" y="160"/>
                </a:lnTo>
                <a:lnTo>
                  <a:pt x="146" y="162"/>
                </a:lnTo>
                <a:lnTo>
                  <a:pt x="148" y="164"/>
                </a:lnTo>
                <a:lnTo>
                  <a:pt x="152" y="166"/>
                </a:lnTo>
                <a:lnTo>
                  <a:pt x="158" y="164"/>
                </a:lnTo>
                <a:lnTo>
                  <a:pt x="160" y="162"/>
                </a:lnTo>
                <a:lnTo>
                  <a:pt x="162" y="160"/>
                </a:lnTo>
                <a:lnTo>
                  <a:pt x="160" y="156"/>
                </a:lnTo>
                <a:lnTo>
                  <a:pt x="158" y="152"/>
                </a:lnTo>
                <a:lnTo>
                  <a:pt x="154" y="148"/>
                </a:lnTo>
                <a:lnTo>
                  <a:pt x="152" y="144"/>
                </a:lnTo>
                <a:lnTo>
                  <a:pt x="146" y="142"/>
                </a:lnTo>
                <a:lnTo>
                  <a:pt x="142" y="140"/>
                </a:lnTo>
                <a:lnTo>
                  <a:pt x="140" y="130"/>
                </a:lnTo>
                <a:lnTo>
                  <a:pt x="138" y="128"/>
                </a:lnTo>
                <a:lnTo>
                  <a:pt x="134" y="126"/>
                </a:lnTo>
                <a:lnTo>
                  <a:pt x="130" y="126"/>
                </a:lnTo>
                <a:lnTo>
                  <a:pt x="126" y="124"/>
                </a:lnTo>
                <a:lnTo>
                  <a:pt x="122" y="116"/>
                </a:lnTo>
                <a:lnTo>
                  <a:pt x="120" y="112"/>
                </a:lnTo>
                <a:lnTo>
                  <a:pt x="120" y="106"/>
                </a:lnTo>
                <a:lnTo>
                  <a:pt x="116" y="104"/>
                </a:lnTo>
                <a:lnTo>
                  <a:pt x="110" y="100"/>
                </a:lnTo>
                <a:lnTo>
                  <a:pt x="102" y="90"/>
                </a:lnTo>
                <a:lnTo>
                  <a:pt x="110" y="90"/>
                </a:lnTo>
                <a:lnTo>
                  <a:pt x="120" y="90"/>
                </a:lnTo>
                <a:lnTo>
                  <a:pt x="126" y="90"/>
                </a:lnTo>
                <a:lnTo>
                  <a:pt x="130" y="88"/>
                </a:lnTo>
                <a:lnTo>
                  <a:pt x="134" y="86"/>
                </a:lnTo>
                <a:lnTo>
                  <a:pt x="136" y="82"/>
                </a:lnTo>
                <a:lnTo>
                  <a:pt x="130" y="80"/>
                </a:lnTo>
                <a:lnTo>
                  <a:pt x="124" y="76"/>
                </a:lnTo>
                <a:lnTo>
                  <a:pt x="112" y="70"/>
                </a:lnTo>
                <a:lnTo>
                  <a:pt x="104" y="66"/>
                </a:lnTo>
                <a:lnTo>
                  <a:pt x="100" y="64"/>
                </a:lnTo>
                <a:lnTo>
                  <a:pt x="96" y="62"/>
                </a:lnTo>
                <a:lnTo>
                  <a:pt x="92" y="62"/>
                </a:lnTo>
                <a:lnTo>
                  <a:pt x="88" y="62"/>
                </a:lnTo>
                <a:lnTo>
                  <a:pt x="88" y="60"/>
                </a:lnTo>
                <a:lnTo>
                  <a:pt x="86" y="56"/>
                </a:lnTo>
                <a:lnTo>
                  <a:pt x="86" y="50"/>
                </a:lnTo>
                <a:lnTo>
                  <a:pt x="86" y="46"/>
                </a:lnTo>
                <a:lnTo>
                  <a:pt x="84" y="40"/>
                </a:lnTo>
                <a:lnTo>
                  <a:pt x="60" y="24"/>
                </a:lnTo>
                <a:lnTo>
                  <a:pt x="34" y="12"/>
                </a:lnTo>
                <a:lnTo>
                  <a:pt x="4" y="0"/>
                </a:lnTo>
                <a:close/>
              </a:path>
            </a:pathLst>
          </a:custGeom>
          <a:solidFill>
            <a:srgbClr val="FFFF99"/>
          </a:solidFill>
          <a:ln w="7938">
            <a:solidFill>
              <a:srgbClr val="000000"/>
            </a:solidFill>
            <a:prstDash val="solid"/>
            <a:round/>
            <a:headEnd/>
            <a:tailEnd/>
          </a:ln>
        </p:spPr>
        <p:txBody>
          <a:bodyPr/>
          <a:lstStyle/>
          <a:p>
            <a:endParaRPr lang="en-US"/>
          </a:p>
        </p:txBody>
      </p:sp>
      <p:sp>
        <p:nvSpPr>
          <p:cNvPr id="4236" name="Freeform 140"/>
          <p:cNvSpPr>
            <a:spLocks/>
          </p:cNvSpPr>
          <p:nvPr/>
        </p:nvSpPr>
        <p:spPr bwMode="auto">
          <a:xfrm>
            <a:off x="7138988" y="2882247"/>
            <a:ext cx="406400" cy="409575"/>
          </a:xfrm>
          <a:custGeom>
            <a:avLst/>
            <a:gdLst>
              <a:gd name="T0" fmla="*/ 246 w 256"/>
              <a:gd name="T1" fmla="*/ 26 h 258"/>
              <a:gd name="T2" fmla="*/ 228 w 256"/>
              <a:gd name="T3" fmla="*/ 22 h 258"/>
              <a:gd name="T4" fmla="*/ 214 w 256"/>
              <a:gd name="T5" fmla="*/ 4 h 258"/>
              <a:gd name="T6" fmla="*/ 186 w 256"/>
              <a:gd name="T7" fmla="*/ 2 h 258"/>
              <a:gd name="T8" fmla="*/ 158 w 256"/>
              <a:gd name="T9" fmla="*/ 6 h 258"/>
              <a:gd name="T10" fmla="*/ 148 w 256"/>
              <a:gd name="T11" fmla="*/ 16 h 258"/>
              <a:gd name="T12" fmla="*/ 156 w 256"/>
              <a:gd name="T13" fmla="*/ 30 h 258"/>
              <a:gd name="T14" fmla="*/ 150 w 256"/>
              <a:gd name="T15" fmla="*/ 50 h 258"/>
              <a:gd name="T16" fmla="*/ 142 w 256"/>
              <a:gd name="T17" fmla="*/ 68 h 258"/>
              <a:gd name="T18" fmla="*/ 134 w 256"/>
              <a:gd name="T19" fmla="*/ 80 h 258"/>
              <a:gd name="T20" fmla="*/ 130 w 256"/>
              <a:gd name="T21" fmla="*/ 94 h 258"/>
              <a:gd name="T22" fmla="*/ 128 w 256"/>
              <a:gd name="T23" fmla="*/ 102 h 258"/>
              <a:gd name="T24" fmla="*/ 112 w 256"/>
              <a:gd name="T25" fmla="*/ 102 h 258"/>
              <a:gd name="T26" fmla="*/ 104 w 256"/>
              <a:gd name="T27" fmla="*/ 112 h 258"/>
              <a:gd name="T28" fmla="*/ 92 w 256"/>
              <a:gd name="T29" fmla="*/ 116 h 258"/>
              <a:gd name="T30" fmla="*/ 88 w 256"/>
              <a:gd name="T31" fmla="*/ 128 h 258"/>
              <a:gd name="T32" fmla="*/ 86 w 256"/>
              <a:gd name="T33" fmla="*/ 140 h 258"/>
              <a:gd name="T34" fmla="*/ 46 w 256"/>
              <a:gd name="T35" fmla="*/ 148 h 258"/>
              <a:gd name="T36" fmla="*/ 12 w 256"/>
              <a:gd name="T37" fmla="*/ 144 h 258"/>
              <a:gd name="T38" fmla="*/ 12 w 256"/>
              <a:gd name="T39" fmla="*/ 150 h 258"/>
              <a:gd name="T40" fmla="*/ 30 w 256"/>
              <a:gd name="T41" fmla="*/ 164 h 258"/>
              <a:gd name="T42" fmla="*/ 38 w 256"/>
              <a:gd name="T43" fmla="*/ 182 h 258"/>
              <a:gd name="T44" fmla="*/ 46 w 256"/>
              <a:gd name="T45" fmla="*/ 194 h 258"/>
              <a:gd name="T46" fmla="*/ 28 w 256"/>
              <a:gd name="T47" fmla="*/ 206 h 258"/>
              <a:gd name="T48" fmla="*/ 22 w 256"/>
              <a:gd name="T49" fmla="*/ 224 h 258"/>
              <a:gd name="T50" fmla="*/ 44 w 256"/>
              <a:gd name="T51" fmla="*/ 232 h 258"/>
              <a:gd name="T52" fmla="*/ 94 w 256"/>
              <a:gd name="T53" fmla="*/ 228 h 258"/>
              <a:gd name="T54" fmla="*/ 122 w 256"/>
              <a:gd name="T55" fmla="*/ 246 h 258"/>
              <a:gd name="T56" fmla="*/ 136 w 256"/>
              <a:gd name="T57" fmla="*/ 256 h 258"/>
              <a:gd name="T58" fmla="*/ 148 w 256"/>
              <a:gd name="T59" fmla="*/ 250 h 258"/>
              <a:gd name="T60" fmla="*/ 158 w 256"/>
              <a:gd name="T61" fmla="*/ 248 h 258"/>
              <a:gd name="T62" fmla="*/ 178 w 256"/>
              <a:gd name="T63" fmla="*/ 250 h 258"/>
              <a:gd name="T64" fmla="*/ 184 w 256"/>
              <a:gd name="T65" fmla="*/ 234 h 258"/>
              <a:gd name="T66" fmla="*/ 168 w 256"/>
              <a:gd name="T67" fmla="*/ 218 h 258"/>
              <a:gd name="T68" fmla="*/ 164 w 256"/>
              <a:gd name="T69" fmla="*/ 204 h 258"/>
              <a:gd name="T70" fmla="*/ 154 w 256"/>
              <a:gd name="T71" fmla="*/ 194 h 258"/>
              <a:gd name="T72" fmla="*/ 164 w 256"/>
              <a:gd name="T73" fmla="*/ 178 h 258"/>
              <a:gd name="T74" fmla="*/ 178 w 256"/>
              <a:gd name="T75" fmla="*/ 180 h 258"/>
              <a:gd name="T76" fmla="*/ 192 w 256"/>
              <a:gd name="T77" fmla="*/ 168 h 258"/>
              <a:gd name="T78" fmla="*/ 208 w 256"/>
              <a:gd name="T79" fmla="*/ 140 h 258"/>
              <a:gd name="T80" fmla="*/ 218 w 256"/>
              <a:gd name="T81" fmla="*/ 122 h 258"/>
              <a:gd name="T82" fmla="*/ 224 w 256"/>
              <a:gd name="T83" fmla="*/ 98 h 258"/>
              <a:gd name="T84" fmla="*/ 232 w 256"/>
              <a:gd name="T85" fmla="*/ 90 h 258"/>
              <a:gd name="T86" fmla="*/ 204 w 256"/>
              <a:gd name="T87" fmla="*/ 64 h 258"/>
              <a:gd name="T88" fmla="*/ 200 w 256"/>
              <a:gd name="T89" fmla="*/ 54 h 258"/>
              <a:gd name="T90" fmla="*/ 208 w 256"/>
              <a:gd name="T91" fmla="*/ 42 h 258"/>
              <a:gd name="T92" fmla="*/ 218 w 256"/>
              <a:gd name="T93" fmla="*/ 46 h 258"/>
              <a:gd name="T94" fmla="*/ 240 w 256"/>
              <a:gd name="T95" fmla="*/ 42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6" h="258">
                <a:moveTo>
                  <a:pt x="254" y="30"/>
                </a:moveTo>
                <a:lnTo>
                  <a:pt x="250" y="28"/>
                </a:lnTo>
                <a:lnTo>
                  <a:pt x="246" y="26"/>
                </a:lnTo>
                <a:lnTo>
                  <a:pt x="240" y="24"/>
                </a:lnTo>
                <a:lnTo>
                  <a:pt x="234" y="24"/>
                </a:lnTo>
                <a:lnTo>
                  <a:pt x="228" y="22"/>
                </a:lnTo>
                <a:lnTo>
                  <a:pt x="224" y="18"/>
                </a:lnTo>
                <a:lnTo>
                  <a:pt x="220" y="10"/>
                </a:lnTo>
                <a:lnTo>
                  <a:pt x="214" y="4"/>
                </a:lnTo>
                <a:lnTo>
                  <a:pt x="206" y="0"/>
                </a:lnTo>
                <a:lnTo>
                  <a:pt x="196" y="0"/>
                </a:lnTo>
                <a:lnTo>
                  <a:pt x="186" y="2"/>
                </a:lnTo>
                <a:lnTo>
                  <a:pt x="176" y="2"/>
                </a:lnTo>
                <a:lnTo>
                  <a:pt x="164" y="4"/>
                </a:lnTo>
                <a:lnTo>
                  <a:pt x="158" y="6"/>
                </a:lnTo>
                <a:lnTo>
                  <a:pt x="152" y="8"/>
                </a:lnTo>
                <a:lnTo>
                  <a:pt x="150" y="12"/>
                </a:lnTo>
                <a:lnTo>
                  <a:pt x="148" y="16"/>
                </a:lnTo>
                <a:lnTo>
                  <a:pt x="150" y="20"/>
                </a:lnTo>
                <a:lnTo>
                  <a:pt x="152" y="24"/>
                </a:lnTo>
                <a:lnTo>
                  <a:pt x="156" y="30"/>
                </a:lnTo>
                <a:lnTo>
                  <a:pt x="158" y="36"/>
                </a:lnTo>
                <a:lnTo>
                  <a:pt x="156" y="42"/>
                </a:lnTo>
                <a:lnTo>
                  <a:pt x="150" y="50"/>
                </a:lnTo>
                <a:lnTo>
                  <a:pt x="146" y="56"/>
                </a:lnTo>
                <a:lnTo>
                  <a:pt x="142" y="64"/>
                </a:lnTo>
                <a:lnTo>
                  <a:pt x="142" y="68"/>
                </a:lnTo>
                <a:lnTo>
                  <a:pt x="142" y="72"/>
                </a:lnTo>
                <a:lnTo>
                  <a:pt x="142" y="74"/>
                </a:lnTo>
                <a:lnTo>
                  <a:pt x="134" y="80"/>
                </a:lnTo>
                <a:lnTo>
                  <a:pt x="132" y="86"/>
                </a:lnTo>
                <a:lnTo>
                  <a:pt x="130" y="90"/>
                </a:lnTo>
                <a:lnTo>
                  <a:pt x="130" y="94"/>
                </a:lnTo>
                <a:lnTo>
                  <a:pt x="134" y="96"/>
                </a:lnTo>
                <a:lnTo>
                  <a:pt x="132" y="100"/>
                </a:lnTo>
                <a:lnTo>
                  <a:pt x="128" y="102"/>
                </a:lnTo>
                <a:lnTo>
                  <a:pt x="122" y="102"/>
                </a:lnTo>
                <a:lnTo>
                  <a:pt x="114" y="102"/>
                </a:lnTo>
                <a:lnTo>
                  <a:pt x="112" y="102"/>
                </a:lnTo>
                <a:lnTo>
                  <a:pt x="110" y="106"/>
                </a:lnTo>
                <a:lnTo>
                  <a:pt x="106" y="110"/>
                </a:lnTo>
                <a:lnTo>
                  <a:pt x="104" y="112"/>
                </a:lnTo>
                <a:lnTo>
                  <a:pt x="102" y="114"/>
                </a:lnTo>
                <a:lnTo>
                  <a:pt x="96" y="114"/>
                </a:lnTo>
                <a:lnTo>
                  <a:pt x="92" y="116"/>
                </a:lnTo>
                <a:lnTo>
                  <a:pt x="88" y="120"/>
                </a:lnTo>
                <a:lnTo>
                  <a:pt x="86" y="124"/>
                </a:lnTo>
                <a:lnTo>
                  <a:pt x="88" y="128"/>
                </a:lnTo>
                <a:lnTo>
                  <a:pt x="90" y="134"/>
                </a:lnTo>
                <a:lnTo>
                  <a:pt x="90" y="136"/>
                </a:lnTo>
                <a:lnTo>
                  <a:pt x="86" y="140"/>
                </a:lnTo>
                <a:lnTo>
                  <a:pt x="72" y="144"/>
                </a:lnTo>
                <a:lnTo>
                  <a:pt x="58" y="148"/>
                </a:lnTo>
                <a:lnTo>
                  <a:pt x="46" y="148"/>
                </a:lnTo>
                <a:lnTo>
                  <a:pt x="36" y="148"/>
                </a:lnTo>
                <a:lnTo>
                  <a:pt x="24" y="146"/>
                </a:lnTo>
                <a:lnTo>
                  <a:pt x="12" y="144"/>
                </a:lnTo>
                <a:lnTo>
                  <a:pt x="0" y="142"/>
                </a:lnTo>
                <a:lnTo>
                  <a:pt x="6" y="144"/>
                </a:lnTo>
                <a:lnTo>
                  <a:pt x="12" y="150"/>
                </a:lnTo>
                <a:lnTo>
                  <a:pt x="18" y="158"/>
                </a:lnTo>
                <a:lnTo>
                  <a:pt x="24" y="164"/>
                </a:lnTo>
                <a:lnTo>
                  <a:pt x="30" y="164"/>
                </a:lnTo>
                <a:lnTo>
                  <a:pt x="34" y="166"/>
                </a:lnTo>
                <a:lnTo>
                  <a:pt x="36" y="174"/>
                </a:lnTo>
                <a:lnTo>
                  <a:pt x="38" y="182"/>
                </a:lnTo>
                <a:lnTo>
                  <a:pt x="44" y="186"/>
                </a:lnTo>
                <a:lnTo>
                  <a:pt x="48" y="190"/>
                </a:lnTo>
                <a:lnTo>
                  <a:pt x="46" y="194"/>
                </a:lnTo>
                <a:lnTo>
                  <a:pt x="42" y="196"/>
                </a:lnTo>
                <a:lnTo>
                  <a:pt x="32" y="202"/>
                </a:lnTo>
                <a:lnTo>
                  <a:pt x="28" y="206"/>
                </a:lnTo>
                <a:lnTo>
                  <a:pt x="24" y="212"/>
                </a:lnTo>
                <a:lnTo>
                  <a:pt x="22" y="216"/>
                </a:lnTo>
                <a:lnTo>
                  <a:pt x="22" y="224"/>
                </a:lnTo>
                <a:lnTo>
                  <a:pt x="32" y="230"/>
                </a:lnTo>
                <a:lnTo>
                  <a:pt x="36" y="230"/>
                </a:lnTo>
                <a:lnTo>
                  <a:pt x="44" y="232"/>
                </a:lnTo>
                <a:lnTo>
                  <a:pt x="76" y="232"/>
                </a:lnTo>
                <a:lnTo>
                  <a:pt x="86" y="230"/>
                </a:lnTo>
                <a:lnTo>
                  <a:pt x="94" y="228"/>
                </a:lnTo>
                <a:lnTo>
                  <a:pt x="110" y="222"/>
                </a:lnTo>
                <a:lnTo>
                  <a:pt x="116" y="236"/>
                </a:lnTo>
                <a:lnTo>
                  <a:pt x="122" y="246"/>
                </a:lnTo>
                <a:lnTo>
                  <a:pt x="126" y="250"/>
                </a:lnTo>
                <a:lnTo>
                  <a:pt x="130" y="254"/>
                </a:lnTo>
                <a:lnTo>
                  <a:pt x="136" y="256"/>
                </a:lnTo>
                <a:lnTo>
                  <a:pt x="146" y="258"/>
                </a:lnTo>
                <a:lnTo>
                  <a:pt x="146" y="252"/>
                </a:lnTo>
                <a:lnTo>
                  <a:pt x="148" y="250"/>
                </a:lnTo>
                <a:lnTo>
                  <a:pt x="150" y="248"/>
                </a:lnTo>
                <a:lnTo>
                  <a:pt x="154" y="248"/>
                </a:lnTo>
                <a:lnTo>
                  <a:pt x="158" y="248"/>
                </a:lnTo>
                <a:lnTo>
                  <a:pt x="162" y="250"/>
                </a:lnTo>
                <a:lnTo>
                  <a:pt x="166" y="252"/>
                </a:lnTo>
                <a:lnTo>
                  <a:pt x="178" y="250"/>
                </a:lnTo>
                <a:lnTo>
                  <a:pt x="184" y="246"/>
                </a:lnTo>
                <a:lnTo>
                  <a:pt x="186" y="242"/>
                </a:lnTo>
                <a:lnTo>
                  <a:pt x="184" y="234"/>
                </a:lnTo>
                <a:lnTo>
                  <a:pt x="180" y="228"/>
                </a:lnTo>
                <a:lnTo>
                  <a:pt x="170" y="220"/>
                </a:lnTo>
                <a:lnTo>
                  <a:pt x="168" y="218"/>
                </a:lnTo>
                <a:lnTo>
                  <a:pt x="166" y="214"/>
                </a:lnTo>
                <a:lnTo>
                  <a:pt x="166" y="206"/>
                </a:lnTo>
                <a:lnTo>
                  <a:pt x="164" y="204"/>
                </a:lnTo>
                <a:lnTo>
                  <a:pt x="160" y="202"/>
                </a:lnTo>
                <a:lnTo>
                  <a:pt x="156" y="198"/>
                </a:lnTo>
                <a:lnTo>
                  <a:pt x="154" y="194"/>
                </a:lnTo>
                <a:lnTo>
                  <a:pt x="156" y="190"/>
                </a:lnTo>
                <a:lnTo>
                  <a:pt x="160" y="184"/>
                </a:lnTo>
                <a:lnTo>
                  <a:pt x="164" y="178"/>
                </a:lnTo>
                <a:lnTo>
                  <a:pt x="168" y="176"/>
                </a:lnTo>
                <a:lnTo>
                  <a:pt x="174" y="178"/>
                </a:lnTo>
                <a:lnTo>
                  <a:pt x="178" y="180"/>
                </a:lnTo>
                <a:lnTo>
                  <a:pt x="182" y="180"/>
                </a:lnTo>
                <a:lnTo>
                  <a:pt x="186" y="176"/>
                </a:lnTo>
                <a:lnTo>
                  <a:pt x="192" y="168"/>
                </a:lnTo>
                <a:lnTo>
                  <a:pt x="202" y="156"/>
                </a:lnTo>
                <a:lnTo>
                  <a:pt x="206" y="150"/>
                </a:lnTo>
                <a:lnTo>
                  <a:pt x="208" y="140"/>
                </a:lnTo>
                <a:lnTo>
                  <a:pt x="212" y="134"/>
                </a:lnTo>
                <a:lnTo>
                  <a:pt x="216" y="128"/>
                </a:lnTo>
                <a:lnTo>
                  <a:pt x="218" y="122"/>
                </a:lnTo>
                <a:lnTo>
                  <a:pt x="222" y="118"/>
                </a:lnTo>
                <a:lnTo>
                  <a:pt x="222" y="102"/>
                </a:lnTo>
                <a:lnTo>
                  <a:pt x="224" y="98"/>
                </a:lnTo>
                <a:lnTo>
                  <a:pt x="228" y="96"/>
                </a:lnTo>
                <a:lnTo>
                  <a:pt x="230" y="94"/>
                </a:lnTo>
                <a:lnTo>
                  <a:pt x="232" y="90"/>
                </a:lnTo>
                <a:lnTo>
                  <a:pt x="222" y="86"/>
                </a:lnTo>
                <a:lnTo>
                  <a:pt x="212" y="76"/>
                </a:lnTo>
                <a:lnTo>
                  <a:pt x="204" y="64"/>
                </a:lnTo>
                <a:lnTo>
                  <a:pt x="202" y="60"/>
                </a:lnTo>
                <a:lnTo>
                  <a:pt x="202" y="54"/>
                </a:lnTo>
                <a:lnTo>
                  <a:pt x="200" y="54"/>
                </a:lnTo>
                <a:lnTo>
                  <a:pt x="198" y="52"/>
                </a:lnTo>
                <a:lnTo>
                  <a:pt x="204" y="46"/>
                </a:lnTo>
                <a:lnTo>
                  <a:pt x="208" y="42"/>
                </a:lnTo>
                <a:lnTo>
                  <a:pt x="212" y="44"/>
                </a:lnTo>
                <a:lnTo>
                  <a:pt x="216" y="46"/>
                </a:lnTo>
                <a:lnTo>
                  <a:pt x="218" y="46"/>
                </a:lnTo>
                <a:lnTo>
                  <a:pt x="222" y="48"/>
                </a:lnTo>
                <a:lnTo>
                  <a:pt x="232" y="46"/>
                </a:lnTo>
                <a:lnTo>
                  <a:pt x="240" y="42"/>
                </a:lnTo>
                <a:lnTo>
                  <a:pt x="256" y="30"/>
                </a:lnTo>
                <a:lnTo>
                  <a:pt x="254" y="30"/>
                </a:lnTo>
                <a:close/>
              </a:path>
            </a:pathLst>
          </a:custGeom>
          <a:solidFill>
            <a:srgbClr val="FFFF99"/>
          </a:solidFill>
          <a:ln w="7938">
            <a:solidFill>
              <a:srgbClr val="000000"/>
            </a:solidFill>
            <a:prstDash val="solid"/>
            <a:round/>
            <a:headEnd/>
            <a:tailEnd/>
          </a:ln>
        </p:spPr>
        <p:txBody>
          <a:bodyPr/>
          <a:lstStyle/>
          <a:p>
            <a:endParaRPr lang="en-US"/>
          </a:p>
        </p:txBody>
      </p:sp>
      <p:sp>
        <p:nvSpPr>
          <p:cNvPr id="4237" name="Freeform 141"/>
          <p:cNvSpPr>
            <a:spLocks/>
          </p:cNvSpPr>
          <p:nvPr/>
        </p:nvSpPr>
        <p:spPr bwMode="auto">
          <a:xfrm>
            <a:off x="8774113" y="2821921"/>
            <a:ext cx="107950" cy="133350"/>
          </a:xfrm>
          <a:custGeom>
            <a:avLst/>
            <a:gdLst>
              <a:gd name="T0" fmla="*/ 16 w 68"/>
              <a:gd name="T1" fmla="*/ 0 h 84"/>
              <a:gd name="T2" fmla="*/ 18 w 68"/>
              <a:gd name="T3" fmla="*/ 4 h 84"/>
              <a:gd name="T4" fmla="*/ 18 w 68"/>
              <a:gd name="T5" fmla="*/ 6 h 84"/>
              <a:gd name="T6" fmla="*/ 16 w 68"/>
              <a:gd name="T7" fmla="*/ 10 h 84"/>
              <a:gd name="T8" fmla="*/ 12 w 68"/>
              <a:gd name="T9" fmla="*/ 12 h 84"/>
              <a:gd name="T10" fmla="*/ 0 w 68"/>
              <a:gd name="T11" fmla="*/ 12 h 84"/>
              <a:gd name="T12" fmla="*/ 0 w 68"/>
              <a:gd name="T13" fmla="*/ 16 h 84"/>
              <a:gd name="T14" fmla="*/ 2 w 68"/>
              <a:gd name="T15" fmla="*/ 20 h 84"/>
              <a:gd name="T16" fmla="*/ 4 w 68"/>
              <a:gd name="T17" fmla="*/ 24 h 84"/>
              <a:gd name="T18" fmla="*/ 6 w 68"/>
              <a:gd name="T19" fmla="*/ 32 h 84"/>
              <a:gd name="T20" fmla="*/ 8 w 68"/>
              <a:gd name="T21" fmla="*/ 46 h 84"/>
              <a:gd name="T22" fmla="*/ 14 w 68"/>
              <a:gd name="T23" fmla="*/ 62 h 84"/>
              <a:gd name="T24" fmla="*/ 22 w 68"/>
              <a:gd name="T25" fmla="*/ 78 h 84"/>
              <a:gd name="T26" fmla="*/ 26 w 68"/>
              <a:gd name="T27" fmla="*/ 82 h 84"/>
              <a:gd name="T28" fmla="*/ 32 w 68"/>
              <a:gd name="T29" fmla="*/ 84 h 84"/>
              <a:gd name="T30" fmla="*/ 42 w 68"/>
              <a:gd name="T31" fmla="*/ 82 h 84"/>
              <a:gd name="T32" fmla="*/ 54 w 68"/>
              <a:gd name="T33" fmla="*/ 78 h 84"/>
              <a:gd name="T34" fmla="*/ 64 w 68"/>
              <a:gd name="T35" fmla="*/ 72 h 84"/>
              <a:gd name="T36" fmla="*/ 68 w 68"/>
              <a:gd name="T37" fmla="*/ 68 h 84"/>
              <a:gd name="T38" fmla="*/ 68 w 68"/>
              <a:gd name="T39" fmla="*/ 64 h 84"/>
              <a:gd name="T40" fmla="*/ 68 w 68"/>
              <a:gd name="T41" fmla="*/ 56 h 84"/>
              <a:gd name="T42" fmla="*/ 62 w 68"/>
              <a:gd name="T43" fmla="*/ 48 h 84"/>
              <a:gd name="T44" fmla="*/ 56 w 68"/>
              <a:gd name="T45" fmla="*/ 38 h 84"/>
              <a:gd name="T46" fmla="*/ 48 w 68"/>
              <a:gd name="T47" fmla="*/ 30 h 84"/>
              <a:gd name="T48" fmla="*/ 16 w 68"/>
              <a:gd name="T4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84">
                <a:moveTo>
                  <a:pt x="16" y="0"/>
                </a:moveTo>
                <a:lnTo>
                  <a:pt x="18" y="4"/>
                </a:lnTo>
                <a:lnTo>
                  <a:pt x="18" y="6"/>
                </a:lnTo>
                <a:lnTo>
                  <a:pt x="16" y="10"/>
                </a:lnTo>
                <a:lnTo>
                  <a:pt x="12" y="12"/>
                </a:lnTo>
                <a:lnTo>
                  <a:pt x="0" y="12"/>
                </a:lnTo>
                <a:lnTo>
                  <a:pt x="0" y="16"/>
                </a:lnTo>
                <a:lnTo>
                  <a:pt x="2" y="20"/>
                </a:lnTo>
                <a:lnTo>
                  <a:pt x="4" y="24"/>
                </a:lnTo>
                <a:lnTo>
                  <a:pt x="6" y="32"/>
                </a:lnTo>
                <a:lnTo>
                  <a:pt x="8" y="46"/>
                </a:lnTo>
                <a:lnTo>
                  <a:pt x="14" y="62"/>
                </a:lnTo>
                <a:lnTo>
                  <a:pt x="22" y="78"/>
                </a:lnTo>
                <a:lnTo>
                  <a:pt x="26" y="82"/>
                </a:lnTo>
                <a:lnTo>
                  <a:pt x="32" y="84"/>
                </a:lnTo>
                <a:lnTo>
                  <a:pt x="42" y="82"/>
                </a:lnTo>
                <a:lnTo>
                  <a:pt x="54" y="78"/>
                </a:lnTo>
                <a:lnTo>
                  <a:pt x="64" y="72"/>
                </a:lnTo>
                <a:lnTo>
                  <a:pt x="68" y="68"/>
                </a:lnTo>
                <a:lnTo>
                  <a:pt x="68" y="64"/>
                </a:lnTo>
                <a:lnTo>
                  <a:pt x="68" y="56"/>
                </a:lnTo>
                <a:lnTo>
                  <a:pt x="62" y="48"/>
                </a:lnTo>
                <a:lnTo>
                  <a:pt x="56" y="38"/>
                </a:lnTo>
                <a:lnTo>
                  <a:pt x="48" y="30"/>
                </a:lnTo>
                <a:lnTo>
                  <a:pt x="16" y="0"/>
                </a:lnTo>
                <a:close/>
              </a:path>
            </a:pathLst>
          </a:custGeom>
          <a:solidFill>
            <a:srgbClr val="FFFF99"/>
          </a:solidFill>
          <a:ln w="7938">
            <a:solidFill>
              <a:srgbClr val="000000"/>
            </a:solidFill>
            <a:prstDash val="solid"/>
            <a:round/>
            <a:headEnd/>
            <a:tailEnd/>
          </a:ln>
        </p:spPr>
        <p:txBody>
          <a:bodyPr/>
          <a:lstStyle/>
          <a:p>
            <a:endParaRPr lang="en-US"/>
          </a:p>
        </p:txBody>
      </p:sp>
      <p:sp>
        <p:nvSpPr>
          <p:cNvPr id="4238" name="Freeform 142"/>
          <p:cNvSpPr>
            <a:spLocks/>
          </p:cNvSpPr>
          <p:nvPr/>
        </p:nvSpPr>
        <p:spPr bwMode="auto">
          <a:xfrm>
            <a:off x="8678863" y="2688571"/>
            <a:ext cx="127000" cy="158750"/>
          </a:xfrm>
          <a:custGeom>
            <a:avLst/>
            <a:gdLst>
              <a:gd name="T0" fmla="*/ 74 w 80"/>
              <a:gd name="T1" fmla="*/ 84 h 100"/>
              <a:gd name="T2" fmla="*/ 66 w 80"/>
              <a:gd name="T3" fmla="*/ 76 h 100"/>
              <a:gd name="T4" fmla="*/ 58 w 80"/>
              <a:gd name="T5" fmla="*/ 70 h 100"/>
              <a:gd name="T6" fmla="*/ 60 w 80"/>
              <a:gd name="T7" fmla="*/ 66 h 100"/>
              <a:gd name="T8" fmla="*/ 62 w 80"/>
              <a:gd name="T9" fmla="*/ 64 h 100"/>
              <a:gd name="T10" fmla="*/ 70 w 80"/>
              <a:gd name="T11" fmla="*/ 58 h 100"/>
              <a:gd name="T12" fmla="*/ 78 w 80"/>
              <a:gd name="T13" fmla="*/ 54 h 100"/>
              <a:gd name="T14" fmla="*/ 80 w 80"/>
              <a:gd name="T15" fmla="*/ 50 h 100"/>
              <a:gd name="T16" fmla="*/ 80 w 80"/>
              <a:gd name="T17" fmla="*/ 46 h 100"/>
              <a:gd name="T18" fmla="*/ 80 w 80"/>
              <a:gd name="T19" fmla="*/ 40 h 100"/>
              <a:gd name="T20" fmla="*/ 78 w 80"/>
              <a:gd name="T21" fmla="*/ 36 h 100"/>
              <a:gd name="T22" fmla="*/ 74 w 80"/>
              <a:gd name="T23" fmla="*/ 32 h 100"/>
              <a:gd name="T24" fmla="*/ 74 w 80"/>
              <a:gd name="T25" fmla="*/ 26 h 100"/>
              <a:gd name="T26" fmla="*/ 74 w 80"/>
              <a:gd name="T27" fmla="*/ 18 h 100"/>
              <a:gd name="T28" fmla="*/ 78 w 80"/>
              <a:gd name="T29" fmla="*/ 10 h 100"/>
              <a:gd name="T30" fmla="*/ 74 w 80"/>
              <a:gd name="T31" fmla="*/ 0 h 100"/>
              <a:gd name="T32" fmla="*/ 74 w 80"/>
              <a:gd name="T33" fmla="*/ 4 h 100"/>
              <a:gd name="T34" fmla="*/ 70 w 80"/>
              <a:gd name="T35" fmla="*/ 6 h 100"/>
              <a:gd name="T36" fmla="*/ 66 w 80"/>
              <a:gd name="T37" fmla="*/ 8 h 100"/>
              <a:gd name="T38" fmla="*/ 62 w 80"/>
              <a:gd name="T39" fmla="*/ 6 h 100"/>
              <a:gd name="T40" fmla="*/ 58 w 80"/>
              <a:gd name="T41" fmla="*/ 2 h 100"/>
              <a:gd name="T42" fmla="*/ 50 w 80"/>
              <a:gd name="T43" fmla="*/ 14 h 100"/>
              <a:gd name="T44" fmla="*/ 46 w 80"/>
              <a:gd name="T45" fmla="*/ 20 h 100"/>
              <a:gd name="T46" fmla="*/ 44 w 80"/>
              <a:gd name="T47" fmla="*/ 24 h 100"/>
              <a:gd name="T48" fmla="*/ 46 w 80"/>
              <a:gd name="T49" fmla="*/ 30 h 100"/>
              <a:gd name="T50" fmla="*/ 34 w 80"/>
              <a:gd name="T51" fmla="*/ 30 h 100"/>
              <a:gd name="T52" fmla="*/ 28 w 80"/>
              <a:gd name="T53" fmla="*/ 28 h 100"/>
              <a:gd name="T54" fmla="*/ 24 w 80"/>
              <a:gd name="T55" fmla="*/ 26 h 100"/>
              <a:gd name="T56" fmla="*/ 12 w 80"/>
              <a:gd name="T57" fmla="*/ 40 h 100"/>
              <a:gd name="T58" fmla="*/ 4 w 80"/>
              <a:gd name="T59" fmla="*/ 52 h 100"/>
              <a:gd name="T60" fmla="*/ 0 w 80"/>
              <a:gd name="T61" fmla="*/ 60 h 100"/>
              <a:gd name="T62" fmla="*/ 10 w 80"/>
              <a:gd name="T63" fmla="*/ 62 h 100"/>
              <a:gd name="T64" fmla="*/ 18 w 80"/>
              <a:gd name="T65" fmla="*/ 66 h 100"/>
              <a:gd name="T66" fmla="*/ 26 w 80"/>
              <a:gd name="T67" fmla="*/ 76 h 100"/>
              <a:gd name="T68" fmla="*/ 30 w 80"/>
              <a:gd name="T69" fmla="*/ 86 h 100"/>
              <a:gd name="T70" fmla="*/ 26 w 80"/>
              <a:gd name="T71" fmla="*/ 90 h 100"/>
              <a:gd name="T72" fmla="*/ 26 w 80"/>
              <a:gd name="T73" fmla="*/ 94 h 100"/>
              <a:gd name="T74" fmla="*/ 28 w 80"/>
              <a:gd name="T75" fmla="*/ 96 h 100"/>
              <a:gd name="T76" fmla="*/ 34 w 80"/>
              <a:gd name="T77" fmla="*/ 98 h 100"/>
              <a:gd name="T78" fmla="*/ 48 w 80"/>
              <a:gd name="T79" fmla="*/ 98 h 100"/>
              <a:gd name="T80" fmla="*/ 60 w 80"/>
              <a:gd name="T81" fmla="*/ 100 h 100"/>
              <a:gd name="T82" fmla="*/ 60 w 80"/>
              <a:gd name="T83" fmla="*/ 96 h 100"/>
              <a:gd name="T84" fmla="*/ 72 w 80"/>
              <a:gd name="T85" fmla="*/ 96 h 100"/>
              <a:gd name="T86" fmla="*/ 76 w 80"/>
              <a:gd name="T87" fmla="*/ 94 h 100"/>
              <a:gd name="T88" fmla="*/ 78 w 80"/>
              <a:gd name="T89" fmla="*/ 90 h 100"/>
              <a:gd name="T90" fmla="*/ 78 w 80"/>
              <a:gd name="T91" fmla="*/ 88 h 100"/>
              <a:gd name="T92" fmla="*/ 76 w 80"/>
              <a:gd name="T93" fmla="*/ 84 h 100"/>
              <a:gd name="T94" fmla="*/ 74 w 80"/>
              <a:gd name="T95" fmla="*/ 8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0" h="100">
                <a:moveTo>
                  <a:pt x="74" y="84"/>
                </a:moveTo>
                <a:lnTo>
                  <a:pt x="66" y="76"/>
                </a:lnTo>
                <a:lnTo>
                  <a:pt x="58" y="70"/>
                </a:lnTo>
                <a:lnTo>
                  <a:pt x="60" y="66"/>
                </a:lnTo>
                <a:lnTo>
                  <a:pt x="62" y="64"/>
                </a:lnTo>
                <a:lnTo>
                  <a:pt x="70" y="58"/>
                </a:lnTo>
                <a:lnTo>
                  <a:pt x="78" y="54"/>
                </a:lnTo>
                <a:lnTo>
                  <a:pt x="80" y="50"/>
                </a:lnTo>
                <a:lnTo>
                  <a:pt x="80" y="46"/>
                </a:lnTo>
                <a:lnTo>
                  <a:pt x="80" y="40"/>
                </a:lnTo>
                <a:lnTo>
                  <a:pt x="78" y="36"/>
                </a:lnTo>
                <a:lnTo>
                  <a:pt x="74" y="32"/>
                </a:lnTo>
                <a:lnTo>
                  <a:pt x="74" y="26"/>
                </a:lnTo>
                <a:lnTo>
                  <a:pt x="74" y="18"/>
                </a:lnTo>
                <a:lnTo>
                  <a:pt x="78" y="10"/>
                </a:lnTo>
                <a:lnTo>
                  <a:pt x="74" y="0"/>
                </a:lnTo>
                <a:lnTo>
                  <a:pt x="74" y="4"/>
                </a:lnTo>
                <a:lnTo>
                  <a:pt x="70" y="6"/>
                </a:lnTo>
                <a:lnTo>
                  <a:pt x="66" y="8"/>
                </a:lnTo>
                <a:lnTo>
                  <a:pt x="62" y="6"/>
                </a:lnTo>
                <a:lnTo>
                  <a:pt x="58" y="2"/>
                </a:lnTo>
                <a:lnTo>
                  <a:pt x="50" y="14"/>
                </a:lnTo>
                <a:lnTo>
                  <a:pt x="46" y="20"/>
                </a:lnTo>
                <a:lnTo>
                  <a:pt x="44" y="24"/>
                </a:lnTo>
                <a:lnTo>
                  <a:pt x="46" y="30"/>
                </a:lnTo>
                <a:lnTo>
                  <a:pt x="34" y="30"/>
                </a:lnTo>
                <a:lnTo>
                  <a:pt x="28" y="28"/>
                </a:lnTo>
                <a:lnTo>
                  <a:pt x="24" y="26"/>
                </a:lnTo>
                <a:lnTo>
                  <a:pt x="12" y="40"/>
                </a:lnTo>
                <a:lnTo>
                  <a:pt x="4" y="52"/>
                </a:lnTo>
                <a:lnTo>
                  <a:pt x="0" y="60"/>
                </a:lnTo>
                <a:lnTo>
                  <a:pt x="10" y="62"/>
                </a:lnTo>
                <a:lnTo>
                  <a:pt x="18" y="66"/>
                </a:lnTo>
                <a:lnTo>
                  <a:pt x="26" y="76"/>
                </a:lnTo>
                <a:lnTo>
                  <a:pt x="30" y="86"/>
                </a:lnTo>
                <a:lnTo>
                  <a:pt x="26" y="90"/>
                </a:lnTo>
                <a:lnTo>
                  <a:pt x="26" y="94"/>
                </a:lnTo>
                <a:lnTo>
                  <a:pt x="28" y="96"/>
                </a:lnTo>
                <a:lnTo>
                  <a:pt x="34" y="98"/>
                </a:lnTo>
                <a:lnTo>
                  <a:pt x="48" y="98"/>
                </a:lnTo>
                <a:lnTo>
                  <a:pt x="60" y="100"/>
                </a:lnTo>
                <a:lnTo>
                  <a:pt x="60" y="96"/>
                </a:lnTo>
                <a:lnTo>
                  <a:pt x="72" y="96"/>
                </a:lnTo>
                <a:lnTo>
                  <a:pt x="76" y="94"/>
                </a:lnTo>
                <a:lnTo>
                  <a:pt x="78" y="90"/>
                </a:lnTo>
                <a:lnTo>
                  <a:pt x="78" y="88"/>
                </a:lnTo>
                <a:lnTo>
                  <a:pt x="76" y="84"/>
                </a:lnTo>
                <a:lnTo>
                  <a:pt x="74" y="84"/>
                </a:lnTo>
                <a:close/>
              </a:path>
            </a:pathLst>
          </a:custGeom>
          <a:solidFill>
            <a:srgbClr val="FFFF99"/>
          </a:solidFill>
          <a:ln w="7938">
            <a:solidFill>
              <a:srgbClr val="000000"/>
            </a:solidFill>
            <a:prstDash val="solid"/>
            <a:round/>
            <a:headEnd/>
            <a:tailEnd/>
          </a:ln>
        </p:spPr>
        <p:txBody>
          <a:bodyPr/>
          <a:lstStyle/>
          <a:p>
            <a:endParaRPr lang="en-US"/>
          </a:p>
        </p:txBody>
      </p:sp>
      <p:sp>
        <p:nvSpPr>
          <p:cNvPr id="4239" name="Freeform 143"/>
          <p:cNvSpPr>
            <a:spLocks/>
          </p:cNvSpPr>
          <p:nvPr/>
        </p:nvSpPr>
        <p:spPr bwMode="auto">
          <a:xfrm>
            <a:off x="7402513" y="2374246"/>
            <a:ext cx="1397000" cy="1022350"/>
          </a:xfrm>
          <a:custGeom>
            <a:avLst/>
            <a:gdLst>
              <a:gd name="T0" fmla="*/ 466 w 880"/>
              <a:gd name="T1" fmla="*/ 500 h 644"/>
              <a:gd name="T2" fmla="*/ 472 w 880"/>
              <a:gd name="T3" fmla="*/ 540 h 644"/>
              <a:gd name="T4" fmla="*/ 482 w 880"/>
              <a:gd name="T5" fmla="*/ 572 h 644"/>
              <a:gd name="T6" fmla="*/ 502 w 880"/>
              <a:gd name="T7" fmla="*/ 594 h 644"/>
              <a:gd name="T8" fmla="*/ 528 w 880"/>
              <a:gd name="T9" fmla="*/ 624 h 644"/>
              <a:gd name="T10" fmla="*/ 538 w 880"/>
              <a:gd name="T11" fmla="*/ 606 h 644"/>
              <a:gd name="T12" fmla="*/ 592 w 880"/>
              <a:gd name="T13" fmla="*/ 588 h 644"/>
              <a:gd name="T14" fmla="*/ 626 w 880"/>
              <a:gd name="T15" fmla="*/ 602 h 644"/>
              <a:gd name="T16" fmla="*/ 686 w 880"/>
              <a:gd name="T17" fmla="*/ 624 h 644"/>
              <a:gd name="T18" fmla="*/ 696 w 880"/>
              <a:gd name="T19" fmla="*/ 632 h 644"/>
              <a:gd name="T20" fmla="*/ 764 w 880"/>
              <a:gd name="T21" fmla="*/ 602 h 644"/>
              <a:gd name="T22" fmla="*/ 802 w 880"/>
              <a:gd name="T23" fmla="*/ 578 h 644"/>
              <a:gd name="T24" fmla="*/ 836 w 880"/>
              <a:gd name="T25" fmla="*/ 512 h 644"/>
              <a:gd name="T26" fmla="*/ 840 w 880"/>
              <a:gd name="T27" fmla="*/ 450 h 644"/>
              <a:gd name="T28" fmla="*/ 834 w 880"/>
              <a:gd name="T29" fmla="*/ 420 h 644"/>
              <a:gd name="T30" fmla="*/ 772 w 880"/>
              <a:gd name="T31" fmla="*/ 356 h 644"/>
              <a:gd name="T32" fmla="*/ 788 w 880"/>
              <a:gd name="T33" fmla="*/ 306 h 644"/>
              <a:gd name="T34" fmla="*/ 712 w 880"/>
              <a:gd name="T35" fmla="*/ 284 h 644"/>
              <a:gd name="T36" fmla="*/ 746 w 880"/>
              <a:gd name="T37" fmla="*/ 244 h 644"/>
              <a:gd name="T38" fmla="*/ 772 w 880"/>
              <a:gd name="T39" fmla="*/ 280 h 644"/>
              <a:gd name="T40" fmla="*/ 816 w 880"/>
              <a:gd name="T41" fmla="*/ 238 h 644"/>
              <a:gd name="T42" fmla="*/ 854 w 880"/>
              <a:gd name="T43" fmla="*/ 212 h 644"/>
              <a:gd name="T44" fmla="*/ 880 w 880"/>
              <a:gd name="T45" fmla="*/ 202 h 644"/>
              <a:gd name="T46" fmla="*/ 880 w 880"/>
              <a:gd name="T47" fmla="*/ 152 h 644"/>
              <a:gd name="T48" fmla="*/ 850 w 880"/>
              <a:gd name="T49" fmla="*/ 104 h 644"/>
              <a:gd name="T50" fmla="*/ 800 w 880"/>
              <a:gd name="T51" fmla="*/ 86 h 644"/>
              <a:gd name="T52" fmla="*/ 694 w 880"/>
              <a:gd name="T53" fmla="*/ 26 h 644"/>
              <a:gd name="T54" fmla="*/ 598 w 880"/>
              <a:gd name="T55" fmla="*/ 4 h 644"/>
              <a:gd name="T56" fmla="*/ 606 w 880"/>
              <a:gd name="T57" fmla="*/ 42 h 644"/>
              <a:gd name="T58" fmla="*/ 576 w 880"/>
              <a:gd name="T59" fmla="*/ 70 h 644"/>
              <a:gd name="T60" fmla="*/ 618 w 880"/>
              <a:gd name="T61" fmla="*/ 106 h 644"/>
              <a:gd name="T62" fmla="*/ 622 w 880"/>
              <a:gd name="T63" fmla="*/ 132 h 644"/>
              <a:gd name="T64" fmla="*/ 598 w 880"/>
              <a:gd name="T65" fmla="*/ 154 h 644"/>
              <a:gd name="T66" fmla="*/ 564 w 880"/>
              <a:gd name="T67" fmla="*/ 160 h 644"/>
              <a:gd name="T68" fmla="*/ 568 w 880"/>
              <a:gd name="T69" fmla="*/ 178 h 644"/>
              <a:gd name="T70" fmla="*/ 534 w 880"/>
              <a:gd name="T71" fmla="*/ 212 h 644"/>
              <a:gd name="T72" fmla="*/ 432 w 880"/>
              <a:gd name="T73" fmla="*/ 214 h 644"/>
              <a:gd name="T74" fmla="*/ 312 w 880"/>
              <a:gd name="T75" fmla="*/ 184 h 644"/>
              <a:gd name="T76" fmla="*/ 226 w 880"/>
              <a:gd name="T77" fmla="*/ 156 h 644"/>
              <a:gd name="T78" fmla="*/ 180 w 880"/>
              <a:gd name="T79" fmla="*/ 104 h 644"/>
              <a:gd name="T80" fmla="*/ 132 w 880"/>
              <a:gd name="T81" fmla="*/ 92 h 644"/>
              <a:gd name="T82" fmla="*/ 100 w 880"/>
              <a:gd name="T83" fmla="*/ 138 h 644"/>
              <a:gd name="T84" fmla="*/ 76 w 880"/>
              <a:gd name="T85" fmla="*/ 166 h 644"/>
              <a:gd name="T86" fmla="*/ 54 w 880"/>
              <a:gd name="T87" fmla="*/ 244 h 644"/>
              <a:gd name="T88" fmla="*/ 0 w 880"/>
              <a:gd name="T89" fmla="*/ 272 h 644"/>
              <a:gd name="T90" fmla="*/ 22 w 880"/>
              <a:gd name="T91" fmla="*/ 308 h 644"/>
              <a:gd name="T92" fmla="*/ 48 w 880"/>
              <a:gd name="T93" fmla="*/ 324 h 644"/>
              <a:gd name="T94" fmla="*/ 84 w 880"/>
              <a:gd name="T95" fmla="*/ 348 h 644"/>
              <a:gd name="T96" fmla="*/ 116 w 880"/>
              <a:gd name="T97" fmla="*/ 342 h 644"/>
              <a:gd name="T98" fmla="*/ 120 w 880"/>
              <a:gd name="T99" fmla="*/ 376 h 644"/>
              <a:gd name="T100" fmla="*/ 120 w 880"/>
              <a:gd name="T101" fmla="*/ 408 h 644"/>
              <a:gd name="T102" fmla="*/ 156 w 880"/>
              <a:gd name="T103" fmla="*/ 446 h 644"/>
              <a:gd name="T104" fmla="*/ 194 w 880"/>
              <a:gd name="T105" fmla="*/ 458 h 644"/>
              <a:gd name="T106" fmla="*/ 248 w 880"/>
              <a:gd name="T107" fmla="*/ 490 h 644"/>
              <a:gd name="T108" fmla="*/ 294 w 880"/>
              <a:gd name="T109" fmla="*/ 500 h 644"/>
              <a:gd name="T110" fmla="*/ 316 w 880"/>
              <a:gd name="T111" fmla="*/ 496 h 644"/>
              <a:gd name="T112" fmla="*/ 364 w 880"/>
              <a:gd name="T113" fmla="*/ 510 h 644"/>
              <a:gd name="T114" fmla="*/ 400 w 880"/>
              <a:gd name="T115" fmla="*/ 470 h 644"/>
              <a:gd name="T116" fmla="*/ 422 w 880"/>
              <a:gd name="T117" fmla="*/ 468 h 644"/>
              <a:gd name="T118" fmla="*/ 446 w 880"/>
              <a:gd name="T119" fmla="*/ 48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0" h="644">
                <a:moveTo>
                  <a:pt x="446" y="484"/>
                </a:moveTo>
                <a:lnTo>
                  <a:pt x="452" y="484"/>
                </a:lnTo>
                <a:lnTo>
                  <a:pt x="456" y="486"/>
                </a:lnTo>
                <a:lnTo>
                  <a:pt x="458" y="488"/>
                </a:lnTo>
                <a:lnTo>
                  <a:pt x="462" y="496"/>
                </a:lnTo>
                <a:lnTo>
                  <a:pt x="462" y="498"/>
                </a:lnTo>
                <a:lnTo>
                  <a:pt x="466" y="500"/>
                </a:lnTo>
                <a:lnTo>
                  <a:pt x="470" y="500"/>
                </a:lnTo>
                <a:lnTo>
                  <a:pt x="472" y="504"/>
                </a:lnTo>
                <a:lnTo>
                  <a:pt x="476" y="514"/>
                </a:lnTo>
                <a:lnTo>
                  <a:pt x="480" y="532"/>
                </a:lnTo>
                <a:lnTo>
                  <a:pt x="478" y="536"/>
                </a:lnTo>
                <a:lnTo>
                  <a:pt x="480" y="538"/>
                </a:lnTo>
                <a:lnTo>
                  <a:pt x="472" y="540"/>
                </a:lnTo>
                <a:lnTo>
                  <a:pt x="468" y="546"/>
                </a:lnTo>
                <a:lnTo>
                  <a:pt x="466" y="552"/>
                </a:lnTo>
                <a:lnTo>
                  <a:pt x="466" y="558"/>
                </a:lnTo>
                <a:lnTo>
                  <a:pt x="468" y="566"/>
                </a:lnTo>
                <a:lnTo>
                  <a:pt x="470" y="570"/>
                </a:lnTo>
                <a:lnTo>
                  <a:pt x="476" y="572"/>
                </a:lnTo>
                <a:lnTo>
                  <a:pt x="482" y="572"/>
                </a:lnTo>
                <a:lnTo>
                  <a:pt x="486" y="572"/>
                </a:lnTo>
                <a:lnTo>
                  <a:pt x="488" y="574"/>
                </a:lnTo>
                <a:lnTo>
                  <a:pt x="490" y="582"/>
                </a:lnTo>
                <a:lnTo>
                  <a:pt x="492" y="586"/>
                </a:lnTo>
                <a:lnTo>
                  <a:pt x="496" y="588"/>
                </a:lnTo>
                <a:lnTo>
                  <a:pt x="500" y="590"/>
                </a:lnTo>
                <a:lnTo>
                  <a:pt x="502" y="594"/>
                </a:lnTo>
                <a:lnTo>
                  <a:pt x="502" y="598"/>
                </a:lnTo>
                <a:lnTo>
                  <a:pt x="500" y="608"/>
                </a:lnTo>
                <a:lnTo>
                  <a:pt x="508" y="612"/>
                </a:lnTo>
                <a:lnTo>
                  <a:pt x="514" y="616"/>
                </a:lnTo>
                <a:lnTo>
                  <a:pt x="520" y="620"/>
                </a:lnTo>
                <a:lnTo>
                  <a:pt x="526" y="622"/>
                </a:lnTo>
                <a:lnTo>
                  <a:pt x="528" y="624"/>
                </a:lnTo>
                <a:lnTo>
                  <a:pt x="532" y="620"/>
                </a:lnTo>
                <a:lnTo>
                  <a:pt x="538" y="624"/>
                </a:lnTo>
                <a:lnTo>
                  <a:pt x="540" y="624"/>
                </a:lnTo>
                <a:lnTo>
                  <a:pt x="544" y="622"/>
                </a:lnTo>
                <a:lnTo>
                  <a:pt x="540" y="616"/>
                </a:lnTo>
                <a:lnTo>
                  <a:pt x="538" y="608"/>
                </a:lnTo>
                <a:lnTo>
                  <a:pt x="538" y="606"/>
                </a:lnTo>
                <a:lnTo>
                  <a:pt x="540" y="604"/>
                </a:lnTo>
                <a:lnTo>
                  <a:pt x="544" y="600"/>
                </a:lnTo>
                <a:lnTo>
                  <a:pt x="556" y="600"/>
                </a:lnTo>
                <a:lnTo>
                  <a:pt x="564" y="600"/>
                </a:lnTo>
                <a:lnTo>
                  <a:pt x="574" y="598"/>
                </a:lnTo>
                <a:lnTo>
                  <a:pt x="582" y="592"/>
                </a:lnTo>
                <a:lnTo>
                  <a:pt x="592" y="588"/>
                </a:lnTo>
                <a:lnTo>
                  <a:pt x="600" y="586"/>
                </a:lnTo>
                <a:lnTo>
                  <a:pt x="606" y="588"/>
                </a:lnTo>
                <a:lnTo>
                  <a:pt x="610" y="590"/>
                </a:lnTo>
                <a:lnTo>
                  <a:pt x="616" y="592"/>
                </a:lnTo>
                <a:lnTo>
                  <a:pt x="622" y="592"/>
                </a:lnTo>
                <a:lnTo>
                  <a:pt x="624" y="598"/>
                </a:lnTo>
                <a:lnTo>
                  <a:pt x="626" y="602"/>
                </a:lnTo>
                <a:lnTo>
                  <a:pt x="634" y="610"/>
                </a:lnTo>
                <a:lnTo>
                  <a:pt x="642" y="616"/>
                </a:lnTo>
                <a:lnTo>
                  <a:pt x="650" y="618"/>
                </a:lnTo>
                <a:lnTo>
                  <a:pt x="666" y="618"/>
                </a:lnTo>
                <a:lnTo>
                  <a:pt x="672" y="618"/>
                </a:lnTo>
                <a:lnTo>
                  <a:pt x="676" y="620"/>
                </a:lnTo>
                <a:lnTo>
                  <a:pt x="686" y="624"/>
                </a:lnTo>
                <a:lnTo>
                  <a:pt x="686" y="630"/>
                </a:lnTo>
                <a:lnTo>
                  <a:pt x="686" y="636"/>
                </a:lnTo>
                <a:lnTo>
                  <a:pt x="688" y="642"/>
                </a:lnTo>
                <a:lnTo>
                  <a:pt x="694" y="644"/>
                </a:lnTo>
                <a:lnTo>
                  <a:pt x="698" y="638"/>
                </a:lnTo>
                <a:lnTo>
                  <a:pt x="696" y="636"/>
                </a:lnTo>
                <a:lnTo>
                  <a:pt x="696" y="632"/>
                </a:lnTo>
                <a:lnTo>
                  <a:pt x="694" y="626"/>
                </a:lnTo>
                <a:lnTo>
                  <a:pt x="712" y="622"/>
                </a:lnTo>
                <a:lnTo>
                  <a:pt x="724" y="614"/>
                </a:lnTo>
                <a:lnTo>
                  <a:pt x="748" y="598"/>
                </a:lnTo>
                <a:lnTo>
                  <a:pt x="748" y="608"/>
                </a:lnTo>
                <a:lnTo>
                  <a:pt x="760" y="608"/>
                </a:lnTo>
                <a:lnTo>
                  <a:pt x="764" y="602"/>
                </a:lnTo>
                <a:lnTo>
                  <a:pt x="768" y="600"/>
                </a:lnTo>
                <a:lnTo>
                  <a:pt x="778" y="596"/>
                </a:lnTo>
                <a:lnTo>
                  <a:pt x="788" y="594"/>
                </a:lnTo>
                <a:lnTo>
                  <a:pt x="792" y="592"/>
                </a:lnTo>
                <a:lnTo>
                  <a:pt x="796" y="588"/>
                </a:lnTo>
                <a:lnTo>
                  <a:pt x="796" y="590"/>
                </a:lnTo>
                <a:lnTo>
                  <a:pt x="802" y="578"/>
                </a:lnTo>
                <a:lnTo>
                  <a:pt x="808" y="570"/>
                </a:lnTo>
                <a:lnTo>
                  <a:pt x="826" y="556"/>
                </a:lnTo>
                <a:lnTo>
                  <a:pt x="830" y="550"/>
                </a:lnTo>
                <a:lnTo>
                  <a:pt x="832" y="544"/>
                </a:lnTo>
                <a:lnTo>
                  <a:pt x="832" y="534"/>
                </a:lnTo>
                <a:lnTo>
                  <a:pt x="832" y="524"/>
                </a:lnTo>
                <a:lnTo>
                  <a:pt x="836" y="512"/>
                </a:lnTo>
                <a:lnTo>
                  <a:pt x="844" y="500"/>
                </a:lnTo>
                <a:lnTo>
                  <a:pt x="850" y="486"/>
                </a:lnTo>
                <a:lnTo>
                  <a:pt x="852" y="480"/>
                </a:lnTo>
                <a:lnTo>
                  <a:pt x="852" y="474"/>
                </a:lnTo>
                <a:lnTo>
                  <a:pt x="850" y="462"/>
                </a:lnTo>
                <a:lnTo>
                  <a:pt x="848" y="456"/>
                </a:lnTo>
                <a:lnTo>
                  <a:pt x="840" y="450"/>
                </a:lnTo>
                <a:lnTo>
                  <a:pt x="830" y="448"/>
                </a:lnTo>
                <a:lnTo>
                  <a:pt x="836" y="440"/>
                </a:lnTo>
                <a:lnTo>
                  <a:pt x="844" y="434"/>
                </a:lnTo>
                <a:lnTo>
                  <a:pt x="836" y="428"/>
                </a:lnTo>
                <a:lnTo>
                  <a:pt x="832" y="424"/>
                </a:lnTo>
                <a:lnTo>
                  <a:pt x="830" y="420"/>
                </a:lnTo>
                <a:lnTo>
                  <a:pt x="834" y="420"/>
                </a:lnTo>
                <a:lnTo>
                  <a:pt x="824" y="406"/>
                </a:lnTo>
                <a:lnTo>
                  <a:pt x="816" y="392"/>
                </a:lnTo>
                <a:lnTo>
                  <a:pt x="806" y="378"/>
                </a:lnTo>
                <a:lnTo>
                  <a:pt x="792" y="366"/>
                </a:lnTo>
                <a:lnTo>
                  <a:pt x="780" y="362"/>
                </a:lnTo>
                <a:lnTo>
                  <a:pt x="774" y="358"/>
                </a:lnTo>
                <a:lnTo>
                  <a:pt x="772" y="356"/>
                </a:lnTo>
                <a:lnTo>
                  <a:pt x="772" y="352"/>
                </a:lnTo>
                <a:lnTo>
                  <a:pt x="772" y="346"/>
                </a:lnTo>
                <a:lnTo>
                  <a:pt x="774" y="338"/>
                </a:lnTo>
                <a:lnTo>
                  <a:pt x="778" y="334"/>
                </a:lnTo>
                <a:lnTo>
                  <a:pt x="782" y="330"/>
                </a:lnTo>
                <a:lnTo>
                  <a:pt x="804" y="314"/>
                </a:lnTo>
                <a:lnTo>
                  <a:pt x="788" y="306"/>
                </a:lnTo>
                <a:lnTo>
                  <a:pt x="780" y="302"/>
                </a:lnTo>
                <a:lnTo>
                  <a:pt x="772" y="300"/>
                </a:lnTo>
                <a:lnTo>
                  <a:pt x="768" y="302"/>
                </a:lnTo>
                <a:lnTo>
                  <a:pt x="762" y="306"/>
                </a:lnTo>
                <a:lnTo>
                  <a:pt x="758" y="310"/>
                </a:lnTo>
                <a:lnTo>
                  <a:pt x="754" y="310"/>
                </a:lnTo>
                <a:lnTo>
                  <a:pt x="712" y="284"/>
                </a:lnTo>
                <a:lnTo>
                  <a:pt x="712" y="280"/>
                </a:lnTo>
                <a:lnTo>
                  <a:pt x="716" y="278"/>
                </a:lnTo>
                <a:lnTo>
                  <a:pt x="720" y="274"/>
                </a:lnTo>
                <a:lnTo>
                  <a:pt x="726" y="272"/>
                </a:lnTo>
                <a:lnTo>
                  <a:pt x="732" y="268"/>
                </a:lnTo>
                <a:lnTo>
                  <a:pt x="738" y="256"/>
                </a:lnTo>
                <a:lnTo>
                  <a:pt x="746" y="244"/>
                </a:lnTo>
                <a:lnTo>
                  <a:pt x="750" y="240"/>
                </a:lnTo>
                <a:lnTo>
                  <a:pt x="756" y="240"/>
                </a:lnTo>
                <a:lnTo>
                  <a:pt x="760" y="240"/>
                </a:lnTo>
                <a:lnTo>
                  <a:pt x="764" y="244"/>
                </a:lnTo>
                <a:lnTo>
                  <a:pt x="766" y="252"/>
                </a:lnTo>
                <a:lnTo>
                  <a:pt x="768" y="280"/>
                </a:lnTo>
                <a:lnTo>
                  <a:pt x="772" y="280"/>
                </a:lnTo>
                <a:lnTo>
                  <a:pt x="778" y="276"/>
                </a:lnTo>
                <a:lnTo>
                  <a:pt x="786" y="268"/>
                </a:lnTo>
                <a:lnTo>
                  <a:pt x="794" y="260"/>
                </a:lnTo>
                <a:lnTo>
                  <a:pt x="798" y="258"/>
                </a:lnTo>
                <a:lnTo>
                  <a:pt x="804" y="258"/>
                </a:lnTo>
                <a:lnTo>
                  <a:pt x="808" y="250"/>
                </a:lnTo>
                <a:lnTo>
                  <a:pt x="816" y="238"/>
                </a:lnTo>
                <a:lnTo>
                  <a:pt x="828" y="224"/>
                </a:lnTo>
                <a:lnTo>
                  <a:pt x="832" y="226"/>
                </a:lnTo>
                <a:lnTo>
                  <a:pt x="838" y="228"/>
                </a:lnTo>
                <a:lnTo>
                  <a:pt x="850" y="228"/>
                </a:lnTo>
                <a:lnTo>
                  <a:pt x="848" y="222"/>
                </a:lnTo>
                <a:lnTo>
                  <a:pt x="850" y="218"/>
                </a:lnTo>
                <a:lnTo>
                  <a:pt x="854" y="212"/>
                </a:lnTo>
                <a:lnTo>
                  <a:pt x="862" y="200"/>
                </a:lnTo>
                <a:lnTo>
                  <a:pt x="866" y="204"/>
                </a:lnTo>
                <a:lnTo>
                  <a:pt x="870" y="206"/>
                </a:lnTo>
                <a:lnTo>
                  <a:pt x="874" y="204"/>
                </a:lnTo>
                <a:lnTo>
                  <a:pt x="878" y="202"/>
                </a:lnTo>
                <a:lnTo>
                  <a:pt x="878" y="198"/>
                </a:lnTo>
                <a:lnTo>
                  <a:pt x="880" y="202"/>
                </a:lnTo>
                <a:lnTo>
                  <a:pt x="872" y="182"/>
                </a:lnTo>
                <a:lnTo>
                  <a:pt x="868" y="174"/>
                </a:lnTo>
                <a:lnTo>
                  <a:pt x="860" y="168"/>
                </a:lnTo>
                <a:lnTo>
                  <a:pt x="860" y="152"/>
                </a:lnTo>
                <a:lnTo>
                  <a:pt x="872" y="156"/>
                </a:lnTo>
                <a:lnTo>
                  <a:pt x="880" y="162"/>
                </a:lnTo>
                <a:lnTo>
                  <a:pt x="880" y="152"/>
                </a:lnTo>
                <a:lnTo>
                  <a:pt x="880" y="146"/>
                </a:lnTo>
                <a:lnTo>
                  <a:pt x="880" y="132"/>
                </a:lnTo>
                <a:lnTo>
                  <a:pt x="878" y="118"/>
                </a:lnTo>
                <a:lnTo>
                  <a:pt x="874" y="106"/>
                </a:lnTo>
                <a:lnTo>
                  <a:pt x="866" y="92"/>
                </a:lnTo>
                <a:lnTo>
                  <a:pt x="858" y="98"/>
                </a:lnTo>
                <a:lnTo>
                  <a:pt x="850" y="104"/>
                </a:lnTo>
                <a:lnTo>
                  <a:pt x="844" y="108"/>
                </a:lnTo>
                <a:lnTo>
                  <a:pt x="832" y="110"/>
                </a:lnTo>
                <a:lnTo>
                  <a:pt x="826" y="110"/>
                </a:lnTo>
                <a:lnTo>
                  <a:pt x="820" y="108"/>
                </a:lnTo>
                <a:lnTo>
                  <a:pt x="812" y="102"/>
                </a:lnTo>
                <a:lnTo>
                  <a:pt x="806" y="94"/>
                </a:lnTo>
                <a:lnTo>
                  <a:pt x="800" y="86"/>
                </a:lnTo>
                <a:lnTo>
                  <a:pt x="786" y="80"/>
                </a:lnTo>
                <a:lnTo>
                  <a:pt x="772" y="76"/>
                </a:lnTo>
                <a:lnTo>
                  <a:pt x="756" y="72"/>
                </a:lnTo>
                <a:lnTo>
                  <a:pt x="742" y="66"/>
                </a:lnTo>
                <a:lnTo>
                  <a:pt x="730" y="58"/>
                </a:lnTo>
                <a:lnTo>
                  <a:pt x="718" y="48"/>
                </a:lnTo>
                <a:lnTo>
                  <a:pt x="694" y="26"/>
                </a:lnTo>
                <a:lnTo>
                  <a:pt x="682" y="16"/>
                </a:lnTo>
                <a:lnTo>
                  <a:pt x="668" y="8"/>
                </a:lnTo>
                <a:lnTo>
                  <a:pt x="650" y="2"/>
                </a:lnTo>
                <a:lnTo>
                  <a:pt x="628" y="0"/>
                </a:lnTo>
                <a:lnTo>
                  <a:pt x="614" y="0"/>
                </a:lnTo>
                <a:lnTo>
                  <a:pt x="604" y="2"/>
                </a:lnTo>
                <a:lnTo>
                  <a:pt x="598" y="4"/>
                </a:lnTo>
                <a:lnTo>
                  <a:pt x="594" y="8"/>
                </a:lnTo>
                <a:lnTo>
                  <a:pt x="592" y="12"/>
                </a:lnTo>
                <a:lnTo>
                  <a:pt x="590" y="18"/>
                </a:lnTo>
                <a:lnTo>
                  <a:pt x="594" y="20"/>
                </a:lnTo>
                <a:lnTo>
                  <a:pt x="598" y="24"/>
                </a:lnTo>
                <a:lnTo>
                  <a:pt x="604" y="32"/>
                </a:lnTo>
                <a:lnTo>
                  <a:pt x="606" y="42"/>
                </a:lnTo>
                <a:lnTo>
                  <a:pt x="608" y="54"/>
                </a:lnTo>
                <a:lnTo>
                  <a:pt x="608" y="60"/>
                </a:lnTo>
                <a:lnTo>
                  <a:pt x="608" y="66"/>
                </a:lnTo>
                <a:lnTo>
                  <a:pt x="604" y="70"/>
                </a:lnTo>
                <a:lnTo>
                  <a:pt x="602" y="72"/>
                </a:lnTo>
                <a:lnTo>
                  <a:pt x="590" y="72"/>
                </a:lnTo>
                <a:lnTo>
                  <a:pt x="576" y="70"/>
                </a:lnTo>
                <a:lnTo>
                  <a:pt x="578" y="94"/>
                </a:lnTo>
                <a:lnTo>
                  <a:pt x="578" y="100"/>
                </a:lnTo>
                <a:lnTo>
                  <a:pt x="582" y="104"/>
                </a:lnTo>
                <a:lnTo>
                  <a:pt x="584" y="108"/>
                </a:lnTo>
                <a:lnTo>
                  <a:pt x="590" y="108"/>
                </a:lnTo>
                <a:lnTo>
                  <a:pt x="610" y="108"/>
                </a:lnTo>
                <a:lnTo>
                  <a:pt x="618" y="106"/>
                </a:lnTo>
                <a:lnTo>
                  <a:pt x="626" y="104"/>
                </a:lnTo>
                <a:lnTo>
                  <a:pt x="636" y="106"/>
                </a:lnTo>
                <a:lnTo>
                  <a:pt x="646" y="112"/>
                </a:lnTo>
                <a:lnTo>
                  <a:pt x="656" y="120"/>
                </a:lnTo>
                <a:lnTo>
                  <a:pt x="662" y="128"/>
                </a:lnTo>
                <a:lnTo>
                  <a:pt x="640" y="130"/>
                </a:lnTo>
                <a:lnTo>
                  <a:pt x="622" y="132"/>
                </a:lnTo>
                <a:lnTo>
                  <a:pt x="618" y="136"/>
                </a:lnTo>
                <a:lnTo>
                  <a:pt x="618" y="140"/>
                </a:lnTo>
                <a:lnTo>
                  <a:pt x="616" y="144"/>
                </a:lnTo>
                <a:lnTo>
                  <a:pt x="616" y="150"/>
                </a:lnTo>
                <a:lnTo>
                  <a:pt x="612" y="152"/>
                </a:lnTo>
                <a:lnTo>
                  <a:pt x="608" y="152"/>
                </a:lnTo>
                <a:lnTo>
                  <a:pt x="598" y="154"/>
                </a:lnTo>
                <a:lnTo>
                  <a:pt x="594" y="156"/>
                </a:lnTo>
                <a:lnTo>
                  <a:pt x="590" y="160"/>
                </a:lnTo>
                <a:lnTo>
                  <a:pt x="584" y="162"/>
                </a:lnTo>
                <a:lnTo>
                  <a:pt x="578" y="164"/>
                </a:lnTo>
                <a:lnTo>
                  <a:pt x="572" y="164"/>
                </a:lnTo>
                <a:lnTo>
                  <a:pt x="568" y="162"/>
                </a:lnTo>
                <a:lnTo>
                  <a:pt x="564" y="160"/>
                </a:lnTo>
                <a:lnTo>
                  <a:pt x="560" y="160"/>
                </a:lnTo>
                <a:lnTo>
                  <a:pt x="556" y="162"/>
                </a:lnTo>
                <a:lnTo>
                  <a:pt x="554" y="166"/>
                </a:lnTo>
                <a:lnTo>
                  <a:pt x="554" y="170"/>
                </a:lnTo>
                <a:lnTo>
                  <a:pt x="556" y="172"/>
                </a:lnTo>
                <a:lnTo>
                  <a:pt x="562" y="176"/>
                </a:lnTo>
                <a:lnTo>
                  <a:pt x="568" y="178"/>
                </a:lnTo>
                <a:lnTo>
                  <a:pt x="570" y="180"/>
                </a:lnTo>
                <a:lnTo>
                  <a:pt x="570" y="184"/>
                </a:lnTo>
                <a:lnTo>
                  <a:pt x="570" y="188"/>
                </a:lnTo>
                <a:lnTo>
                  <a:pt x="566" y="194"/>
                </a:lnTo>
                <a:lnTo>
                  <a:pt x="556" y="202"/>
                </a:lnTo>
                <a:lnTo>
                  <a:pt x="546" y="208"/>
                </a:lnTo>
                <a:lnTo>
                  <a:pt x="534" y="212"/>
                </a:lnTo>
                <a:lnTo>
                  <a:pt x="502" y="212"/>
                </a:lnTo>
                <a:lnTo>
                  <a:pt x="492" y="220"/>
                </a:lnTo>
                <a:lnTo>
                  <a:pt x="486" y="224"/>
                </a:lnTo>
                <a:lnTo>
                  <a:pt x="478" y="226"/>
                </a:lnTo>
                <a:lnTo>
                  <a:pt x="462" y="224"/>
                </a:lnTo>
                <a:lnTo>
                  <a:pt x="446" y="220"/>
                </a:lnTo>
                <a:lnTo>
                  <a:pt x="432" y="214"/>
                </a:lnTo>
                <a:lnTo>
                  <a:pt x="422" y="208"/>
                </a:lnTo>
                <a:lnTo>
                  <a:pt x="374" y="208"/>
                </a:lnTo>
                <a:lnTo>
                  <a:pt x="374" y="206"/>
                </a:lnTo>
                <a:lnTo>
                  <a:pt x="338" y="206"/>
                </a:lnTo>
                <a:lnTo>
                  <a:pt x="330" y="200"/>
                </a:lnTo>
                <a:lnTo>
                  <a:pt x="320" y="192"/>
                </a:lnTo>
                <a:lnTo>
                  <a:pt x="312" y="184"/>
                </a:lnTo>
                <a:lnTo>
                  <a:pt x="302" y="178"/>
                </a:lnTo>
                <a:lnTo>
                  <a:pt x="292" y="172"/>
                </a:lnTo>
                <a:lnTo>
                  <a:pt x="282" y="170"/>
                </a:lnTo>
                <a:lnTo>
                  <a:pt x="272" y="166"/>
                </a:lnTo>
                <a:lnTo>
                  <a:pt x="262" y="162"/>
                </a:lnTo>
                <a:lnTo>
                  <a:pt x="230" y="162"/>
                </a:lnTo>
                <a:lnTo>
                  <a:pt x="226" y="156"/>
                </a:lnTo>
                <a:lnTo>
                  <a:pt x="222" y="150"/>
                </a:lnTo>
                <a:lnTo>
                  <a:pt x="218" y="134"/>
                </a:lnTo>
                <a:lnTo>
                  <a:pt x="214" y="126"/>
                </a:lnTo>
                <a:lnTo>
                  <a:pt x="208" y="120"/>
                </a:lnTo>
                <a:lnTo>
                  <a:pt x="196" y="110"/>
                </a:lnTo>
                <a:lnTo>
                  <a:pt x="188" y="106"/>
                </a:lnTo>
                <a:lnTo>
                  <a:pt x="180" y="104"/>
                </a:lnTo>
                <a:lnTo>
                  <a:pt x="166" y="98"/>
                </a:lnTo>
                <a:lnTo>
                  <a:pt x="158" y="96"/>
                </a:lnTo>
                <a:lnTo>
                  <a:pt x="152" y="92"/>
                </a:lnTo>
                <a:lnTo>
                  <a:pt x="148" y="88"/>
                </a:lnTo>
                <a:lnTo>
                  <a:pt x="144" y="80"/>
                </a:lnTo>
                <a:lnTo>
                  <a:pt x="144" y="82"/>
                </a:lnTo>
                <a:lnTo>
                  <a:pt x="132" y="92"/>
                </a:lnTo>
                <a:lnTo>
                  <a:pt x="124" y="100"/>
                </a:lnTo>
                <a:lnTo>
                  <a:pt x="136" y="116"/>
                </a:lnTo>
                <a:lnTo>
                  <a:pt x="126" y="124"/>
                </a:lnTo>
                <a:lnTo>
                  <a:pt x="118" y="126"/>
                </a:lnTo>
                <a:lnTo>
                  <a:pt x="108" y="124"/>
                </a:lnTo>
                <a:lnTo>
                  <a:pt x="96" y="120"/>
                </a:lnTo>
                <a:lnTo>
                  <a:pt x="100" y="138"/>
                </a:lnTo>
                <a:lnTo>
                  <a:pt x="100" y="150"/>
                </a:lnTo>
                <a:lnTo>
                  <a:pt x="98" y="158"/>
                </a:lnTo>
                <a:lnTo>
                  <a:pt x="94" y="160"/>
                </a:lnTo>
                <a:lnTo>
                  <a:pt x="90" y="160"/>
                </a:lnTo>
                <a:lnTo>
                  <a:pt x="84" y="160"/>
                </a:lnTo>
                <a:lnTo>
                  <a:pt x="74" y="156"/>
                </a:lnTo>
                <a:lnTo>
                  <a:pt x="76" y="166"/>
                </a:lnTo>
                <a:lnTo>
                  <a:pt x="82" y="176"/>
                </a:lnTo>
                <a:lnTo>
                  <a:pt x="86" y="188"/>
                </a:lnTo>
                <a:lnTo>
                  <a:pt x="88" y="200"/>
                </a:lnTo>
                <a:lnTo>
                  <a:pt x="86" y="208"/>
                </a:lnTo>
                <a:lnTo>
                  <a:pt x="82" y="214"/>
                </a:lnTo>
                <a:lnTo>
                  <a:pt x="70" y="230"/>
                </a:lnTo>
                <a:lnTo>
                  <a:pt x="54" y="244"/>
                </a:lnTo>
                <a:lnTo>
                  <a:pt x="42" y="252"/>
                </a:lnTo>
                <a:lnTo>
                  <a:pt x="30" y="254"/>
                </a:lnTo>
                <a:lnTo>
                  <a:pt x="16" y="256"/>
                </a:lnTo>
                <a:lnTo>
                  <a:pt x="10" y="258"/>
                </a:lnTo>
                <a:lnTo>
                  <a:pt x="6" y="262"/>
                </a:lnTo>
                <a:lnTo>
                  <a:pt x="2" y="266"/>
                </a:lnTo>
                <a:lnTo>
                  <a:pt x="0" y="272"/>
                </a:lnTo>
                <a:lnTo>
                  <a:pt x="2" y="276"/>
                </a:lnTo>
                <a:lnTo>
                  <a:pt x="6" y="280"/>
                </a:lnTo>
                <a:lnTo>
                  <a:pt x="16" y="286"/>
                </a:lnTo>
                <a:lnTo>
                  <a:pt x="26" y="296"/>
                </a:lnTo>
                <a:lnTo>
                  <a:pt x="30" y="300"/>
                </a:lnTo>
                <a:lnTo>
                  <a:pt x="30" y="308"/>
                </a:lnTo>
                <a:lnTo>
                  <a:pt x="22" y="308"/>
                </a:lnTo>
                <a:lnTo>
                  <a:pt x="12" y="310"/>
                </a:lnTo>
                <a:lnTo>
                  <a:pt x="14" y="310"/>
                </a:lnTo>
                <a:lnTo>
                  <a:pt x="22" y="314"/>
                </a:lnTo>
                <a:lnTo>
                  <a:pt x="30" y="318"/>
                </a:lnTo>
                <a:lnTo>
                  <a:pt x="30" y="320"/>
                </a:lnTo>
                <a:lnTo>
                  <a:pt x="40" y="320"/>
                </a:lnTo>
                <a:lnTo>
                  <a:pt x="48" y="324"/>
                </a:lnTo>
                <a:lnTo>
                  <a:pt x="54" y="330"/>
                </a:lnTo>
                <a:lnTo>
                  <a:pt x="58" y="338"/>
                </a:lnTo>
                <a:lnTo>
                  <a:pt x="62" y="342"/>
                </a:lnTo>
                <a:lnTo>
                  <a:pt x="68" y="344"/>
                </a:lnTo>
                <a:lnTo>
                  <a:pt x="74" y="344"/>
                </a:lnTo>
                <a:lnTo>
                  <a:pt x="80" y="346"/>
                </a:lnTo>
                <a:lnTo>
                  <a:pt x="84" y="348"/>
                </a:lnTo>
                <a:lnTo>
                  <a:pt x="88" y="350"/>
                </a:lnTo>
                <a:lnTo>
                  <a:pt x="90" y="350"/>
                </a:lnTo>
                <a:lnTo>
                  <a:pt x="88" y="352"/>
                </a:lnTo>
                <a:lnTo>
                  <a:pt x="98" y="344"/>
                </a:lnTo>
                <a:lnTo>
                  <a:pt x="102" y="342"/>
                </a:lnTo>
                <a:lnTo>
                  <a:pt x="108" y="342"/>
                </a:lnTo>
                <a:lnTo>
                  <a:pt x="116" y="342"/>
                </a:lnTo>
                <a:lnTo>
                  <a:pt x="122" y="346"/>
                </a:lnTo>
                <a:lnTo>
                  <a:pt x="126" y="348"/>
                </a:lnTo>
                <a:lnTo>
                  <a:pt x="132" y="350"/>
                </a:lnTo>
                <a:lnTo>
                  <a:pt x="132" y="356"/>
                </a:lnTo>
                <a:lnTo>
                  <a:pt x="130" y="360"/>
                </a:lnTo>
                <a:lnTo>
                  <a:pt x="124" y="368"/>
                </a:lnTo>
                <a:lnTo>
                  <a:pt x="120" y="376"/>
                </a:lnTo>
                <a:lnTo>
                  <a:pt x="118" y="384"/>
                </a:lnTo>
                <a:lnTo>
                  <a:pt x="120" y="388"/>
                </a:lnTo>
                <a:lnTo>
                  <a:pt x="124" y="394"/>
                </a:lnTo>
                <a:lnTo>
                  <a:pt x="132" y="402"/>
                </a:lnTo>
                <a:lnTo>
                  <a:pt x="130" y="406"/>
                </a:lnTo>
                <a:lnTo>
                  <a:pt x="128" y="406"/>
                </a:lnTo>
                <a:lnTo>
                  <a:pt x="120" y="408"/>
                </a:lnTo>
                <a:lnTo>
                  <a:pt x="122" y="416"/>
                </a:lnTo>
                <a:lnTo>
                  <a:pt x="122" y="420"/>
                </a:lnTo>
                <a:lnTo>
                  <a:pt x="126" y="424"/>
                </a:lnTo>
                <a:lnTo>
                  <a:pt x="128" y="428"/>
                </a:lnTo>
                <a:lnTo>
                  <a:pt x="136" y="432"/>
                </a:lnTo>
                <a:lnTo>
                  <a:pt x="146" y="438"/>
                </a:lnTo>
                <a:lnTo>
                  <a:pt x="156" y="446"/>
                </a:lnTo>
                <a:lnTo>
                  <a:pt x="164" y="454"/>
                </a:lnTo>
                <a:lnTo>
                  <a:pt x="170" y="454"/>
                </a:lnTo>
                <a:lnTo>
                  <a:pt x="174" y="454"/>
                </a:lnTo>
                <a:lnTo>
                  <a:pt x="176" y="452"/>
                </a:lnTo>
                <a:lnTo>
                  <a:pt x="178" y="450"/>
                </a:lnTo>
                <a:lnTo>
                  <a:pt x="182" y="450"/>
                </a:lnTo>
                <a:lnTo>
                  <a:pt x="194" y="458"/>
                </a:lnTo>
                <a:lnTo>
                  <a:pt x="204" y="468"/>
                </a:lnTo>
                <a:lnTo>
                  <a:pt x="214" y="474"/>
                </a:lnTo>
                <a:lnTo>
                  <a:pt x="224" y="478"/>
                </a:lnTo>
                <a:lnTo>
                  <a:pt x="236" y="482"/>
                </a:lnTo>
                <a:lnTo>
                  <a:pt x="240" y="484"/>
                </a:lnTo>
                <a:lnTo>
                  <a:pt x="244" y="488"/>
                </a:lnTo>
                <a:lnTo>
                  <a:pt x="248" y="490"/>
                </a:lnTo>
                <a:lnTo>
                  <a:pt x="254" y="492"/>
                </a:lnTo>
                <a:lnTo>
                  <a:pt x="258" y="494"/>
                </a:lnTo>
                <a:lnTo>
                  <a:pt x="260" y="492"/>
                </a:lnTo>
                <a:lnTo>
                  <a:pt x="262" y="492"/>
                </a:lnTo>
                <a:lnTo>
                  <a:pt x="268" y="498"/>
                </a:lnTo>
                <a:lnTo>
                  <a:pt x="276" y="500"/>
                </a:lnTo>
                <a:lnTo>
                  <a:pt x="294" y="500"/>
                </a:lnTo>
                <a:lnTo>
                  <a:pt x="294" y="502"/>
                </a:lnTo>
                <a:lnTo>
                  <a:pt x="294" y="498"/>
                </a:lnTo>
                <a:lnTo>
                  <a:pt x="298" y="496"/>
                </a:lnTo>
                <a:lnTo>
                  <a:pt x="306" y="494"/>
                </a:lnTo>
                <a:lnTo>
                  <a:pt x="308" y="506"/>
                </a:lnTo>
                <a:lnTo>
                  <a:pt x="312" y="502"/>
                </a:lnTo>
                <a:lnTo>
                  <a:pt x="316" y="496"/>
                </a:lnTo>
                <a:lnTo>
                  <a:pt x="320" y="492"/>
                </a:lnTo>
                <a:lnTo>
                  <a:pt x="324" y="490"/>
                </a:lnTo>
                <a:lnTo>
                  <a:pt x="336" y="492"/>
                </a:lnTo>
                <a:lnTo>
                  <a:pt x="346" y="498"/>
                </a:lnTo>
                <a:lnTo>
                  <a:pt x="356" y="506"/>
                </a:lnTo>
                <a:lnTo>
                  <a:pt x="362" y="512"/>
                </a:lnTo>
                <a:lnTo>
                  <a:pt x="364" y="510"/>
                </a:lnTo>
                <a:lnTo>
                  <a:pt x="362" y="512"/>
                </a:lnTo>
                <a:lnTo>
                  <a:pt x="366" y="504"/>
                </a:lnTo>
                <a:lnTo>
                  <a:pt x="370" y="494"/>
                </a:lnTo>
                <a:lnTo>
                  <a:pt x="374" y="486"/>
                </a:lnTo>
                <a:lnTo>
                  <a:pt x="382" y="478"/>
                </a:lnTo>
                <a:lnTo>
                  <a:pt x="390" y="474"/>
                </a:lnTo>
                <a:lnTo>
                  <a:pt x="400" y="470"/>
                </a:lnTo>
                <a:lnTo>
                  <a:pt x="402" y="472"/>
                </a:lnTo>
                <a:lnTo>
                  <a:pt x="404" y="472"/>
                </a:lnTo>
                <a:lnTo>
                  <a:pt x="408" y="474"/>
                </a:lnTo>
                <a:lnTo>
                  <a:pt x="410" y="472"/>
                </a:lnTo>
                <a:lnTo>
                  <a:pt x="414" y="470"/>
                </a:lnTo>
                <a:lnTo>
                  <a:pt x="416" y="468"/>
                </a:lnTo>
                <a:lnTo>
                  <a:pt x="422" y="468"/>
                </a:lnTo>
                <a:lnTo>
                  <a:pt x="430" y="476"/>
                </a:lnTo>
                <a:lnTo>
                  <a:pt x="430" y="480"/>
                </a:lnTo>
                <a:lnTo>
                  <a:pt x="430" y="482"/>
                </a:lnTo>
                <a:lnTo>
                  <a:pt x="434" y="486"/>
                </a:lnTo>
                <a:lnTo>
                  <a:pt x="440" y="488"/>
                </a:lnTo>
                <a:lnTo>
                  <a:pt x="446" y="488"/>
                </a:lnTo>
                <a:lnTo>
                  <a:pt x="446" y="484"/>
                </a:lnTo>
                <a:close/>
              </a:path>
            </a:pathLst>
          </a:custGeom>
          <a:solidFill>
            <a:srgbClr val="FFFF99"/>
          </a:solidFill>
          <a:ln w="7938">
            <a:solidFill>
              <a:srgbClr val="000000"/>
            </a:solidFill>
            <a:prstDash val="solid"/>
            <a:round/>
            <a:headEnd/>
            <a:tailEnd/>
          </a:ln>
        </p:spPr>
        <p:txBody>
          <a:bodyPr/>
          <a:lstStyle/>
          <a:p>
            <a:endParaRPr lang="en-US"/>
          </a:p>
        </p:txBody>
      </p:sp>
      <p:sp>
        <p:nvSpPr>
          <p:cNvPr id="4240" name="Freeform 144"/>
          <p:cNvSpPr>
            <a:spLocks/>
          </p:cNvSpPr>
          <p:nvPr/>
        </p:nvSpPr>
        <p:spPr bwMode="auto">
          <a:xfrm>
            <a:off x="6650038" y="2783822"/>
            <a:ext cx="565150" cy="454025"/>
          </a:xfrm>
          <a:custGeom>
            <a:avLst/>
            <a:gdLst>
              <a:gd name="T0" fmla="*/ 108 w 356"/>
              <a:gd name="T1" fmla="*/ 186 h 286"/>
              <a:gd name="T2" fmla="*/ 154 w 356"/>
              <a:gd name="T3" fmla="*/ 228 h 286"/>
              <a:gd name="T4" fmla="*/ 194 w 356"/>
              <a:gd name="T5" fmla="*/ 256 h 286"/>
              <a:gd name="T6" fmla="*/ 222 w 356"/>
              <a:gd name="T7" fmla="*/ 256 h 286"/>
              <a:gd name="T8" fmla="*/ 246 w 356"/>
              <a:gd name="T9" fmla="*/ 246 h 286"/>
              <a:gd name="T10" fmla="*/ 254 w 356"/>
              <a:gd name="T11" fmla="*/ 252 h 286"/>
              <a:gd name="T12" fmla="*/ 258 w 356"/>
              <a:gd name="T13" fmla="*/ 268 h 286"/>
              <a:gd name="T14" fmla="*/ 302 w 356"/>
              <a:gd name="T15" fmla="*/ 284 h 286"/>
              <a:gd name="T16" fmla="*/ 330 w 356"/>
              <a:gd name="T17" fmla="*/ 286 h 286"/>
              <a:gd name="T18" fmla="*/ 336 w 356"/>
              <a:gd name="T19" fmla="*/ 268 h 286"/>
              <a:gd name="T20" fmla="*/ 354 w 356"/>
              <a:gd name="T21" fmla="*/ 256 h 286"/>
              <a:gd name="T22" fmla="*/ 346 w 356"/>
              <a:gd name="T23" fmla="*/ 244 h 286"/>
              <a:gd name="T24" fmla="*/ 338 w 356"/>
              <a:gd name="T25" fmla="*/ 226 h 286"/>
              <a:gd name="T26" fmla="*/ 320 w 356"/>
              <a:gd name="T27" fmla="*/ 212 h 286"/>
              <a:gd name="T28" fmla="*/ 302 w 356"/>
              <a:gd name="T29" fmla="*/ 200 h 286"/>
              <a:gd name="T30" fmla="*/ 310 w 356"/>
              <a:gd name="T31" fmla="*/ 186 h 286"/>
              <a:gd name="T32" fmla="*/ 318 w 356"/>
              <a:gd name="T33" fmla="*/ 170 h 286"/>
              <a:gd name="T34" fmla="*/ 300 w 356"/>
              <a:gd name="T35" fmla="*/ 160 h 286"/>
              <a:gd name="T36" fmla="*/ 290 w 356"/>
              <a:gd name="T37" fmla="*/ 128 h 286"/>
              <a:gd name="T38" fmla="*/ 292 w 356"/>
              <a:gd name="T39" fmla="*/ 102 h 286"/>
              <a:gd name="T40" fmla="*/ 294 w 356"/>
              <a:gd name="T41" fmla="*/ 78 h 286"/>
              <a:gd name="T42" fmla="*/ 284 w 356"/>
              <a:gd name="T43" fmla="*/ 68 h 286"/>
              <a:gd name="T44" fmla="*/ 242 w 356"/>
              <a:gd name="T45" fmla="*/ 44 h 286"/>
              <a:gd name="T46" fmla="*/ 208 w 356"/>
              <a:gd name="T47" fmla="*/ 32 h 286"/>
              <a:gd name="T48" fmla="*/ 174 w 356"/>
              <a:gd name="T49" fmla="*/ 46 h 286"/>
              <a:gd name="T50" fmla="*/ 150 w 356"/>
              <a:gd name="T51" fmla="*/ 58 h 286"/>
              <a:gd name="T52" fmla="*/ 102 w 356"/>
              <a:gd name="T53" fmla="*/ 50 h 286"/>
              <a:gd name="T54" fmla="*/ 84 w 356"/>
              <a:gd name="T55" fmla="*/ 34 h 286"/>
              <a:gd name="T56" fmla="*/ 70 w 356"/>
              <a:gd name="T57" fmla="*/ 20 h 286"/>
              <a:gd name="T58" fmla="*/ 58 w 356"/>
              <a:gd name="T59" fmla="*/ 6 h 286"/>
              <a:gd name="T60" fmla="*/ 36 w 356"/>
              <a:gd name="T61" fmla="*/ 24 h 286"/>
              <a:gd name="T62" fmla="*/ 22 w 356"/>
              <a:gd name="T63" fmla="*/ 22 h 286"/>
              <a:gd name="T64" fmla="*/ 4 w 356"/>
              <a:gd name="T65" fmla="*/ 0 h 286"/>
              <a:gd name="T66" fmla="*/ 0 w 356"/>
              <a:gd name="T67" fmla="*/ 14 h 286"/>
              <a:gd name="T68" fmla="*/ 6 w 356"/>
              <a:gd name="T69" fmla="*/ 44 h 286"/>
              <a:gd name="T70" fmla="*/ 20 w 356"/>
              <a:gd name="T71" fmla="*/ 68 h 286"/>
              <a:gd name="T72" fmla="*/ 50 w 356"/>
              <a:gd name="T73" fmla="*/ 84 h 286"/>
              <a:gd name="T74" fmla="*/ 40 w 356"/>
              <a:gd name="T75" fmla="*/ 114 h 286"/>
              <a:gd name="T76" fmla="*/ 50 w 356"/>
              <a:gd name="T77" fmla="*/ 134 h 286"/>
              <a:gd name="T78" fmla="*/ 76 w 356"/>
              <a:gd name="T79" fmla="*/ 154 h 286"/>
              <a:gd name="T80" fmla="*/ 82 w 356"/>
              <a:gd name="T81" fmla="*/ 174 h 286"/>
              <a:gd name="T82" fmla="*/ 96 w 356"/>
              <a:gd name="T83" fmla="*/ 19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286">
                <a:moveTo>
                  <a:pt x="102" y="198"/>
                </a:moveTo>
                <a:lnTo>
                  <a:pt x="106" y="194"/>
                </a:lnTo>
                <a:lnTo>
                  <a:pt x="108" y="186"/>
                </a:lnTo>
                <a:lnTo>
                  <a:pt x="120" y="194"/>
                </a:lnTo>
                <a:lnTo>
                  <a:pt x="132" y="204"/>
                </a:lnTo>
                <a:lnTo>
                  <a:pt x="154" y="228"/>
                </a:lnTo>
                <a:lnTo>
                  <a:pt x="166" y="240"/>
                </a:lnTo>
                <a:lnTo>
                  <a:pt x="178" y="248"/>
                </a:lnTo>
                <a:lnTo>
                  <a:pt x="194" y="256"/>
                </a:lnTo>
                <a:lnTo>
                  <a:pt x="202" y="256"/>
                </a:lnTo>
                <a:lnTo>
                  <a:pt x="212" y="258"/>
                </a:lnTo>
                <a:lnTo>
                  <a:pt x="222" y="256"/>
                </a:lnTo>
                <a:lnTo>
                  <a:pt x="230" y="252"/>
                </a:lnTo>
                <a:lnTo>
                  <a:pt x="238" y="248"/>
                </a:lnTo>
                <a:lnTo>
                  <a:pt x="246" y="246"/>
                </a:lnTo>
                <a:lnTo>
                  <a:pt x="252" y="246"/>
                </a:lnTo>
                <a:lnTo>
                  <a:pt x="254" y="248"/>
                </a:lnTo>
                <a:lnTo>
                  <a:pt x="254" y="252"/>
                </a:lnTo>
                <a:lnTo>
                  <a:pt x="256" y="258"/>
                </a:lnTo>
                <a:lnTo>
                  <a:pt x="254" y="266"/>
                </a:lnTo>
                <a:lnTo>
                  <a:pt x="258" y="268"/>
                </a:lnTo>
                <a:lnTo>
                  <a:pt x="264" y="272"/>
                </a:lnTo>
                <a:lnTo>
                  <a:pt x="282" y="278"/>
                </a:lnTo>
                <a:lnTo>
                  <a:pt x="302" y="284"/>
                </a:lnTo>
                <a:lnTo>
                  <a:pt x="316" y="286"/>
                </a:lnTo>
                <a:lnTo>
                  <a:pt x="324" y="286"/>
                </a:lnTo>
                <a:lnTo>
                  <a:pt x="330" y="286"/>
                </a:lnTo>
                <a:lnTo>
                  <a:pt x="330" y="278"/>
                </a:lnTo>
                <a:lnTo>
                  <a:pt x="332" y="274"/>
                </a:lnTo>
                <a:lnTo>
                  <a:pt x="336" y="268"/>
                </a:lnTo>
                <a:lnTo>
                  <a:pt x="340" y="264"/>
                </a:lnTo>
                <a:lnTo>
                  <a:pt x="350" y="258"/>
                </a:lnTo>
                <a:lnTo>
                  <a:pt x="354" y="256"/>
                </a:lnTo>
                <a:lnTo>
                  <a:pt x="356" y="252"/>
                </a:lnTo>
                <a:lnTo>
                  <a:pt x="352" y="248"/>
                </a:lnTo>
                <a:lnTo>
                  <a:pt x="346" y="244"/>
                </a:lnTo>
                <a:lnTo>
                  <a:pt x="344" y="236"/>
                </a:lnTo>
                <a:lnTo>
                  <a:pt x="342" y="228"/>
                </a:lnTo>
                <a:lnTo>
                  <a:pt x="338" y="226"/>
                </a:lnTo>
                <a:lnTo>
                  <a:pt x="332" y="226"/>
                </a:lnTo>
                <a:lnTo>
                  <a:pt x="326" y="220"/>
                </a:lnTo>
                <a:lnTo>
                  <a:pt x="320" y="212"/>
                </a:lnTo>
                <a:lnTo>
                  <a:pt x="314" y="206"/>
                </a:lnTo>
                <a:lnTo>
                  <a:pt x="308" y="204"/>
                </a:lnTo>
                <a:lnTo>
                  <a:pt x="302" y="200"/>
                </a:lnTo>
                <a:lnTo>
                  <a:pt x="304" y="196"/>
                </a:lnTo>
                <a:lnTo>
                  <a:pt x="306" y="192"/>
                </a:lnTo>
                <a:lnTo>
                  <a:pt x="310" y="186"/>
                </a:lnTo>
                <a:lnTo>
                  <a:pt x="316" y="178"/>
                </a:lnTo>
                <a:lnTo>
                  <a:pt x="318" y="174"/>
                </a:lnTo>
                <a:lnTo>
                  <a:pt x="318" y="170"/>
                </a:lnTo>
                <a:lnTo>
                  <a:pt x="310" y="168"/>
                </a:lnTo>
                <a:lnTo>
                  <a:pt x="304" y="164"/>
                </a:lnTo>
                <a:lnTo>
                  <a:pt x="300" y="160"/>
                </a:lnTo>
                <a:lnTo>
                  <a:pt x="298" y="154"/>
                </a:lnTo>
                <a:lnTo>
                  <a:pt x="294" y="140"/>
                </a:lnTo>
                <a:lnTo>
                  <a:pt x="290" y="128"/>
                </a:lnTo>
                <a:lnTo>
                  <a:pt x="290" y="120"/>
                </a:lnTo>
                <a:lnTo>
                  <a:pt x="290" y="112"/>
                </a:lnTo>
                <a:lnTo>
                  <a:pt x="292" y="102"/>
                </a:lnTo>
                <a:lnTo>
                  <a:pt x="294" y="92"/>
                </a:lnTo>
                <a:lnTo>
                  <a:pt x="294" y="82"/>
                </a:lnTo>
                <a:lnTo>
                  <a:pt x="294" y="78"/>
                </a:lnTo>
                <a:lnTo>
                  <a:pt x="292" y="74"/>
                </a:lnTo>
                <a:lnTo>
                  <a:pt x="288" y="70"/>
                </a:lnTo>
                <a:lnTo>
                  <a:pt x="284" y="68"/>
                </a:lnTo>
                <a:lnTo>
                  <a:pt x="276" y="66"/>
                </a:lnTo>
                <a:lnTo>
                  <a:pt x="268" y="62"/>
                </a:lnTo>
                <a:lnTo>
                  <a:pt x="242" y="44"/>
                </a:lnTo>
                <a:lnTo>
                  <a:pt x="226" y="36"/>
                </a:lnTo>
                <a:lnTo>
                  <a:pt x="216" y="32"/>
                </a:lnTo>
                <a:lnTo>
                  <a:pt x="208" y="32"/>
                </a:lnTo>
                <a:lnTo>
                  <a:pt x="198" y="34"/>
                </a:lnTo>
                <a:lnTo>
                  <a:pt x="188" y="36"/>
                </a:lnTo>
                <a:lnTo>
                  <a:pt x="174" y="46"/>
                </a:lnTo>
                <a:lnTo>
                  <a:pt x="168" y="50"/>
                </a:lnTo>
                <a:lnTo>
                  <a:pt x="160" y="54"/>
                </a:lnTo>
                <a:lnTo>
                  <a:pt x="150" y="58"/>
                </a:lnTo>
                <a:lnTo>
                  <a:pt x="136" y="58"/>
                </a:lnTo>
                <a:lnTo>
                  <a:pt x="120" y="56"/>
                </a:lnTo>
                <a:lnTo>
                  <a:pt x="102" y="50"/>
                </a:lnTo>
                <a:lnTo>
                  <a:pt x="94" y="44"/>
                </a:lnTo>
                <a:lnTo>
                  <a:pt x="88" y="38"/>
                </a:lnTo>
                <a:lnTo>
                  <a:pt x="84" y="34"/>
                </a:lnTo>
                <a:lnTo>
                  <a:pt x="82" y="28"/>
                </a:lnTo>
                <a:lnTo>
                  <a:pt x="74" y="24"/>
                </a:lnTo>
                <a:lnTo>
                  <a:pt x="70" y="20"/>
                </a:lnTo>
                <a:lnTo>
                  <a:pt x="68" y="14"/>
                </a:lnTo>
                <a:lnTo>
                  <a:pt x="66" y="6"/>
                </a:lnTo>
                <a:lnTo>
                  <a:pt x="58" y="6"/>
                </a:lnTo>
                <a:lnTo>
                  <a:pt x="46" y="16"/>
                </a:lnTo>
                <a:lnTo>
                  <a:pt x="40" y="22"/>
                </a:lnTo>
                <a:lnTo>
                  <a:pt x="36" y="24"/>
                </a:lnTo>
                <a:lnTo>
                  <a:pt x="30" y="24"/>
                </a:lnTo>
                <a:lnTo>
                  <a:pt x="26" y="24"/>
                </a:lnTo>
                <a:lnTo>
                  <a:pt x="22" y="22"/>
                </a:lnTo>
                <a:lnTo>
                  <a:pt x="16" y="14"/>
                </a:lnTo>
                <a:lnTo>
                  <a:pt x="10" y="6"/>
                </a:lnTo>
                <a:lnTo>
                  <a:pt x="4" y="0"/>
                </a:lnTo>
                <a:lnTo>
                  <a:pt x="4" y="6"/>
                </a:lnTo>
                <a:lnTo>
                  <a:pt x="2" y="14"/>
                </a:lnTo>
                <a:lnTo>
                  <a:pt x="0" y="14"/>
                </a:lnTo>
                <a:lnTo>
                  <a:pt x="2" y="24"/>
                </a:lnTo>
                <a:lnTo>
                  <a:pt x="4" y="34"/>
                </a:lnTo>
                <a:lnTo>
                  <a:pt x="6" y="44"/>
                </a:lnTo>
                <a:lnTo>
                  <a:pt x="10" y="56"/>
                </a:lnTo>
                <a:lnTo>
                  <a:pt x="16" y="56"/>
                </a:lnTo>
                <a:lnTo>
                  <a:pt x="20" y="68"/>
                </a:lnTo>
                <a:lnTo>
                  <a:pt x="28" y="76"/>
                </a:lnTo>
                <a:lnTo>
                  <a:pt x="38" y="80"/>
                </a:lnTo>
                <a:lnTo>
                  <a:pt x="50" y="84"/>
                </a:lnTo>
                <a:lnTo>
                  <a:pt x="44" y="98"/>
                </a:lnTo>
                <a:lnTo>
                  <a:pt x="42" y="106"/>
                </a:lnTo>
                <a:lnTo>
                  <a:pt x="40" y="114"/>
                </a:lnTo>
                <a:lnTo>
                  <a:pt x="42" y="122"/>
                </a:lnTo>
                <a:lnTo>
                  <a:pt x="44" y="128"/>
                </a:lnTo>
                <a:lnTo>
                  <a:pt x="50" y="134"/>
                </a:lnTo>
                <a:lnTo>
                  <a:pt x="54" y="138"/>
                </a:lnTo>
                <a:lnTo>
                  <a:pt x="66" y="146"/>
                </a:lnTo>
                <a:lnTo>
                  <a:pt x="76" y="154"/>
                </a:lnTo>
                <a:lnTo>
                  <a:pt x="80" y="158"/>
                </a:lnTo>
                <a:lnTo>
                  <a:pt x="80" y="164"/>
                </a:lnTo>
                <a:lnTo>
                  <a:pt x="82" y="174"/>
                </a:lnTo>
                <a:lnTo>
                  <a:pt x="86" y="180"/>
                </a:lnTo>
                <a:lnTo>
                  <a:pt x="92" y="186"/>
                </a:lnTo>
                <a:lnTo>
                  <a:pt x="96" y="190"/>
                </a:lnTo>
                <a:lnTo>
                  <a:pt x="100" y="196"/>
                </a:lnTo>
                <a:lnTo>
                  <a:pt x="102" y="198"/>
                </a:lnTo>
                <a:close/>
              </a:path>
            </a:pathLst>
          </a:custGeom>
          <a:solidFill>
            <a:srgbClr val="FFFF99"/>
          </a:solidFill>
          <a:ln w="7938">
            <a:solidFill>
              <a:srgbClr val="000000"/>
            </a:solidFill>
            <a:prstDash val="solid"/>
            <a:round/>
            <a:headEnd/>
            <a:tailEnd/>
          </a:ln>
        </p:spPr>
        <p:txBody>
          <a:bodyPr/>
          <a:lstStyle/>
          <a:p>
            <a:endParaRPr lang="en-US"/>
          </a:p>
        </p:txBody>
      </p:sp>
      <p:sp>
        <p:nvSpPr>
          <p:cNvPr id="4241" name="Freeform 145"/>
          <p:cNvSpPr>
            <a:spLocks/>
          </p:cNvSpPr>
          <p:nvPr/>
        </p:nvSpPr>
        <p:spPr bwMode="auto">
          <a:xfrm>
            <a:off x="6932614" y="3244197"/>
            <a:ext cx="206375" cy="257175"/>
          </a:xfrm>
          <a:custGeom>
            <a:avLst/>
            <a:gdLst>
              <a:gd name="T0" fmla="*/ 72 w 130"/>
              <a:gd name="T1" fmla="*/ 4 h 162"/>
              <a:gd name="T2" fmla="*/ 78 w 130"/>
              <a:gd name="T3" fmla="*/ 14 h 162"/>
              <a:gd name="T4" fmla="*/ 82 w 130"/>
              <a:gd name="T5" fmla="*/ 24 h 162"/>
              <a:gd name="T6" fmla="*/ 88 w 130"/>
              <a:gd name="T7" fmla="*/ 28 h 162"/>
              <a:gd name="T8" fmla="*/ 96 w 130"/>
              <a:gd name="T9" fmla="*/ 30 h 162"/>
              <a:gd name="T10" fmla="*/ 110 w 130"/>
              <a:gd name="T11" fmla="*/ 34 h 162"/>
              <a:gd name="T12" fmla="*/ 118 w 130"/>
              <a:gd name="T13" fmla="*/ 38 h 162"/>
              <a:gd name="T14" fmla="*/ 124 w 130"/>
              <a:gd name="T15" fmla="*/ 42 h 162"/>
              <a:gd name="T16" fmla="*/ 128 w 130"/>
              <a:gd name="T17" fmla="*/ 46 h 162"/>
              <a:gd name="T18" fmla="*/ 130 w 130"/>
              <a:gd name="T19" fmla="*/ 54 h 162"/>
              <a:gd name="T20" fmla="*/ 128 w 130"/>
              <a:gd name="T21" fmla="*/ 62 h 162"/>
              <a:gd name="T22" fmla="*/ 124 w 130"/>
              <a:gd name="T23" fmla="*/ 70 h 162"/>
              <a:gd name="T24" fmla="*/ 112 w 130"/>
              <a:gd name="T25" fmla="*/ 82 h 162"/>
              <a:gd name="T26" fmla="*/ 106 w 130"/>
              <a:gd name="T27" fmla="*/ 88 h 162"/>
              <a:gd name="T28" fmla="*/ 102 w 130"/>
              <a:gd name="T29" fmla="*/ 92 h 162"/>
              <a:gd name="T30" fmla="*/ 100 w 130"/>
              <a:gd name="T31" fmla="*/ 98 h 162"/>
              <a:gd name="T32" fmla="*/ 100 w 130"/>
              <a:gd name="T33" fmla="*/ 106 h 162"/>
              <a:gd name="T34" fmla="*/ 100 w 130"/>
              <a:gd name="T35" fmla="*/ 118 h 162"/>
              <a:gd name="T36" fmla="*/ 90 w 130"/>
              <a:gd name="T37" fmla="*/ 120 h 162"/>
              <a:gd name="T38" fmla="*/ 84 w 130"/>
              <a:gd name="T39" fmla="*/ 118 h 162"/>
              <a:gd name="T40" fmla="*/ 84 w 130"/>
              <a:gd name="T41" fmla="*/ 130 h 162"/>
              <a:gd name="T42" fmla="*/ 84 w 130"/>
              <a:gd name="T43" fmla="*/ 132 h 162"/>
              <a:gd name="T44" fmla="*/ 84 w 130"/>
              <a:gd name="T45" fmla="*/ 136 h 162"/>
              <a:gd name="T46" fmla="*/ 78 w 130"/>
              <a:gd name="T47" fmla="*/ 138 h 162"/>
              <a:gd name="T48" fmla="*/ 72 w 130"/>
              <a:gd name="T49" fmla="*/ 140 h 162"/>
              <a:gd name="T50" fmla="*/ 70 w 130"/>
              <a:gd name="T51" fmla="*/ 142 h 162"/>
              <a:gd name="T52" fmla="*/ 66 w 130"/>
              <a:gd name="T53" fmla="*/ 146 h 162"/>
              <a:gd name="T54" fmla="*/ 62 w 130"/>
              <a:gd name="T55" fmla="*/ 152 h 162"/>
              <a:gd name="T56" fmla="*/ 60 w 130"/>
              <a:gd name="T57" fmla="*/ 156 h 162"/>
              <a:gd name="T58" fmla="*/ 48 w 130"/>
              <a:gd name="T59" fmla="*/ 158 h 162"/>
              <a:gd name="T60" fmla="*/ 40 w 130"/>
              <a:gd name="T61" fmla="*/ 160 h 162"/>
              <a:gd name="T62" fmla="*/ 32 w 130"/>
              <a:gd name="T63" fmla="*/ 160 h 162"/>
              <a:gd name="T64" fmla="*/ 22 w 130"/>
              <a:gd name="T65" fmla="*/ 162 h 162"/>
              <a:gd name="T66" fmla="*/ 0 w 130"/>
              <a:gd name="T67" fmla="*/ 136 h 162"/>
              <a:gd name="T68" fmla="*/ 0 w 130"/>
              <a:gd name="T69" fmla="*/ 128 h 162"/>
              <a:gd name="T70" fmla="*/ 54 w 130"/>
              <a:gd name="T71" fmla="*/ 80 h 162"/>
              <a:gd name="T72" fmla="*/ 54 w 130"/>
              <a:gd name="T73" fmla="*/ 44 h 162"/>
              <a:gd name="T74" fmla="*/ 46 w 130"/>
              <a:gd name="T75" fmla="*/ 38 h 162"/>
              <a:gd name="T76" fmla="*/ 72 w 130"/>
              <a:gd name="T77" fmla="*/ 0 h 162"/>
              <a:gd name="T78" fmla="*/ 72 w 130"/>
              <a:gd name="T79" fmla="*/ 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0" h="162">
                <a:moveTo>
                  <a:pt x="72" y="4"/>
                </a:moveTo>
                <a:lnTo>
                  <a:pt x="78" y="14"/>
                </a:lnTo>
                <a:lnTo>
                  <a:pt x="82" y="24"/>
                </a:lnTo>
                <a:lnTo>
                  <a:pt x="88" y="28"/>
                </a:lnTo>
                <a:lnTo>
                  <a:pt x="96" y="30"/>
                </a:lnTo>
                <a:lnTo>
                  <a:pt x="110" y="34"/>
                </a:lnTo>
                <a:lnTo>
                  <a:pt x="118" y="38"/>
                </a:lnTo>
                <a:lnTo>
                  <a:pt x="124" y="42"/>
                </a:lnTo>
                <a:lnTo>
                  <a:pt x="128" y="46"/>
                </a:lnTo>
                <a:lnTo>
                  <a:pt x="130" y="54"/>
                </a:lnTo>
                <a:lnTo>
                  <a:pt x="128" y="62"/>
                </a:lnTo>
                <a:lnTo>
                  <a:pt x="124" y="70"/>
                </a:lnTo>
                <a:lnTo>
                  <a:pt x="112" y="82"/>
                </a:lnTo>
                <a:lnTo>
                  <a:pt x="106" y="88"/>
                </a:lnTo>
                <a:lnTo>
                  <a:pt x="102" y="92"/>
                </a:lnTo>
                <a:lnTo>
                  <a:pt x="100" y="98"/>
                </a:lnTo>
                <a:lnTo>
                  <a:pt x="100" y="106"/>
                </a:lnTo>
                <a:lnTo>
                  <a:pt x="100" y="118"/>
                </a:lnTo>
                <a:lnTo>
                  <a:pt x="90" y="120"/>
                </a:lnTo>
                <a:lnTo>
                  <a:pt x="84" y="118"/>
                </a:lnTo>
                <a:lnTo>
                  <a:pt x="84" y="130"/>
                </a:lnTo>
                <a:lnTo>
                  <a:pt x="84" y="132"/>
                </a:lnTo>
                <a:lnTo>
                  <a:pt x="84" y="136"/>
                </a:lnTo>
                <a:lnTo>
                  <a:pt x="78" y="138"/>
                </a:lnTo>
                <a:lnTo>
                  <a:pt x="72" y="140"/>
                </a:lnTo>
                <a:lnTo>
                  <a:pt x="70" y="142"/>
                </a:lnTo>
                <a:lnTo>
                  <a:pt x="66" y="146"/>
                </a:lnTo>
                <a:lnTo>
                  <a:pt x="62" y="152"/>
                </a:lnTo>
                <a:lnTo>
                  <a:pt x="60" y="156"/>
                </a:lnTo>
                <a:lnTo>
                  <a:pt x="48" y="158"/>
                </a:lnTo>
                <a:lnTo>
                  <a:pt x="40" y="160"/>
                </a:lnTo>
                <a:lnTo>
                  <a:pt x="32" y="160"/>
                </a:lnTo>
                <a:lnTo>
                  <a:pt x="22" y="162"/>
                </a:lnTo>
                <a:lnTo>
                  <a:pt x="0" y="136"/>
                </a:lnTo>
                <a:lnTo>
                  <a:pt x="0" y="128"/>
                </a:lnTo>
                <a:lnTo>
                  <a:pt x="54" y="80"/>
                </a:lnTo>
                <a:lnTo>
                  <a:pt x="54" y="44"/>
                </a:lnTo>
                <a:lnTo>
                  <a:pt x="46" y="38"/>
                </a:lnTo>
                <a:lnTo>
                  <a:pt x="72" y="0"/>
                </a:lnTo>
                <a:lnTo>
                  <a:pt x="72" y="4"/>
                </a:lnTo>
                <a:close/>
              </a:path>
            </a:pathLst>
          </a:custGeom>
          <a:solidFill>
            <a:srgbClr val="FFFF99"/>
          </a:solidFill>
          <a:ln w="7938">
            <a:solidFill>
              <a:srgbClr val="000000"/>
            </a:solidFill>
            <a:prstDash val="solid"/>
            <a:round/>
            <a:headEnd/>
            <a:tailEnd/>
          </a:ln>
        </p:spPr>
        <p:txBody>
          <a:bodyPr/>
          <a:lstStyle/>
          <a:p>
            <a:endParaRPr lang="en-US"/>
          </a:p>
        </p:txBody>
      </p:sp>
      <p:sp>
        <p:nvSpPr>
          <p:cNvPr id="4242" name="Freeform 146"/>
          <p:cNvSpPr>
            <a:spLocks/>
          </p:cNvSpPr>
          <p:nvPr/>
        </p:nvSpPr>
        <p:spPr bwMode="auto">
          <a:xfrm>
            <a:off x="6688138" y="3447397"/>
            <a:ext cx="279400" cy="180975"/>
          </a:xfrm>
          <a:custGeom>
            <a:avLst/>
            <a:gdLst>
              <a:gd name="T0" fmla="*/ 176 w 176"/>
              <a:gd name="T1" fmla="*/ 34 h 114"/>
              <a:gd name="T2" fmla="*/ 154 w 176"/>
              <a:gd name="T3" fmla="*/ 8 h 114"/>
              <a:gd name="T4" fmla="*/ 154 w 176"/>
              <a:gd name="T5" fmla="*/ 0 h 114"/>
              <a:gd name="T6" fmla="*/ 102 w 176"/>
              <a:gd name="T7" fmla="*/ 12 h 114"/>
              <a:gd name="T8" fmla="*/ 56 w 176"/>
              <a:gd name="T9" fmla="*/ 60 h 114"/>
              <a:gd name="T10" fmla="*/ 54 w 176"/>
              <a:gd name="T11" fmla="*/ 36 h 114"/>
              <a:gd name="T12" fmla="*/ 32 w 176"/>
              <a:gd name="T13" fmla="*/ 30 h 114"/>
              <a:gd name="T14" fmla="*/ 28 w 176"/>
              <a:gd name="T15" fmla="*/ 28 h 114"/>
              <a:gd name="T16" fmla="*/ 26 w 176"/>
              <a:gd name="T17" fmla="*/ 30 h 114"/>
              <a:gd name="T18" fmla="*/ 20 w 176"/>
              <a:gd name="T19" fmla="*/ 28 h 114"/>
              <a:gd name="T20" fmla="*/ 16 w 176"/>
              <a:gd name="T21" fmla="*/ 24 h 114"/>
              <a:gd name="T22" fmla="*/ 12 w 176"/>
              <a:gd name="T23" fmla="*/ 26 h 114"/>
              <a:gd name="T24" fmla="*/ 10 w 176"/>
              <a:gd name="T25" fmla="*/ 30 h 114"/>
              <a:gd name="T26" fmla="*/ 8 w 176"/>
              <a:gd name="T27" fmla="*/ 36 h 114"/>
              <a:gd name="T28" fmla="*/ 6 w 176"/>
              <a:gd name="T29" fmla="*/ 40 h 114"/>
              <a:gd name="T30" fmla="*/ 4 w 176"/>
              <a:gd name="T31" fmla="*/ 48 h 114"/>
              <a:gd name="T32" fmla="*/ 0 w 176"/>
              <a:gd name="T33" fmla="*/ 58 h 114"/>
              <a:gd name="T34" fmla="*/ 10 w 176"/>
              <a:gd name="T35" fmla="*/ 84 h 114"/>
              <a:gd name="T36" fmla="*/ 14 w 176"/>
              <a:gd name="T37" fmla="*/ 98 h 114"/>
              <a:gd name="T38" fmla="*/ 16 w 176"/>
              <a:gd name="T39" fmla="*/ 114 h 114"/>
              <a:gd name="T40" fmla="*/ 22 w 176"/>
              <a:gd name="T41" fmla="*/ 114 h 114"/>
              <a:gd name="T42" fmla="*/ 32 w 176"/>
              <a:gd name="T43" fmla="*/ 114 h 114"/>
              <a:gd name="T44" fmla="*/ 42 w 176"/>
              <a:gd name="T45" fmla="*/ 108 h 114"/>
              <a:gd name="T46" fmla="*/ 48 w 176"/>
              <a:gd name="T47" fmla="*/ 104 h 114"/>
              <a:gd name="T48" fmla="*/ 56 w 176"/>
              <a:gd name="T49" fmla="*/ 100 h 114"/>
              <a:gd name="T50" fmla="*/ 70 w 176"/>
              <a:gd name="T51" fmla="*/ 96 h 114"/>
              <a:gd name="T52" fmla="*/ 82 w 176"/>
              <a:gd name="T53" fmla="*/ 94 h 114"/>
              <a:gd name="T54" fmla="*/ 92 w 176"/>
              <a:gd name="T55" fmla="*/ 90 h 114"/>
              <a:gd name="T56" fmla="*/ 102 w 176"/>
              <a:gd name="T57" fmla="*/ 88 h 114"/>
              <a:gd name="T58" fmla="*/ 108 w 176"/>
              <a:gd name="T59" fmla="*/ 84 h 114"/>
              <a:gd name="T60" fmla="*/ 112 w 176"/>
              <a:gd name="T61" fmla="*/ 80 h 114"/>
              <a:gd name="T62" fmla="*/ 114 w 176"/>
              <a:gd name="T63" fmla="*/ 74 h 114"/>
              <a:gd name="T64" fmla="*/ 120 w 176"/>
              <a:gd name="T65" fmla="*/ 72 h 114"/>
              <a:gd name="T66" fmla="*/ 140 w 176"/>
              <a:gd name="T67" fmla="*/ 68 h 114"/>
              <a:gd name="T68" fmla="*/ 150 w 176"/>
              <a:gd name="T69" fmla="*/ 64 h 114"/>
              <a:gd name="T70" fmla="*/ 160 w 176"/>
              <a:gd name="T71" fmla="*/ 58 h 114"/>
              <a:gd name="T72" fmla="*/ 164 w 176"/>
              <a:gd name="T73" fmla="*/ 52 h 114"/>
              <a:gd name="T74" fmla="*/ 166 w 176"/>
              <a:gd name="T75" fmla="*/ 46 h 114"/>
              <a:gd name="T76" fmla="*/ 170 w 176"/>
              <a:gd name="T77" fmla="*/ 38 h 114"/>
              <a:gd name="T78" fmla="*/ 172 w 176"/>
              <a:gd name="T79" fmla="*/ 36 h 114"/>
              <a:gd name="T80" fmla="*/ 176 w 176"/>
              <a:gd name="T81" fmla="*/ 3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114">
                <a:moveTo>
                  <a:pt x="176" y="34"/>
                </a:moveTo>
                <a:lnTo>
                  <a:pt x="154" y="8"/>
                </a:lnTo>
                <a:lnTo>
                  <a:pt x="154" y="0"/>
                </a:lnTo>
                <a:lnTo>
                  <a:pt x="102" y="12"/>
                </a:lnTo>
                <a:lnTo>
                  <a:pt x="56" y="60"/>
                </a:lnTo>
                <a:lnTo>
                  <a:pt x="54" y="36"/>
                </a:lnTo>
                <a:lnTo>
                  <a:pt x="32" y="30"/>
                </a:lnTo>
                <a:lnTo>
                  <a:pt x="28" y="28"/>
                </a:lnTo>
                <a:lnTo>
                  <a:pt x="26" y="30"/>
                </a:lnTo>
                <a:lnTo>
                  <a:pt x="20" y="28"/>
                </a:lnTo>
                <a:lnTo>
                  <a:pt x="16" y="24"/>
                </a:lnTo>
                <a:lnTo>
                  <a:pt x="12" y="26"/>
                </a:lnTo>
                <a:lnTo>
                  <a:pt x="10" y="30"/>
                </a:lnTo>
                <a:lnTo>
                  <a:pt x="8" y="36"/>
                </a:lnTo>
                <a:lnTo>
                  <a:pt x="6" y="40"/>
                </a:lnTo>
                <a:lnTo>
                  <a:pt x="4" y="48"/>
                </a:lnTo>
                <a:lnTo>
                  <a:pt x="0" y="58"/>
                </a:lnTo>
                <a:lnTo>
                  <a:pt x="10" y="84"/>
                </a:lnTo>
                <a:lnTo>
                  <a:pt x="14" y="98"/>
                </a:lnTo>
                <a:lnTo>
                  <a:pt x="16" y="114"/>
                </a:lnTo>
                <a:lnTo>
                  <a:pt x="22" y="114"/>
                </a:lnTo>
                <a:lnTo>
                  <a:pt x="32" y="114"/>
                </a:lnTo>
                <a:lnTo>
                  <a:pt x="42" y="108"/>
                </a:lnTo>
                <a:lnTo>
                  <a:pt x="48" y="104"/>
                </a:lnTo>
                <a:lnTo>
                  <a:pt x="56" y="100"/>
                </a:lnTo>
                <a:lnTo>
                  <a:pt x="70" y="96"/>
                </a:lnTo>
                <a:lnTo>
                  <a:pt x="82" y="94"/>
                </a:lnTo>
                <a:lnTo>
                  <a:pt x="92" y="90"/>
                </a:lnTo>
                <a:lnTo>
                  <a:pt x="102" y="88"/>
                </a:lnTo>
                <a:lnTo>
                  <a:pt x="108" y="84"/>
                </a:lnTo>
                <a:lnTo>
                  <a:pt x="112" y="80"/>
                </a:lnTo>
                <a:lnTo>
                  <a:pt x="114" y="74"/>
                </a:lnTo>
                <a:lnTo>
                  <a:pt x="120" y="72"/>
                </a:lnTo>
                <a:lnTo>
                  <a:pt x="140" y="68"/>
                </a:lnTo>
                <a:lnTo>
                  <a:pt x="150" y="64"/>
                </a:lnTo>
                <a:lnTo>
                  <a:pt x="160" y="58"/>
                </a:lnTo>
                <a:lnTo>
                  <a:pt x="164" y="52"/>
                </a:lnTo>
                <a:lnTo>
                  <a:pt x="166" y="46"/>
                </a:lnTo>
                <a:lnTo>
                  <a:pt x="170" y="38"/>
                </a:lnTo>
                <a:lnTo>
                  <a:pt x="172" y="36"/>
                </a:lnTo>
                <a:lnTo>
                  <a:pt x="176" y="34"/>
                </a:lnTo>
                <a:close/>
              </a:path>
            </a:pathLst>
          </a:custGeom>
          <a:solidFill>
            <a:srgbClr val="FFFF99"/>
          </a:solidFill>
          <a:ln w="7938">
            <a:solidFill>
              <a:srgbClr val="000000"/>
            </a:solidFill>
            <a:prstDash val="solid"/>
            <a:round/>
            <a:headEnd/>
            <a:tailEnd/>
          </a:ln>
        </p:spPr>
        <p:txBody>
          <a:bodyPr/>
          <a:lstStyle/>
          <a:p>
            <a:endParaRPr lang="en-US"/>
          </a:p>
        </p:txBody>
      </p:sp>
      <p:sp>
        <p:nvSpPr>
          <p:cNvPr id="4243" name="Freeform 147"/>
          <p:cNvSpPr>
            <a:spLocks/>
          </p:cNvSpPr>
          <p:nvPr/>
        </p:nvSpPr>
        <p:spPr bwMode="auto">
          <a:xfrm>
            <a:off x="6022976" y="2536172"/>
            <a:ext cx="239713" cy="136525"/>
          </a:xfrm>
          <a:custGeom>
            <a:avLst/>
            <a:gdLst>
              <a:gd name="T0" fmla="*/ 42 w 151"/>
              <a:gd name="T1" fmla="*/ 78 h 86"/>
              <a:gd name="T2" fmla="*/ 36 w 151"/>
              <a:gd name="T3" fmla="*/ 74 h 86"/>
              <a:gd name="T4" fmla="*/ 28 w 151"/>
              <a:gd name="T5" fmla="*/ 70 h 86"/>
              <a:gd name="T6" fmla="*/ 22 w 151"/>
              <a:gd name="T7" fmla="*/ 66 h 86"/>
              <a:gd name="T8" fmla="*/ 20 w 151"/>
              <a:gd name="T9" fmla="*/ 62 h 86"/>
              <a:gd name="T10" fmla="*/ 18 w 151"/>
              <a:gd name="T11" fmla="*/ 58 h 86"/>
              <a:gd name="T12" fmla="*/ 14 w 151"/>
              <a:gd name="T13" fmla="*/ 56 h 86"/>
              <a:gd name="T14" fmla="*/ 12 w 151"/>
              <a:gd name="T15" fmla="*/ 56 h 86"/>
              <a:gd name="T16" fmla="*/ 12 w 151"/>
              <a:gd name="T17" fmla="*/ 52 h 86"/>
              <a:gd name="T18" fmla="*/ 8 w 151"/>
              <a:gd name="T19" fmla="*/ 50 h 86"/>
              <a:gd name="T20" fmla="*/ 6 w 151"/>
              <a:gd name="T21" fmla="*/ 44 h 86"/>
              <a:gd name="T22" fmla="*/ 0 w 151"/>
              <a:gd name="T23" fmla="*/ 42 h 86"/>
              <a:gd name="T24" fmla="*/ 2 w 151"/>
              <a:gd name="T25" fmla="*/ 40 h 86"/>
              <a:gd name="T26" fmla="*/ 8 w 151"/>
              <a:gd name="T27" fmla="*/ 40 h 86"/>
              <a:gd name="T28" fmla="*/ 14 w 151"/>
              <a:gd name="T29" fmla="*/ 38 h 86"/>
              <a:gd name="T30" fmla="*/ 18 w 151"/>
              <a:gd name="T31" fmla="*/ 34 h 86"/>
              <a:gd name="T32" fmla="*/ 20 w 151"/>
              <a:gd name="T33" fmla="*/ 32 h 86"/>
              <a:gd name="T34" fmla="*/ 22 w 151"/>
              <a:gd name="T35" fmla="*/ 26 h 86"/>
              <a:gd name="T36" fmla="*/ 24 w 151"/>
              <a:gd name="T37" fmla="*/ 18 h 86"/>
              <a:gd name="T38" fmla="*/ 28 w 151"/>
              <a:gd name="T39" fmla="*/ 14 h 86"/>
              <a:gd name="T40" fmla="*/ 32 w 151"/>
              <a:gd name="T41" fmla="*/ 10 h 86"/>
              <a:gd name="T42" fmla="*/ 36 w 151"/>
              <a:gd name="T43" fmla="*/ 8 h 86"/>
              <a:gd name="T44" fmla="*/ 38 w 151"/>
              <a:gd name="T45" fmla="*/ 2 h 86"/>
              <a:gd name="T46" fmla="*/ 57 w 151"/>
              <a:gd name="T47" fmla="*/ 8 h 86"/>
              <a:gd name="T48" fmla="*/ 73 w 151"/>
              <a:gd name="T49" fmla="*/ 10 h 86"/>
              <a:gd name="T50" fmla="*/ 79 w 151"/>
              <a:gd name="T51" fmla="*/ 8 h 86"/>
              <a:gd name="T52" fmla="*/ 85 w 151"/>
              <a:gd name="T53" fmla="*/ 6 h 86"/>
              <a:gd name="T54" fmla="*/ 91 w 151"/>
              <a:gd name="T55" fmla="*/ 2 h 86"/>
              <a:gd name="T56" fmla="*/ 97 w 151"/>
              <a:gd name="T57" fmla="*/ 0 h 86"/>
              <a:gd name="T58" fmla="*/ 105 w 151"/>
              <a:gd name="T59" fmla="*/ 2 h 86"/>
              <a:gd name="T60" fmla="*/ 111 w 151"/>
              <a:gd name="T61" fmla="*/ 8 h 86"/>
              <a:gd name="T62" fmla="*/ 115 w 151"/>
              <a:gd name="T63" fmla="*/ 14 h 86"/>
              <a:gd name="T64" fmla="*/ 119 w 151"/>
              <a:gd name="T65" fmla="*/ 22 h 86"/>
              <a:gd name="T66" fmla="*/ 123 w 151"/>
              <a:gd name="T67" fmla="*/ 40 h 86"/>
              <a:gd name="T68" fmla="*/ 125 w 151"/>
              <a:gd name="T69" fmla="*/ 48 h 86"/>
              <a:gd name="T70" fmla="*/ 127 w 151"/>
              <a:gd name="T71" fmla="*/ 54 h 86"/>
              <a:gd name="T72" fmla="*/ 135 w 151"/>
              <a:gd name="T73" fmla="*/ 50 h 86"/>
              <a:gd name="T74" fmla="*/ 145 w 151"/>
              <a:gd name="T75" fmla="*/ 48 h 86"/>
              <a:gd name="T76" fmla="*/ 149 w 151"/>
              <a:gd name="T77" fmla="*/ 50 h 86"/>
              <a:gd name="T78" fmla="*/ 151 w 151"/>
              <a:gd name="T79" fmla="*/ 54 h 86"/>
              <a:gd name="T80" fmla="*/ 151 w 151"/>
              <a:gd name="T81" fmla="*/ 58 h 86"/>
              <a:gd name="T82" fmla="*/ 149 w 151"/>
              <a:gd name="T83" fmla="*/ 60 h 86"/>
              <a:gd name="T84" fmla="*/ 147 w 151"/>
              <a:gd name="T85" fmla="*/ 60 h 86"/>
              <a:gd name="T86" fmla="*/ 141 w 151"/>
              <a:gd name="T87" fmla="*/ 60 h 86"/>
              <a:gd name="T88" fmla="*/ 137 w 151"/>
              <a:gd name="T89" fmla="*/ 74 h 86"/>
              <a:gd name="T90" fmla="*/ 133 w 151"/>
              <a:gd name="T91" fmla="*/ 86 h 86"/>
              <a:gd name="T92" fmla="*/ 123 w 151"/>
              <a:gd name="T93" fmla="*/ 80 h 86"/>
              <a:gd name="T94" fmla="*/ 117 w 151"/>
              <a:gd name="T95" fmla="*/ 78 h 86"/>
              <a:gd name="T96" fmla="*/ 113 w 151"/>
              <a:gd name="T97" fmla="*/ 78 h 86"/>
              <a:gd name="T98" fmla="*/ 105 w 151"/>
              <a:gd name="T99" fmla="*/ 80 h 86"/>
              <a:gd name="T100" fmla="*/ 101 w 151"/>
              <a:gd name="T101" fmla="*/ 82 h 86"/>
              <a:gd name="T102" fmla="*/ 97 w 151"/>
              <a:gd name="T103" fmla="*/ 86 h 86"/>
              <a:gd name="T104" fmla="*/ 91 w 151"/>
              <a:gd name="T105" fmla="*/ 86 h 86"/>
              <a:gd name="T106" fmla="*/ 67 w 151"/>
              <a:gd name="T107" fmla="*/ 86 h 86"/>
              <a:gd name="T108" fmla="*/ 63 w 151"/>
              <a:gd name="T109" fmla="*/ 84 h 86"/>
              <a:gd name="T110" fmla="*/ 57 w 151"/>
              <a:gd name="T111" fmla="*/ 84 h 86"/>
              <a:gd name="T112" fmla="*/ 53 w 151"/>
              <a:gd name="T113" fmla="*/ 84 h 86"/>
              <a:gd name="T114" fmla="*/ 47 w 151"/>
              <a:gd name="T115" fmla="*/ 82 h 86"/>
              <a:gd name="T116" fmla="*/ 44 w 151"/>
              <a:gd name="T117" fmla="*/ 80 h 86"/>
              <a:gd name="T118" fmla="*/ 42 w 151"/>
              <a:gd name="T119" fmla="*/ 78 h 86"/>
              <a:gd name="T120" fmla="*/ 40 w 151"/>
              <a:gd name="T121" fmla="*/ 78 h 86"/>
              <a:gd name="T122" fmla="*/ 42 w 151"/>
              <a:gd name="T123" fmla="*/ 7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 h="86">
                <a:moveTo>
                  <a:pt x="42" y="78"/>
                </a:moveTo>
                <a:lnTo>
                  <a:pt x="36" y="74"/>
                </a:lnTo>
                <a:lnTo>
                  <a:pt x="28" y="70"/>
                </a:lnTo>
                <a:lnTo>
                  <a:pt x="22" y="66"/>
                </a:lnTo>
                <a:lnTo>
                  <a:pt x="20" y="62"/>
                </a:lnTo>
                <a:lnTo>
                  <a:pt x="18" y="58"/>
                </a:lnTo>
                <a:lnTo>
                  <a:pt x="14" y="56"/>
                </a:lnTo>
                <a:lnTo>
                  <a:pt x="12" y="56"/>
                </a:lnTo>
                <a:lnTo>
                  <a:pt x="12" y="52"/>
                </a:lnTo>
                <a:lnTo>
                  <a:pt x="8" y="50"/>
                </a:lnTo>
                <a:lnTo>
                  <a:pt x="6" y="44"/>
                </a:lnTo>
                <a:lnTo>
                  <a:pt x="0" y="42"/>
                </a:lnTo>
                <a:lnTo>
                  <a:pt x="2" y="40"/>
                </a:lnTo>
                <a:lnTo>
                  <a:pt x="8" y="40"/>
                </a:lnTo>
                <a:lnTo>
                  <a:pt x="14" y="38"/>
                </a:lnTo>
                <a:lnTo>
                  <a:pt x="18" y="34"/>
                </a:lnTo>
                <a:lnTo>
                  <a:pt x="20" y="32"/>
                </a:lnTo>
                <a:lnTo>
                  <a:pt x="22" y="26"/>
                </a:lnTo>
                <a:lnTo>
                  <a:pt x="24" y="18"/>
                </a:lnTo>
                <a:lnTo>
                  <a:pt x="28" y="14"/>
                </a:lnTo>
                <a:lnTo>
                  <a:pt x="32" y="10"/>
                </a:lnTo>
                <a:lnTo>
                  <a:pt x="36" y="8"/>
                </a:lnTo>
                <a:lnTo>
                  <a:pt x="38" y="2"/>
                </a:lnTo>
                <a:lnTo>
                  <a:pt x="57" y="8"/>
                </a:lnTo>
                <a:lnTo>
                  <a:pt x="73" y="10"/>
                </a:lnTo>
                <a:lnTo>
                  <a:pt x="79" y="8"/>
                </a:lnTo>
                <a:lnTo>
                  <a:pt x="85" y="6"/>
                </a:lnTo>
                <a:lnTo>
                  <a:pt x="91" y="2"/>
                </a:lnTo>
                <a:lnTo>
                  <a:pt x="97" y="0"/>
                </a:lnTo>
                <a:lnTo>
                  <a:pt x="105" y="2"/>
                </a:lnTo>
                <a:lnTo>
                  <a:pt x="111" y="8"/>
                </a:lnTo>
                <a:lnTo>
                  <a:pt x="115" y="14"/>
                </a:lnTo>
                <a:lnTo>
                  <a:pt x="119" y="22"/>
                </a:lnTo>
                <a:lnTo>
                  <a:pt x="123" y="40"/>
                </a:lnTo>
                <a:lnTo>
                  <a:pt x="125" y="48"/>
                </a:lnTo>
                <a:lnTo>
                  <a:pt x="127" y="54"/>
                </a:lnTo>
                <a:lnTo>
                  <a:pt x="135" y="50"/>
                </a:lnTo>
                <a:lnTo>
                  <a:pt x="145" y="48"/>
                </a:lnTo>
                <a:lnTo>
                  <a:pt x="149" y="50"/>
                </a:lnTo>
                <a:lnTo>
                  <a:pt x="151" y="54"/>
                </a:lnTo>
                <a:lnTo>
                  <a:pt x="151" y="58"/>
                </a:lnTo>
                <a:lnTo>
                  <a:pt x="149" y="60"/>
                </a:lnTo>
                <a:lnTo>
                  <a:pt x="147" y="60"/>
                </a:lnTo>
                <a:lnTo>
                  <a:pt x="141" y="60"/>
                </a:lnTo>
                <a:lnTo>
                  <a:pt x="137" y="74"/>
                </a:lnTo>
                <a:lnTo>
                  <a:pt x="133" y="86"/>
                </a:lnTo>
                <a:lnTo>
                  <a:pt x="123" y="80"/>
                </a:lnTo>
                <a:lnTo>
                  <a:pt x="117" y="78"/>
                </a:lnTo>
                <a:lnTo>
                  <a:pt x="113" y="78"/>
                </a:lnTo>
                <a:lnTo>
                  <a:pt x="105" y="80"/>
                </a:lnTo>
                <a:lnTo>
                  <a:pt x="101" y="82"/>
                </a:lnTo>
                <a:lnTo>
                  <a:pt x="97" y="86"/>
                </a:lnTo>
                <a:lnTo>
                  <a:pt x="91" y="86"/>
                </a:lnTo>
                <a:lnTo>
                  <a:pt x="67" y="86"/>
                </a:lnTo>
                <a:lnTo>
                  <a:pt x="63" y="84"/>
                </a:lnTo>
                <a:lnTo>
                  <a:pt x="57" y="84"/>
                </a:lnTo>
                <a:lnTo>
                  <a:pt x="53" y="84"/>
                </a:lnTo>
                <a:lnTo>
                  <a:pt x="47" y="82"/>
                </a:lnTo>
                <a:lnTo>
                  <a:pt x="44" y="80"/>
                </a:lnTo>
                <a:lnTo>
                  <a:pt x="42" y="78"/>
                </a:lnTo>
                <a:lnTo>
                  <a:pt x="40" y="78"/>
                </a:lnTo>
                <a:lnTo>
                  <a:pt x="42" y="78"/>
                </a:lnTo>
                <a:close/>
              </a:path>
            </a:pathLst>
          </a:custGeom>
          <a:solidFill>
            <a:srgbClr val="FFFF99"/>
          </a:solidFill>
          <a:ln w="7938">
            <a:solidFill>
              <a:srgbClr val="000000"/>
            </a:solidFill>
            <a:prstDash val="solid"/>
            <a:round/>
            <a:headEnd/>
            <a:tailEnd/>
          </a:ln>
        </p:spPr>
        <p:txBody>
          <a:bodyPr/>
          <a:lstStyle/>
          <a:p>
            <a:endParaRPr lang="en-US"/>
          </a:p>
        </p:txBody>
      </p:sp>
      <p:sp>
        <p:nvSpPr>
          <p:cNvPr id="4244" name="Freeform 148"/>
          <p:cNvSpPr>
            <a:spLocks/>
          </p:cNvSpPr>
          <p:nvPr/>
        </p:nvSpPr>
        <p:spPr bwMode="auto">
          <a:xfrm>
            <a:off x="5207000" y="3263247"/>
            <a:ext cx="438150" cy="460375"/>
          </a:xfrm>
          <a:custGeom>
            <a:avLst/>
            <a:gdLst>
              <a:gd name="T0" fmla="*/ 8 w 276"/>
              <a:gd name="T1" fmla="*/ 190 h 290"/>
              <a:gd name="T2" fmla="*/ 16 w 276"/>
              <a:gd name="T3" fmla="*/ 184 h 290"/>
              <a:gd name="T4" fmla="*/ 20 w 276"/>
              <a:gd name="T5" fmla="*/ 188 h 290"/>
              <a:gd name="T6" fmla="*/ 26 w 276"/>
              <a:gd name="T7" fmla="*/ 186 h 290"/>
              <a:gd name="T8" fmla="*/ 30 w 276"/>
              <a:gd name="T9" fmla="*/ 184 h 290"/>
              <a:gd name="T10" fmla="*/ 34 w 276"/>
              <a:gd name="T11" fmla="*/ 188 h 290"/>
              <a:gd name="T12" fmla="*/ 38 w 276"/>
              <a:gd name="T13" fmla="*/ 190 h 290"/>
              <a:gd name="T14" fmla="*/ 46 w 276"/>
              <a:gd name="T15" fmla="*/ 186 h 290"/>
              <a:gd name="T16" fmla="*/ 114 w 276"/>
              <a:gd name="T17" fmla="*/ 178 h 290"/>
              <a:gd name="T18" fmla="*/ 112 w 276"/>
              <a:gd name="T19" fmla="*/ 170 h 290"/>
              <a:gd name="T20" fmla="*/ 96 w 276"/>
              <a:gd name="T21" fmla="*/ 0 h 290"/>
              <a:gd name="T22" fmla="*/ 224 w 276"/>
              <a:gd name="T23" fmla="*/ 72 h 290"/>
              <a:gd name="T24" fmla="*/ 228 w 276"/>
              <a:gd name="T25" fmla="*/ 82 h 290"/>
              <a:gd name="T26" fmla="*/ 248 w 276"/>
              <a:gd name="T27" fmla="*/ 94 h 290"/>
              <a:gd name="T28" fmla="*/ 260 w 276"/>
              <a:gd name="T29" fmla="*/ 114 h 290"/>
              <a:gd name="T30" fmla="*/ 276 w 276"/>
              <a:gd name="T31" fmla="*/ 164 h 290"/>
              <a:gd name="T32" fmla="*/ 266 w 276"/>
              <a:gd name="T33" fmla="*/ 182 h 290"/>
              <a:gd name="T34" fmla="*/ 248 w 276"/>
              <a:gd name="T35" fmla="*/ 188 h 290"/>
              <a:gd name="T36" fmla="*/ 222 w 276"/>
              <a:gd name="T37" fmla="*/ 190 h 290"/>
              <a:gd name="T38" fmla="*/ 162 w 276"/>
              <a:gd name="T39" fmla="*/ 210 h 290"/>
              <a:gd name="T40" fmla="*/ 156 w 276"/>
              <a:gd name="T41" fmla="*/ 214 h 290"/>
              <a:gd name="T42" fmla="*/ 148 w 276"/>
              <a:gd name="T43" fmla="*/ 226 h 290"/>
              <a:gd name="T44" fmla="*/ 142 w 276"/>
              <a:gd name="T45" fmla="*/ 228 h 290"/>
              <a:gd name="T46" fmla="*/ 134 w 276"/>
              <a:gd name="T47" fmla="*/ 238 h 290"/>
              <a:gd name="T48" fmla="*/ 132 w 276"/>
              <a:gd name="T49" fmla="*/ 248 h 290"/>
              <a:gd name="T50" fmla="*/ 118 w 276"/>
              <a:gd name="T51" fmla="*/ 258 h 290"/>
              <a:gd name="T52" fmla="*/ 116 w 276"/>
              <a:gd name="T53" fmla="*/ 266 h 290"/>
              <a:gd name="T54" fmla="*/ 112 w 276"/>
              <a:gd name="T55" fmla="*/ 282 h 290"/>
              <a:gd name="T56" fmla="*/ 102 w 276"/>
              <a:gd name="T57" fmla="*/ 290 h 290"/>
              <a:gd name="T58" fmla="*/ 88 w 276"/>
              <a:gd name="T59" fmla="*/ 286 h 290"/>
              <a:gd name="T60" fmla="*/ 76 w 276"/>
              <a:gd name="T61" fmla="*/ 290 h 290"/>
              <a:gd name="T62" fmla="*/ 66 w 276"/>
              <a:gd name="T63" fmla="*/ 284 h 290"/>
              <a:gd name="T64" fmla="*/ 58 w 276"/>
              <a:gd name="T65" fmla="*/ 256 h 290"/>
              <a:gd name="T66" fmla="*/ 48 w 276"/>
              <a:gd name="T67" fmla="*/ 248 h 290"/>
              <a:gd name="T68" fmla="*/ 44 w 276"/>
              <a:gd name="T69" fmla="*/ 252 h 290"/>
              <a:gd name="T70" fmla="*/ 22 w 276"/>
              <a:gd name="T71" fmla="*/ 250 h 290"/>
              <a:gd name="T72" fmla="*/ 12 w 276"/>
              <a:gd name="T73" fmla="*/ 240 h 290"/>
              <a:gd name="T74" fmla="*/ 8 w 276"/>
              <a:gd name="T75" fmla="*/ 224 h 290"/>
              <a:gd name="T76" fmla="*/ 0 w 276"/>
              <a:gd name="T77" fmla="*/ 200 h 290"/>
              <a:gd name="T78" fmla="*/ 2 w 276"/>
              <a:gd name="T79" fmla="*/ 202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6" h="290">
                <a:moveTo>
                  <a:pt x="2" y="202"/>
                </a:moveTo>
                <a:lnTo>
                  <a:pt x="8" y="190"/>
                </a:lnTo>
                <a:lnTo>
                  <a:pt x="12" y="184"/>
                </a:lnTo>
                <a:lnTo>
                  <a:pt x="16" y="184"/>
                </a:lnTo>
                <a:lnTo>
                  <a:pt x="22" y="182"/>
                </a:lnTo>
                <a:lnTo>
                  <a:pt x="20" y="188"/>
                </a:lnTo>
                <a:lnTo>
                  <a:pt x="22" y="192"/>
                </a:lnTo>
                <a:lnTo>
                  <a:pt x="26" y="186"/>
                </a:lnTo>
                <a:lnTo>
                  <a:pt x="28" y="186"/>
                </a:lnTo>
                <a:lnTo>
                  <a:pt x="30" y="184"/>
                </a:lnTo>
                <a:lnTo>
                  <a:pt x="32" y="186"/>
                </a:lnTo>
                <a:lnTo>
                  <a:pt x="34" y="188"/>
                </a:lnTo>
                <a:lnTo>
                  <a:pt x="36" y="190"/>
                </a:lnTo>
                <a:lnTo>
                  <a:pt x="38" y="190"/>
                </a:lnTo>
                <a:lnTo>
                  <a:pt x="42" y="188"/>
                </a:lnTo>
                <a:lnTo>
                  <a:pt x="46" y="186"/>
                </a:lnTo>
                <a:lnTo>
                  <a:pt x="112" y="186"/>
                </a:lnTo>
                <a:lnTo>
                  <a:pt x="114" y="178"/>
                </a:lnTo>
                <a:lnTo>
                  <a:pt x="116" y="170"/>
                </a:lnTo>
                <a:lnTo>
                  <a:pt x="112" y="170"/>
                </a:lnTo>
                <a:lnTo>
                  <a:pt x="110" y="166"/>
                </a:lnTo>
                <a:lnTo>
                  <a:pt x="96" y="0"/>
                </a:lnTo>
                <a:lnTo>
                  <a:pt x="126" y="0"/>
                </a:lnTo>
                <a:lnTo>
                  <a:pt x="224" y="72"/>
                </a:lnTo>
                <a:lnTo>
                  <a:pt x="224" y="76"/>
                </a:lnTo>
                <a:lnTo>
                  <a:pt x="228" y="82"/>
                </a:lnTo>
                <a:lnTo>
                  <a:pt x="236" y="90"/>
                </a:lnTo>
                <a:lnTo>
                  <a:pt x="248" y="94"/>
                </a:lnTo>
                <a:lnTo>
                  <a:pt x="260" y="98"/>
                </a:lnTo>
                <a:lnTo>
                  <a:pt x="260" y="114"/>
                </a:lnTo>
                <a:lnTo>
                  <a:pt x="276" y="112"/>
                </a:lnTo>
                <a:lnTo>
                  <a:pt x="276" y="164"/>
                </a:lnTo>
                <a:lnTo>
                  <a:pt x="270" y="174"/>
                </a:lnTo>
                <a:lnTo>
                  <a:pt x="266" y="182"/>
                </a:lnTo>
                <a:lnTo>
                  <a:pt x="258" y="186"/>
                </a:lnTo>
                <a:lnTo>
                  <a:pt x="248" y="188"/>
                </a:lnTo>
                <a:lnTo>
                  <a:pt x="234" y="188"/>
                </a:lnTo>
                <a:lnTo>
                  <a:pt x="222" y="190"/>
                </a:lnTo>
                <a:lnTo>
                  <a:pt x="200" y="196"/>
                </a:lnTo>
                <a:lnTo>
                  <a:pt x="162" y="210"/>
                </a:lnTo>
                <a:lnTo>
                  <a:pt x="158" y="212"/>
                </a:lnTo>
                <a:lnTo>
                  <a:pt x="156" y="214"/>
                </a:lnTo>
                <a:lnTo>
                  <a:pt x="152" y="220"/>
                </a:lnTo>
                <a:lnTo>
                  <a:pt x="148" y="226"/>
                </a:lnTo>
                <a:lnTo>
                  <a:pt x="146" y="228"/>
                </a:lnTo>
                <a:lnTo>
                  <a:pt x="142" y="228"/>
                </a:lnTo>
                <a:lnTo>
                  <a:pt x="134" y="226"/>
                </a:lnTo>
                <a:lnTo>
                  <a:pt x="134" y="238"/>
                </a:lnTo>
                <a:lnTo>
                  <a:pt x="134" y="244"/>
                </a:lnTo>
                <a:lnTo>
                  <a:pt x="132" y="248"/>
                </a:lnTo>
                <a:lnTo>
                  <a:pt x="124" y="252"/>
                </a:lnTo>
                <a:lnTo>
                  <a:pt x="118" y="258"/>
                </a:lnTo>
                <a:lnTo>
                  <a:pt x="116" y="262"/>
                </a:lnTo>
                <a:lnTo>
                  <a:pt x="116" y="266"/>
                </a:lnTo>
                <a:lnTo>
                  <a:pt x="114" y="274"/>
                </a:lnTo>
                <a:lnTo>
                  <a:pt x="112" y="282"/>
                </a:lnTo>
                <a:lnTo>
                  <a:pt x="108" y="286"/>
                </a:lnTo>
                <a:lnTo>
                  <a:pt x="102" y="290"/>
                </a:lnTo>
                <a:lnTo>
                  <a:pt x="98" y="282"/>
                </a:lnTo>
                <a:lnTo>
                  <a:pt x="88" y="286"/>
                </a:lnTo>
                <a:lnTo>
                  <a:pt x="82" y="288"/>
                </a:lnTo>
                <a:lnTo>
                  <a:pt x="76" y="290"/>
                </a:lnTo>
                <a:lnTo>
                  <a:pt x="70" y="288"/>
                </a:lnTo>
                <a:lnTo>
                  <a:pt x="66" y="284"/>
                </a:lnTo>
                <a:lnTo>
                  <a:pt x="62" y="270"/>
                </a:lnTo>
                <a:lnTo>
                  <a:pt x="58" y="256"/>
                </a:lnTo>
                <a:lnTo>
                  <a:pt x="54" y="250"/>
                </a:lnTo>
                <a:lnTo>
                  <a:pt x="48" y="248"/>
                </a:lnTo>
                <a:lnTo>
                  <a:pt x="46" y="250"/>
                </a:lnTo>
                <a:lnTo>
                  <a:pt x="44" y="252"/>
                </a:lnTo>
                <a:lnTo>
                  <a:pt x="36" y="252"/>
                </a:lnTo>
                <a:lnTo>
                  <a:pt x="22" y="250"/>
                </a:lnTo>
                <a:lnTo>
                  <a:pt x="12" y="248"/>
                </a:lnTo>
                <a:lnTo>
                  <a:pt x="12" y="240"/>
                </a:lnTo>
                <a:lnTo>
                  <a:pt x="12" y="234"/>
                </a:lnTo>
                <a:lnTo>
                  <a:pt x="8" y="224"/>
                </a:lnTo>
                <a:lnTo>
                  <a:pt x="4" y="214"/>
                </a:lnTo>
                <a:lnTo>
                  <a:pt x="0" y="200"/>
                </a:lnTo>
                <a:lnTo>
                  <a:pt x="2" y="200"/>
                </a:lnTo>
                <a:lnTo>
                  <a:pt x="2" y="202"/>
                </a:lnTo>
                <a:close/>
              </a:path>
            </a:pathLst>
          </a:custGeom>
          <a:solidFill>
            <a:srgbClr val="FFFF99"/>
          </a:solidFill>
          <a:ln w="7938">
            <a:solidFill>
              <a:srgbClr val="000000"/>
            </a:solidFill>
            <a:prstDash val="solid"/>
            <a:round/>
            <a:headEnd/>
            <a:tailEnd/>
          </a:ln>
        </p:spPr>
        <p:txBody>
          <a:bodyPr/>
          <a:lstStyle/>
          <a:p>
            <a:endParaRPr lang="en-US"/>
          </a:p>
        </p:txBody>
      </p:sp>
      <p:sp>
        <p:nvSpPr>
          <p:cNvPr id="4245" name="Freeform 149"/>
          <p:cNvSpPr>
            <a:spLocks/>
          </p:cNvSpPr>
          <p:nvPr/>
        </p:nvSpPr>
        <p:spPr bwMode="auto">
          <a:xfrm>
            <a:off x="5537201" y="3307696"/>
            <a:ext cx="422275" cy="368300"/>
          </a:xfrm>
          <a:custGeom>
            <a:avLst/>
            <a:gdLst>
              <a:gd name="T0" fmla="*/ 234 w 266"/>
              <a:gd name="T1" fmla="*/ 14 h 232"/>
              <a:gd name="T2" fmla="*/ 226 w 266"/>
              <a:gd name="T3" fmla="*/ 4 h 232"/>
              <a:gd name="T4" fmla="*/ 214 w 266"/>
              <a:gd name="T5" fmla="*/ 0 h 232"/>
              <a:gd name="T6" fmla="*/ 200 w 266"/>
              <a:gd name="T7" fmla="*/ 0 h 232"/>
              <a:gd name="T8" fmla="*/ 122 w 266"/>
              <a:gd name="T9" fmla="*/ 50 h 232"/>
              <a:gd name="T10" fmla="*/ 68 w 266"/>
              <a:gd name="T11" fmla="*/ 84 h 232"/>
              <a:gd name="T12" fmla="*/ 62 w 266"/>
              <a:gd name="T13" fmla="*/ 146 h 232"/>
              <a:gd name="T14" fmla="*/ 50 w 266"/>
              <a:gd name="T15" fmla="*/ 158 h 232"/>
              <a:gd name="T16" fmla="*/ 18 w 266"/>
              <a:gd name="T17" fmla="*/ 162 h 232"/>
              <a:gd name="T18" fmla="*/ 0 w 266"/>
              <a:gd name="T19" fmla="*/ 178 h 232"/>
              <a:gd name="T20" fmla="*/ 10 w 266"/>
              <a:gd name="T21" fmla="*/ 186 h 232"/>
              <a:gd name="T22" fmla="*/ 16 w 266"/>
              <a:gd name="T23" fmla="*/ 194 h 232"/>
              <a:gd name="T24" fmla="*/ 16 w 266"/>
              <a:gd name="T25" fmla="*/ 204 h 232"/>
              <a:gd name="T26" fmla="*/ 20 w 266"/>
              <a:gd name="T27" fmla="*/ 212 h 232"/>
              <a:gd name="T28" fmla="*/ 32 w 266"/>
              <a:gd name="T29" fmla="*/ 214 h 232"/>
              <a:gd name="T30" fmla="*/ 36 w 266"/>
              <a:gd name="T31" fmla="*/ 220 h 232"/>
              <a:gd name="T32" fmla="*/ 50 w 266"/>
              <a:gd name="T33" fmla="*/ 226 h 232"/>
              <a:gd name="T34" fmla="*/ 60 w 266"/>
              <a:gd name="T35" fmla="*/ 216 h 232"/>
              <a:gd name="T36" fmla="*/ 70 w 266"/>
              <a:gd name="T37" fmla="*/ 196 h 232"/>
              <a:gd name="T38" fmla="*/ 82 w 266"/>
              <a:gd name="T39" fmla="*/ 188 h 232"/>
              <a:gd name="T40" fmla="*/ 96 w 266"/>
              <a:gd name="T41" fmla="*/ 188 h 232"/>
              <a:gd name="T42" fmla="*/ 106 w 266"/>
              <a:gd name="T43" fmla="*/ 196 h 232"/>
              <a:gd name="T44" fmla="*/ 114 w 266"/>
              <a:gd name="T45" fmla="*/ 204 h 232"/>
              <a:gd name="T46" fmla="*/ 122 w 266"/>
              <a:gd name="T47" fmla="*/ 204 h 232"/>
              <a:gd name="T48" fmla="*/ 126 w 266"/>
              <a:gd name="T49" fmla="*/ 200 h 232"/>
              <a:gd name="T50" fmla="*/ 138 w 266"/>
              <a:gd name="T51" fmla="*/ 200 h 232"/>
              <a:gd name="T52" fmla="*/ 146 w 266"/>
              <a:gd name="T53" fmla="*/ 206 h 232"/>
              <a:gd name="T54" fmla="*/ 162 w 266"/>
              <a:gd name="T55" fmla="*/ 206 h 232"/>
              <a:gd name="T56" fmla="*/ 174 w 266"/>
              <a:gd name="T57" fmla="*/ 198 h 232"/>
              <a:gd name="T58" fmla="*/ 190 w 266"/>
              <a:gd name="T59" fmla="*/ 196 h 232"/>
              <a:gd name="T60" fmla="*/ 198 w 266"/>
              <a:gd name="T61" fmla="*/ 200 h 232"/>
              <a:gd name="T62" fmla="*/ 212 w 266"/>
              <a:gd name="T63" fmla="*/ 200 h 232"/>
              <a:gd name="T64" fmla="*/ 228 w 266"/>
              <a:gd name="T65" fmla="*/ 188 h 232"/>
              <a:gd name="T66" fmla="*/ 232 w 266"/>
              <a:gd name="T67" fmla="*/ 168 h 232"/>
              <a:gd name="T68" fmla="*/ 242 w 266"/>
              <a:gd name="T69" fmla="*/ 154 h 232"/>
              <a:gd name="T70" fmla="*/ 256 w 266"/>
              <a:gd name="T71" fmla="*/ 134 h 232"/>
              <a:gd name="T72" fmla="*/ 260 w 266"/>
              <a:gd name="T73" fmla="*/ 82 h 232"/>
              <a:gd name="T74" fmla="*/ 262 w 266"/>
              <a:gd name="T75" fmla="*/ 72 h 232"/>
              <a:gd name="T76" fmla="*/ 266 w 266"/>
              <a:gd name="T77" fmla="*/ 62 h 232"/>
              <a:gd name="T78" fmla="*/ 258 w 266"/>
              <a:gd name="T79" fmla="*/ 36 h 232"/>
              <a:gd name="T80" fmla="*/ 248 w 266"/>
              <a:gd name="T81" fmla="*/ 8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6" h="232">
                <a:moveTo>
                  <a:pt x="250" y="6"/>
                </a:moveTo>
                <a:lnTo>
                  <a:pt x="234" y="14"/>
                </a:lnTo>
                <a:lnTo>
                  <a:pt x="230" y="8"/>
                </a:lnTo>
                <a:lnTo>
                  <a:pt x="226" y="4"/>
                </a:lnTo>
                <a:lnTo>
                  <a:pt x="220" y="2"/>
                </a:lnTo>
                <a:lnTo>
                  <a:pt x="214" y="0"/>
                </a:lnTo>
                <a:lnTo>
                  <a:pt x="204" y="0"/>
                </a:lnTo>
                <a:lnTo>
                  <a:pt x="200" y="0"/>
                </a:lnTo>
                <a:lnTo>
                  <a:pt x="198" y="0"/>
                </a:lnTo>
                <a:lnTo>
                  <a:pt x="122" y="50"/>
                </a:lnTo>
                <a:lnTo>
                  <a:pt x="94" y="80"/>
                </a:lnTo>
                <a:lnTo>
                  <a:pt x="68" y="84"/>
                </a:lnTo>
                <a:lnTo>
                  <a:pt x="68" y="136"/>
                </a:lnTo>
                <a:lnTo>
                  <a:pt x="62" y="146"/>
                </a:lnTo>
                <a:lnTo>
                  <a:pt x="58" y="154"/>
                </a:lnTo>
                <a:lnTo>
                  <a:pt x="50" y="158"/>
                </a:lnTo>
                <a:lnTo>
                  <a:pt x="40" y="160"/>
                </a:lnTo>
                <a:lnTo>
                  <a:pt x="18" y="162"/>
                </a:lnTo>
                <a:lnTo>
                  <a:pt x="0" y="166"/>
                </a:lnTo>
                <a:lnTo>
                  <a:pt x="0" y="178"/>
                </a:lnTo>
                <a:lnTo>
                  <a:pt x="4" y="184"/>
                </a:lnTo>
                <a:lnTo>
                  <a:pt x="10" y="186"/>
                </a:lnTo>
                <a:lnTo>
                  <a:pt x="14" y="190"/>
                </a:lnTo>
                <a:lnTo>
                  <a:pt x="16" y="194"/>
                </a:lnTo>
                <a:lnTo>
                  <a:pt x="16" y="200"/>
                </a:lnTo>
                <a:lnTo>
                  <a:pt x="16" y="204"/>
                </a:lnTo>
                <a:lnTo>
                  <a:pt x="16" y="208"/>
                </a:lnTo>
                <a:lnTo>
                  <a:pt x="20" y="212"/>
                </a:lnTo>
                <a:lnTo>
                  <a:pt x="26" y="212"/>
                </a:lnTo>
                <a:lnTo>
                  <a:pt x="32" y="214"/>
                </a:lnTo>
                <a:lnTo>
                  <a:pt x="36" y="218"/>
                </a:lnTo>
                <a:lnTo>
                  <a:pt x="36" y="220"/>
                </a:lnTo>
                <a:lnTo>
                  <a:pt x="46" y="220"/>
                </a:lnTo>
                <a:lnTo>
                  <a:pt x="50" y="226"/>
                </a:lnTo>
                <a:lnTo>
                  <a:pt x="56" y="232"/>
                </a:lnTo>
                <a:lnTo>
                  <a:pt x="60" y="216"/>
                </a:lnTo>
                <a:lnTo>
                  <a:pt x="66" y="202"/>
                </a:lnTo>
                <a:lnTo>
                  <a:pt x="70" y="196"/>
                </a:lnTo>
                <a:lnTo>
                  <a:pt x="76" y="192"/>
                </a:lnTo>
                <a:lnTo>
                  <a:pt x="82" y="188"/>
                </a:lnTo>
                <a:lnTo>
                  <a:pt x="92" y="188"/>
                </a:lnTo>
                <a:lnTo>
                  <a:pt x="96" y="188"/>
                </a:lnTo>
                <a:lnTo>
                  <a:pt x="100" y="190"/>
                </a:lnTo>
                <a:lnTo>
                  <a:pt x="106" y="196"/>
                </a:lnTo>
                <a:lnTo>
                  <a:pt x="112" y="202"/>
                </a:lnTo>
                <a:lnTo>
                  <a:pt x="114" y="204"/>
                </a:lnTo>
                <a:lnTo>
                  <a:pt x="118" y="206"/>
                </a:lnTo>
                <a:lnTo>
                  <a:pt x="122" y="204"/>
                </a:lnTo>
                <a:lnTo>
                  <a:pt x="124" y="202"/>
                </a:lnTo>
                <a:lnTo>
                  <a:pt x="126" y="200"/>
                </a:lnTo>
                <a:lnTo>
                  <a:pt x="130" y="198"/>
                </a:lnTo>
                <a:lnTo>
                  <a:pt x="138" y="200"/>
                </a:lnTo>
                <a:lnTo>
                  <a:pt x="142" y="204"/>
                </a:lnTo>
                <a:lnTo>
                  <a:pt x="146" y="206"/>
                </a:lnTo>
                <a:lnTo>
                  <a:pt x="154" y="208"/>
                </a:lnTo>
                <a:lnTo>
                  <a:pt x="162" y="206"/>
                </a:lnTo>
                <a:lnTo>
                  <a:pt x="168" y="202"/>
                </a:lnTo>
                <a:lnTo>
                  <a:pt x="174" y="198"/>
                </a:lnTo>
                <a:lnTo>
                  <a:pt x="184" y="196"/>
                </a:lnTo>
                <a:lnTo>
                  <a:pt x="190" y="196"/>
                </a:lnTo>
                <a:lnTo>
                  <a:pt x="194" y="198"/>
                </a:lnTo>
                <a:lnTo>
                  <a:pt x="198" y="200"/>
                </a:lnTo>
                <a:lnTo>
                  <a:pt x="206" y="202"/>
                </a:lnTo>
                <a:lnTo>
                  <a:pt x="212" y="200"/>
                </a:lnTo>
                <a:lnTo>
                  <a:pt x="218" y="196"/>
                </a:lnTo>
                <a:lnTo>
                  <a:pt x="228" y="188"/>
                </a:lnTo>
                <a:lnTo>
                  <a:pt x="230" y="178"/>
                </a:lnTo>
                <a:lnTo>
                  <a:pt x="232" y="168"/>
                </a:lnTo>
                <a:lnTo>
                  <a:pt x="236" y="160"/>
                </a:lnTo>
                <a:lnTo>
                  <a:pt x="242" y="154"/>
                </a:lnTo>
                <a:lnTo>
                  <a:pt x="252" y="140"/>
                </a:lnTo>
                <a:lnTo>
                  <a:pt x="256" y="134"/>
                </a:lnTo>
                <a:lnTo>
                  <a:pt x="260" y="126"/>
                </a:lnTo>
                <a:lnTo>
                  <a:pt x="260" y="82"/>
                </a:lnTo>
                <a:lnTo>
                  <a:pt x="260" y="76"/>
                </a:lnTo>
                <a:lnTo>
                  <a:pt x="262" y="72"/>
                </a:lnTo>
                <a:lnTo>
                  <a:pt x="264" y="68"/>
                </a:lnTo>
                <a:lnTo>
                  <a:pt x="266" y="62"/>
                </a:lnTo>
                <a:lnTo>
                  <a:pt x="264" y="50"/>
                </a:lnTo>
                <a:lnTo>
                  <a:pt x="258" y="36"/>
                </a:lnTo>
                <a:lnTo>
                  <a:pt x="252" y="22"/>
                </a:lnTo>
                <a:lnTo>
                  <a:pt x="248" y="8"/>
                </a:lnTo>
                <a:lnTo>
                  <a:pt x="250" y="6"/>
                </a:lnTo>
                <a:close/>
              </a:path>
            </a:pathLst>
          </a:custGeom>
          <a:solidFill>
            <a:srgbClr val="FFFF99"/>
          </a:solidFill>
          <a:ln w="7938">
            <a:solidFill>
              <a:srgbClr val="000000"/>
            </a:solidFill>
            <a:prstDash val="solid"/>
            <a:round/>
            <a:headEnd/>
            <a:tailEnd/>
          </a:ln>
        </p:spPr>
        <p:txBody>
          <a:bodyPr/>
          <a:lstStyle/>
          <a:p>
            <a:endParaRPr lang="en-US"/>
          </a:p>
        </p:txBody>
      </p:sp>
      <p:sp>
        <p:nvSpPr>
          <p:cNvPr id="4246" name="Freeform 150"/>
          <p:cNvSpPr>
            <a:spLocks/>
          </p:cNvSpPr>
          <p:nvPr/>
        </p:nvSpPr>
        <p:spPr bwMode="auto">
          <a:xfrm>
            <a:off x="7316788" y="2688572"/>
            <a:ext cx="215900" cy="123825"/>
          </a:xfrm>
          <a:custGeom>
            <a:avLst/>
            <a:gdLst>
              <a:gd name="T0" fmla="*/ 14 w 136"/>
              <a:gd name="T1" fmla="*/ 66 h 78"/>
              <a:gd name="T2" fmla="*/ 22 w 136"/>
              <a:gd name="T3" fmla="*/ 64 h 78"/>
              <a:gd name="T4" fmla="*/ 32 w 136"/>
              <a:gd name="T5" fmla="*/ 60 h 78"/>
              <a:gd name="T6" fmla="*/ 40 w 136"/>
              <a:gd name="T7" fmla="*/ 56 h 78"/>
              <a:gd name="T8" fmla="*/ 46 w 136"/>
              <a:gd name="T9" fmla="*/ 48 h 78"/>
              <a:gd name="T10" fmla="*/ 36 w 136"/>
              <a:gd name="T11" fmla="*/ 44 h 78"/>
              <a:gd name="T12" fmla="*/ 22 w 136"/>
              <a:gd name="T13" fmla="*/ 36 h 78"/>
              <a:gd name="T14" fmla="*/ 18 w 136"/>
              <a:gd name="T15" fmla="*/ 40 h 78"/>
              <a:gd name="T16" fmla="*/ 8 w 136"/>
              <a:gd name="T17" fmla="*/ 38 h 78"/>
              <a:gd name="T18" fmla="*/ 0 w 136"/>
              <a:gd name="T19" fmla="*/ 36 h 78"/>
              <a:gd name="T20" fmla="*/ 4 w 136"/>
              <a:gd name="T21" fmla="*/ 30 h 78"/>
              <a:gd name="T22" fmla="*/ 8 w 136"/>
              <a:gd name="T23" fmla="*/ 22 h 78"/>
              <a:gd name="T24" fmla="*/ 8 w 136"/>
              <a:gd name="T25" fmla="*/ 10 h 78"/>
              <a:gd name="T26" fmla="*/ 20 w 136"/>
              <a:gd name="T27" fmla="*/ 8 h 78"/>
              <a:gd name="T28" fmla="*/ 26 w 136"/>
              <a:gd name="T29" fmla="*/ 10 h 78"/>
              <a:gd name="T30" fmla="*/ 32 w 136"/>
              <a:gd name="T31" fmla="*/ 14 h 78"/>
              <a:gd name="T32" fmla="*/ 42 w 136"/>
              <a:gd name="T33" fmla="*/ 14 h 78"/>
              <a:gd name="T34" fmla="*/ 42 w 136"/>
              <a:gd name="T35" fmla="*/ 6 h 78"/>
              <a:gd name="T36" fmla="*/ 52 w 136"/>
              <a:gd name="T37" fmla="*/ 0 h 78"/>
              <a:gd name="T38" fmla="*/ 62 w 136"/>
              <a:gd name="T39" fmla="*/ 2 h 78"/>
              <a:gd name="T40" fmla="*/ 68 w 136"/>
              <a:gd name="T41" fmla="*/ 8 h 78"/>
              <a:gd name="T42" fmla="*/ 78 w 136"/>
              <a:gd name="T43" fmla="*/ 10 h 78"/>
              <a:gd name="T44" fmla="*/ 94 w 136"/>
              <a:gd name="T45" fmla="*/ 8 h 78"/>
              <a:gd name="T46" fmla="*/ 108 w 136"/>
              <a:gd name="T47" fmla="*/ 8 h 78"/>
              <a:gd name="T48" fmla="*/ 122 w 136"/>
              <a:gd name="T49" fmla="*/ 8 h 78"/>
              <a:gd name="T50" fmla="*/ 136 w 136"/>
              <a:gd name="T51" fmla="*/ 14 h 78"/>
              <a:gd name="T52" fmla="*/ 132 w 136"/>
              <a:gd name="T53" fmla="*/ 20 h 78"/>
              <a:gd name="T54" fmla="*/ 126 w 136"/>
              <a:gd name="T55" fmla="*/ 26 h 78"/>
              <a:gd name="T56" fmla="*/ 120 w 136"/>
              <a:gd name="T57" fmla="*/ 32 h 78"/>
              <a:gd name="T58" fmla="*/ 114 w 136"/>
              <a:gd name="T59" fmla="*/ 40 h 78"/>
              <a:gd name="T60" fmla="*/ 106 w 136"/>
              <a:gd name="T61" fmla="*/ 46 h 78"/>
              <a:gd name="T62" fmla="*/ 96 w 136"/>
              <a:gd name="T63" fmla="*/ 54 h 78"/>
              <a:gd name="T64" fmla="*/ 84 w 136"/>
              <a:gd name="T65" fmla="*/ 54 h 78"/>
              <a:gd name="T66" fmla="*/ 74 w 136"/>
              <a:gd name="T67" fmla="*/ 56 h 78"/>
              <a:gd name="T68" fmla="*/ 66 w 136"/>
              <a:gd name="T69" fmla="*/ 58 h 78"/>
              <a:gd name="T70" fmla="*/ 60 w 136"/>
              <a:gd name="T71" fmla="*/ 62 h 78"/>
              <a:gd name="T72" fmla="*/ 56 w 136"/>
              <a:gd name="T73" fmla="*/ 70 h 78"/>
              <a:gd name="T74" fmla="*/ 56 w 136"/>
              <a:gd name="T75" fmla="*/ 76 h 78"/>
              <a:gd name="T76" fmla="*/ 48 w 136"/>
              <a:gd name="T77" fmla="*/ 76 h 78"/>
              <a:gd name="T78" fmla="*/ 42 w 136"/>
              <a:gd name="T79" fmla="*/ 78 h 78"/>
              <a:gd name="T80" fmla="*/ 34 w 136"/>
              <a:gd name="T81" fmla="*/ 78 h 78"/>
              <a:gd name="T82" fmla="*/ 26 w 136"/>
              <a:gd name="T83" fmla="*/ 76 h 78"/>
              <a:gd name="T84" fmla="*/ 20 w 136"/>
              <a:gd name="T85" fmla="*/ 76 h 78"/>
              <a:gd name="T86" fmla="*/ 12 w 136"/>
              <a:gd name="T87" fmla="*/ 76 h 78"/>
              <a:gd name="T88" fmla="*/ 14 w 136"/>
              <a:gd name="T89" fmla="*/ 6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6" h="78">
                <a:moveTo>
                  <a:pt x="14" y="66"/>
                </a:moveTo>
                <a:lnTo>
                  <a:pt x="22" y="64"/>
                </a:lnTo>
                <a:lnTo>
                  <a:pt x="32" y="60"/>
                </a:lnTo>
                <a:lnTo>
                  <a:pt x="40" y="56"/>
                </a:lnTo>
                <a:lnTo>
                  <a:pt x="46" y="48"/>
                </a:lnTo>
                <a:lnTo>
                  <a:pt x="36" y="44"/>
                </a:lnTo>
                <a:lnTo>
                  <a:pt x="22" y="36"/>
                </a:lnTo>
                <a:lnTo>
                  <a:pt x="18" y="40"/>
                </a:lnTo>
                <a:lnTo>
                  <a:pt x="8" y="38"/>
                </a:lnTo>
                <a:lnTo>
                  <a:pt x="0" y="36"/>
                </a:lnTo>
                <a:lnTo>
                  <a:pt x="4" y="30"/>
                </a:lnTo>
                <a:lnTo>
                  <a:pt x="8" y="22"/>
                </a:lnTo>
                <a:lnTo>
                  <a:pt x="8" y="10"/>
                </a:lnTo>
                <a:lnTo>
                  <a:pt x="20" y="8"/>
                </a:lnTo>
                <a:lnTo>
                  <a:pt x="26" y="10"/>
                </a:lnTo>
                <a:lnTo>
                  <a:pt x="32" y="14"/>
                </a:lnTo>
                <a:lnTo>
                  <a:pt x="42" y="14"/>
                </a:lnTo>
                <a:lnTo>
                  <a:pt x="42" y="6"/>
                </a:lnTo>
                <a:lnTo>
                  <a:pt x="52" y="0"/>
                </a:lnTo>
                <a:lnTo>
                  <a:pt x="62" y="2"/>
                </a:lnTo>
                <a:lnTo>
                  <a:pt x="68" y="8"/>
                </a:lnTo>
                <a:lnTo>
                  <a:pt x="78" y="10"/>
                </a:lnTo>
                <a:lnTo>
                  <a:pt x="94" y="8"/>
                </a:lnTo>
                <a:lnTo>
                  <a:pt x="108" y="8"/>
                </a:lnTo>
                <a:lnTo>
                  <a:pt x="122" y="8"/>
                </a:lnTo>
                <a:lnTo>
                  <a:pt x="136" y="14"/>
                </a:lnTo>
                <a:lnTo>
                  <a:pt x="132" y="20"/>
                </a:lnTo>
                <a:lnTo>
                  <a:pt x="126" y="26"/>
                </a:lnTo>
                <a:lnTo>
                  <a:pt x="120" y="32"/>
                </a:lnTo>
                <a:lnTo>
                  <a:pt x="114" y="40"/>
                </a:lnTo>
                <a:lnTo>
                  <a:pt x="106" y="46"/>
                </a:lnTo>
                <a:lnTo>
                  <a:pt x="96" y="54"/>
                </a:lnTo>
                <a:lnTo>
                  <a:pt x="84" y="54"/>
                </a:lnTo>
                <a:lnTo>
                  <a:pt x="74" y="56"/>
                </a:lnTo>
                <a:lnTo>
                  <a:pt x="66" y="58"/>
                </a:lnTo>
                <a:lnTo>
                  <a:pt x="60" y="62"/>
                </a:lnTo>
                <a:lnTo>
                  <a:pt x="56" y="70"/>
                </a:lnTo>
                <a:lnTo>
                  <a:pt x="56" y="76"/>
                </a:lnTo>
                <a:lnTo>
                  <a:pt x="48" y="76"/>
                </a:lnTo>
                <a:lnTo>
                  <a:pt x="42" y="78"/>
                </a:lnTo>
                <a:lnTo>
                  <a:pt x="34" y="78"/>
                </a:lnTo>
                <a:lnTo>
                  <a:pt x="26" y="76"/>
                </a:lnTo>
                <a:lnTo>
                  <a:pt x="20" y="76"/>
                </a:lnTo>
                <a:lnTo>
                  <a:pt x="12" y="76"/>
                </a:lnTo>
                <a:lnTo>
                  <a:pt x="14" y="66"/>
                </a:lnTo>
                <a:close/>
              </a:path>
            </a:pathLst>
          </a:custGeom>
          <a:solidFill>
            <a:srgbClr val="FFFF99"/>
          </a:solidFill>
          <a:ln w="7938">
            <a:solidFill>
              <a:srgbClr val="000000"/>
            </a:solidFill>
            <a:prstDash val="solid"/>
            <a:round/>
            <a:headEnd/>
            <a:tailEnd/>
          </a:ln>
        </p:spPr>
        <p:txBody>
          <a:bodyPr/>
          <a:lstStyle/>
          <a:p>
            <a:endParaRPr lang="en-US"/>
          </a:p>
        </p:txBody>
      </p:sp>
      <p:sp>
        <p:nvSpPr>
          <p:cNvPr id="4247" name="Freeform 151"/>
          <p:cNvSpPr>
            <a:spLocks/>
          </p:cNvSpPr>
          <p:nvPr/>
        </p:nvSpPr>
        <p:spPr bwMode="auto">
          <a:xfrm>
            <a:off x="5721350" y="1663047"/>
            <a:ext cx="241300" cy="85725"/>
          </a:xfrm>
          <a:custGeom>
            <a:avLst/>
            <a:gdLst>
              <a:gd name="T0" fmla="*/ 10 w 152"/>
              <a:gd name="T1" fmla="*/ 22 h 54"/>
              <a:gd name="T2" fmla="*/ 6 w 152"/>
              <a:gd name="T3" fmla="*/ 22 h 54"/>
              <a:gd name="T4" fmla="*/ 2 w 152"/>
              <a:gd name="T5" fmla="*/ 18 h 54"/>
              <a:gd name="T6" fmla="*/ 0 w 152"/>
              <a:gd name="T7" fmla="*/ 10 h 54"/>
              <a:gd name="T8" fmla="*/ 0 w 152"/>
              <a:gd name="T9" fmla="*/ 4 h 54"/>
              <a:gd name="T10" fmla="*/ 4 w 152"/>
              <a:gd name="T11" fmla="*/ 2 h 54"/>
              <a:gd name="T12" fmla="*/ 14 w 152"/>
              <a:gd name="T13" fmla="*/ 2 h 54"/>
              <a:gd name="T14" fmla="*/ 28 w 152"/>
              <a:gd name="T15" fmla="*/ 4 h 54"/>
              <a:gd name="T16" fmla="*/ 40 w 152"/>
              <a:gd name="T17" fmla="*/ 6 h 54"/>
              <a:gd name="T18" fmla="*/ 58 w 152"/>
              <a:gd name="T19" fmla="*/ 12 h 54"/>
              <a:gd name="T20" fmla="*/ 54 w 152"/>
              <a:gd name="T21" fmla="*/ 6 h 54"/>
              <a:gd name="T22" fmla="*/ 58 w 152"/>
              <a:gd name="T23" fmla="*/ 2 h 54"/>
              <a:gd name="T24" fmla="*/ 64 w 152"/>
              <a:gd name="T25" fmla="*/ 0 h 54"/>
              <a:gd name="T26" fmla="*/ 68 w 152"/>
              <a:gd name="T27" fmla="*/ 0 h 54"/>
              <a:gd name="T28" fmla="*/ 72 w 152"/>
              <a:gd name="T29" fmla="*/ 2 h 54"/>
              <a:gd name="T30" fmla="*/ 76 w 152"/>
              <a:gd name="T31" fmla="*/ 4 h 54"/>
              <a:gd name="T32" fmla="*/ 80 w 152"/>
              <a:gd name="T33" fmla="*/ 4 h 54"/>
              <a:gd name="T34" fmla="*/ 84 w 152"/>
              <a:gd name="T35" fmla="*/ 12 h 54"/>
              <a:gd name="T36" fmla="*/ 88 w 152"/>
              <a:gd name="T37" fmla="*/ 14 h 54"/>
              <a:gd name="T38" fmla="*/ 100 w 152"/>
              <a:gd name="T39" fmla="*/ 14 h 54"/>
              <a:gd name="T40" fmla="*/ 128 w 152"/>
              <a:gd name="T41" fmla="*/ 22 h 54"/>
              <a:gd name="T42" fmla="*/ 142 w 152"/>
              <a:gd name="T43" fmla="*/ 28 h 54"/>
              <a:gd name="T44" fmla="*/ 152 w 152"/>
              <a:gd name="T45" fmla="*/ 34 h 54"/>
              <a:gd name="T46" fmla="*/ 144 w 152"/>
              <a:gd name="T47" fmla="*/ 40 h 54"/>
              <a:gd name="T48" fmla="*/ 136 w 152"/>
              <a:gd name="T49" fmla="*/ 42 h 54"/>
              <a:gd name="T50" fmla="*/ 128 w 152"/>
              <a:gd name="T51" fmla="*/ 42 h 54"/>
              <a:gd name="T52" fmla="*/ 122 w 152"/>
              <a:gd name="T53" fmla="*/ 38 h 54"/>
              <a:gd name="T54" fmla="*/ 114 w 152"/>
              <a:gd name="T55" fmla="*/ 30 h 54"/>
              <a:gd name="T56" fmla="*/ 104 w 152"/>
              <a:gd name="T57" fmla="*/ 22 h 54"/>
              <a:gd name="T58" fmla="*/ 100 w 152"/>
              <a:gd name="T59" fmla="*/ 20 h 54"/>
              <a:gd name="T60" fmla="*/ 94 w 152"/>
              <a:gd name="T61" fmla="*/ 18 h 54"/>
              <a:gd name="T62" fmla="*/ 88 w 152"/>
              <a:gd name="T63" fmla="*/ 20 h 54"/>
              <a:gd name="T64" fmla="*/ 86 w 152"/>
              <a:gd name="T65" fmla="*/ 24 h 54"/>
              <a:gd name="T66" fmla="*/ 86 w 152"/>
              <a:gd name="T67" fmla="*/ 38 h 54"/>
              <a:gd name="T68" fmla="*/ 82 w 152"/>
              <a:gd name="T69" fmla="*/ 38 h 54"/>
              <a:gd name="T70" fmla="*/ 80 w 152"/>
              <a:gd name="T71" fmla="*/ 40 h 54"/>
              <a:gd name="T72" fmla="*/ 76 w 152"/>
              <a:gd name="T73" fmla="*/ 46 h 54"/>
              <a:gd name="T74" fmla="*/ 74 w 152"/>
              <a:gd name="T75" fmla="*/ 52 h 54"/>
              <a:gd name="T76" fmla="*/ 72 w 152"/>
              <a:gd name="T77" fmla="*/ 54 h 54"/>
              <a:gd name="T78" fmla="*/ 68 w 152"/>
              <a:gd name="T79" fmla="*/ 54 h 54"/>
              <a:gd name="T80" fmla="*/ 60 w 152"/>
              <a:gd name="T81" fmla="*/ 52 h 54"/>
              <a:gd name="T82" fmla="*/ 52 w 152"/>
              <a:gd name="T83" fmla="*/ 50 h 54"/>
              <a:gd name="T84" fmla="*/ 38 w 152"/>
              <a:gd name="T85" fmla="*/ 38 h 54"/>
              <a:gd name="T86" fmla="*/ 26 w 152"/>
              <a:gd name="T87" fmla="*/ 28 h 54"/>
              <a:gd name="T88" fmla="*/ 18 w 152"/>
              <a:gd name="T89" fmla="*/ 24 h 54"/>
              <a:gd name="T90" fmla="*/ 10 w 152"/>
              <a:gd name="T91" fmla="*/ 2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2" h="54">
                <a:moveTo>
                  <a:pt x="10" y="22"/>
                </a:moveTo>
                <a:lnTo>
                  <a:pt x="6" y="22"/>
                </a:lnTo>
                <a:lnTo>
                  <a:pt x="2" y="18"/>
                </a:lnTo>
                <a:lnTo>
                  <a:pt x="0" y="10"/>
                </a:lnTo>
                <a:lnTo>
                  <a:pt x="0" y="4"/>
                </a:lnTo>
                <a:lnTo>
                  <a:pt x="4" y="2"/>
                </a:lnTo>
                <a:lnTo>
                  <a:pt x="14" y="2"/>
                </a:lnTo>
                <a:lnTo>
                  <a:pt x="28" y="4"/>
                </a:lnTo>
                <a:lnTo>
                  <a:pt x="40" y="6"/>
                </a:lnTo>
                <a:lnTo>
                  <a:pt x="58" y="12"/>
                </a:lnTo>
                <a:lnTo>
                  <a:pt x="54" y="6"/>
                </a:lnTo>
                <a:lnTo>
                  <a:pt x="58" y="2"/>
                </a:lnTo>
                <a:lnTo>
                  <a:pt x="64" y="0"/>
                </a:lnTo>
                <a:lnTo>
                  <a:pt x="68" y="0"/>
                </a:lnTo>
                <a:lnTo>
                  <a:pt x="72" y="2"/>
                </a:lnTo>
                <a:lnTo>
                  <a:pt x="76" y="4"/>
                </a:lnTo>
                <a:lnTo>
                  <a:pt x="80" y="4"/>
                </a:lnTo>
                <a:lnTo>
                  <a:pt x="84" y="12"/>
                </a:lnTo>
                <a:lnTo>
                  <a:pt x="88" y="14"/>
                </a:lnTo>
                <a:lnTo>
                  <a:pt x="100" y="14"/>
                </a:lnTo>
                <a:lnTo>
                  <a:pt x="128" y="22"/>
                </a:lnTo>
                <a:lnTo>
                  <a:pt x="142" y="28"/>
                </a:lnTo>
                <a:lnTo>
                  <a:pt x="152" y="34"/>
                </a:lnTo>
                <a:lnTo>
                  <a:pt x="144" y="40"/>
                </a:lnTo>
                <a:lnTo>
                  <a:pt x="136" y="42"/>
                </a:lnTo>
                <a:lnTo>
                  <a:pt x="128" y="42"/>
                </a:lnTo>
                <a:lnTo>
                  <a:pt x="122" y="38"/>
                </a:lnTo>
                <a:lnTo>
                  <a:pt x="114" y="30"/>
                </a:lnTo>
                <a:lnTo>
                  <a:pt x="104" y="22"/>
                </a:lnTo>
                <a:lnTo>
                  <a:pt x="100" y="20"/>
                </a:lnTo>
                <a:lnTo>
                  <a:pt x="94" y="18"/>
                </a:lnTo>
                <a:lnTo>
                  <a:pt x="88" y="20"/>
                </a:lnTo>
                <a:lnTo>
                  <a:pt x="86" y="24"/>
                </a:lnTo>
                <a:lnTo>
                  <a:pt x="86" y="38"/>
                </a:lnTo>
                <a:lnTo>
                  <a:pt x="82" y="38"/>
                </a:lnTo>
                <a:lnTo>
                  <a:pt x="80" y="40"/>
                </a:lnTo>
                <a:lnTo>
                  <a:pt x="76" y="46"/>
                </a:lnTo>
                <a:lnTo>
                  <a:pt x="74" y="52"/>
                </a:lnTo>
                <a:lnTo>
                  <a:pt x="72" y="54"/>
                </a:lnTo>
                <a:lnTo>
                  <a:pt x="68" y="54"/>
                </a:lnTo>
                <a:lnTo>
                  <a:pt x="60" y="52"/>
                </a:lnTo>
                <a:lnTo>
                  <a:pt x="52" y="50"/>
                </a:lnTo>
                <a:lnTo>
                  <a:pt x="38" y="38"/>
                </a:lnTo>
                <a:lnTo>
                  <a:pt x="26" y="28"/>
                </a:lnTo>
                <a:lnTo>
                  <a:pt x="18" y="24"/>
                </a:lnTo>
                <a:lnTo>
                  <a:pt x="10" y="22"/>
                </a:lnTo>
                <a:close/>
              </a:path>
            </a:pathLst>
          </a:custGeom>
          <a:solidFill>
            <a:srgbClr val="FFFF99"/>
          </a:solidFill>
          <a:ln w="7938">
            <a:solidFill>
              <a:srgbClr val="000000"/>
            </a:solidFill>
            <a:prstDash val="solid"/>
            <a:round/>
            <a:headEnd/>
            <a:tailEnd/>
          </a:ln>
        </p:spPr>
        <p:txBody>
          <a:bodyPr/>
          <a:lstStyle/>
          <a:p>
            <a:endParaRPr lang="en-US"/>
          </a:p>
        </p:txBody>
      </p:sp>
      <p:sp>
        <p:nvSpPr>
          <p:cNvPr id="4248" name="Freeform 152"/>
          <p:cNvSpPr>
            <a:spLocks/>
          </p:cNvSpPr>
          <p:nvPr/>
        </p:nvSpPr>
        <p:spPr bwMode="auto">
          <a:xfrm>
            <a:off x="5851526" y="1650346"/>
            <a:ext cx="142875" cy="31750"/>
          </a:xfrm>
          <a:custGeom>
            <a:avLst/>
            <a:gdLst>
              <a:gd name="T0" fmla="*/ 32 w 90"/>
              <a:gd name="T1" fmla="*/ 20 h 20"/>
              <a:gd name="T2" fmla="*/ 24 w 90"/>
              <a:gd name="T3" fmla="*/ 18 h 20"/>
              <a:gd name="T4" fmla="*/ 16 w 90"/>
              <a:gd name="T5" fmla="*/ 16 h 20"/>
              <a:gd name="T6" fmla="*/ 6 w 90"/>
              <a:gd name="T7" fmla="*/ 12 h 20"/>
              <a:gd name="T8" fmla="*/ 0 w 90"/>
              <a:gd name="T9" fmla="*/ 6 h 20"/>
              <a:gd name="T10" fmla="*/ 6 w 90"/>
              <a:gd name="T11" fmla="*/ 4 h 20"/>
              <a:gd name="T12" fmla="*/ 14 w 90"/>
              <a:gd name="T13" fmla="*/ 2 h 20"/>
              <a:gd name="T14" fmla="*/ 22 w 90"/>
              <a:gd name="T15" fmla="*/ 0 h 20"/>
              <a:gd name="T16" fmla="*/ 28 w 90"/>
              <a:gd name="T17" fmla="*/ 2 h 20"/>
              <a:gd name="T18" fmla="*/ 42 w 90"/>
              <a:gd name="T19" fmla="*/ 4 h 20"/>
              <a:gd name="T20" fmla="*/ 58 w 90"/>
              <a:gd name="T21" fmla="*/ 4 h 20"/>
              <a:gd name="T22" fmla="*/ 76 w 90"/>
              <a:gd name="T23" fmla="*/ 6 h 20"/>
              <a:gd name="T24" fmla="*/ 90 w 90"/>
              <a:gd name="T25" fmla="*/ 8 h 20"/>
              <a:gd name="T26" fmla="*/ 84 w 90"/>
              <a:gd name="T27" fmla="*/ 14 h 20"/>
              <a:gd name="T28" fmla="*/ 78 w 90"/>
              <a:gd name="T29" fmla="*/ 16 h 20"/>
              <a:gd name="T30" fmla="*/ 72 w 90"/>
              <a:gd name="T31" fmla="*/ 20 h 20"/>
              <a:gd name="T32" fmla="*/ 66 w 90"/>
              <a:gd name="T33" fmla="*/ 20 h 20"/>
              <a:gd name="T34" fmla="*/ 50 w 90"/>
              <a:gd name="T35" fmla="*/ 20 h 20"/>
              <a:gd name="T36" fmla="*/ 32 w 90"/>
              <a:gd name="T3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20">
                <a:moveTo>
                  <a:pt x="32" y="20"/>
                </a:moveTo>
                <a:lnTo>
                  <a:pt x="24" y="18"/>
                </a:lnTo>
                <a:lnTo>
                  <a:pt x="16" y="16"/>
                </a:lnTo>
                <a:lnTo>
                  <a:pt x="6" y="12"/>
                </a:lnTo>
                <a:lnTo>
                  <a:pt x="0" y="6"/>
                </a:lnTo>
                <a:lnTo>
                  <a:pt x="6" y="4"/>
                </a:lnTo>
                <a:lnTo>
                  <a:pt x="14" y="2"/>
                </a:lnTo>
                <a:lnTo>
                  <a:pt x="22" y="0"/>
                </a:lnTo>
                <a:lnTo>
                  <a:pt x="28" y="2"/>
                </a:lnTo>
                <a:lnTo>
                  <a:pt x="42" y="4"/>
                </a:lnTo>
                <a:lnTo>
                  <a:pt x="58" y="4"/>
                </a:lnTo>
                <a:lnTo>
                  <a:pt x="76" y="6"/>
                </a:lnTo>
                <a:lnTo>
                  <a:pt x="90" y="8"/>
                </a:lnTo>
                <a:lnTo>
                  <a:pt x="84" y="14"/>
                </a:lnTo>
                <a:lnTo>
                  <a:pt x="78" y="16"/>
                </a:lnTo>
                <a:lnTo>
                  <a:pt x="72" y="20"/>
                </a:lnTo>
                <a:lnTo>
                  <a:pt x="66" y="20"/>
                </a:lnTo>
                <a:lnTo>
                  <a:pt x="50" y="20"/>
                </a:lnTo>
                <a:lnTo>
                  <a:pt x="32" y="20"/>
                </a:lnTo>
                <a:close/>
              </a:path>
            </a:pathLst>
          </a:custGeom>
          <a:solidFill>
            <a:srgbClr val="FFFF99"/>
          </a:solidFill>
          <a:ln w="7938">
            <a:solidFill>
              <a:srgbClr val="000000"/>
            </a:solidFill>
            <a:prstDash val="solid"/>
            <a:round/>
            <a:headEnd/>
            <a:tailEnd/>
          </a:ln>
        </p:spPr>
        <p:txBody>
          <a:bodyPr/>
          <a:lstStyle/>
          <a:p>
            <a:endParaRPr lang="en-US"/>
          </a:p>
        </p:txBody>
      </p:sp>
      <p:sp>
        <p:nvSpPr>
          <p:cNvPr id="4249" name="Freeform 153"/>
          <p:cNvSpPr>
            <a:spLocks/>
          </p:cNvSpPr>
          <p:nvPr/>
        </p:nvSpPr>
        <p:spPr bwMode="auto">
          <a:xfrm>
            <a:off x="6453189" y="2996546"/>
            <a:ext cx="104775" cy="133350"/>
          </a:xfrm>
          <a:custGeom>
            <a:avLst/>
            <a:gdLst>
              <a:gd name="T0" fmla="*/ 0 w 66"/>
              <a:gd name="T1" fmla="*/ 82 h 84"/>
              <a:gd name="T2" fmla="*/ 18 w 66"/>
              <a:gd name="T3" fmla="*/ 84 h 84"/>
              <a:gd name="T4" fmla="*/ 22 w 66"/>
              <a:gd name="T5" fmla="*/ 80 h 84"/>
              <a:gd name="T6" fmla="*/ 26 w 66"/>
              <a:gd name="T7" fmla="*/ 72 h 84"/>
              <a:gd name="T8" fmla="*/ 32 w 66"/>
              <a:gd name="T9" fmla="*/ 68 h 84"/>
              <a:gd name="T10" fmla="*/ 36 w 66"/>
              <a:gd name="T11" fmla="*/ 68 h 84"/>
              <a:gd name="T12" fmla="*/ 40 w 66"/>
              <a:gd name="T13" fmla="*/ 62 h 84"/>
              <a:gd name="T14" fmla="*/ 48 w 66"/>
              <a:gd name="T15" fmla="*/ 62 h 84"/>
              <a:gd name="T16" fmla="*/ 34 w 66"/>
              <a:gd name="T17" fmla="*/ 34 h 84"/>
              <a:gd name="T18" fmla="*/ 66 w 66"/>
              <a:gd name="T19" fmla="*/ 24 h 84"/>
              <a:gd name="T20" fmla="*/ 58 w 66"/>
              <a:gd name="T21" fmla="*/ 0 h 84"/>
              <a:gd name="T22" fmla="*/ 26 w 66"/>
              <a:gd name="T23" fmla="*/ 18 h 84"/>
              <a:gd name="T24" fmla="*/ 24 w 66"/>
              <a:gd name="T25" fmla="*/ 18 h 84"/>
              <a:gd name="T26" fmla="*/ 20 w 66"/>
              <a:gd name="T27" fmla="*/ 18 h 84"/>
              <a:gd name="T28" fmla="*/ 14 w 66"/>
              <a:gd name="T29" fmla="*/ 14 h 84"/>
              <a:gd name="T30" fmla="*/ 4 w 66"/>
              <a:gd name="T31" fmla="*/ 10 h 84"/>
              <a:gd name="T32" fmla="*/ 4 w 66"/>
              <a:gd name="T33" fmla="*/ 14 h 84"/>
              <a:gd name="T34" fmla="*/ 4 w 66"/>
              <a:gd name="T35" fmla="*/ 36 h 84"/>
              <a:gd name="T36" fmla="*/ 6 w 66"/>
              <a:gd name="T37" fmla="*/ 34 h 84"/>
              <a:gd name="T38" fmla="*/ 0 w 66"/>
              <a:gd name="T39" fmla="*/ 72 h 84"/>
              <a:gd name="T40" fmla="*/ 0 w 66"/>
              <a:gd name="T41" fmla="*/ 8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84">
                <a:moveTo>
                  <a:pt x="0" y="82"/>
                </a:moveTo>
                <a:lnTo>
                  <a:pt x="18" y="84"/>
                </a:lnTo>
                <a:lnTo>
                  <a:pt x="22" y="80"/>
                </a:lnTo>
                <a:lnTo>
                  <a:pt x="26" y="72"/>
                </a:lnTo>
                <a:lnTo>
                  <a:pt x="32" y="68"/>
                </a:lnTo>
                <a:lnTo>
                  <a:pt x="36" y="68"/>
                </a:lnTo>
                <a:lnTo>
                  <a:pt x="40" y="62"/>
                </a:lnTo>
                <a:lnTo>
                  <a:pt x="48" y="62"/>
                </a:lnTo>
                <a:lnTo>
                  <a:pt x="34" y="34"/>
                </a:lnTo>
                <a:lnTo>
                  <a:pt x="66" y="24"/>
                </a:lnTo>
                <a:lnTo>
                  <a:pt x="58" y="0"/>
                </a:lnTo>
                <a:lnTo>
                  <a:pt x="26" y="18"/>
                </a:lnTo>
                <a:lnTo>
                  <a:pt x="24" y="18"/>
                </a:lnTo>
                <a:lnTo>
                  <a:pt x="20" y="18"/>
                </a:lnTo>
                <a:lnTo>
                  <a:pt x="14" y="14"/>
                </a:lnTo>
                <a:lnTo>
                  <a:pt x="4" y="10"/>
                </a:lnTo>
                <a:lnTo>
                  <a:pt x="4" y="14"/>
                </a:lnTo>
                <a:lnTo>
                  <a:pt x="4" y="36"/>
                </a:lnTo>
                <a:lnTo>
                  <a:pt x="6" y="34"/>
                </a:lnTo>
                <a:lnTo>
                  <a:pt x="0" y="72"/>
                </a:lnTo>
                <a:lnTo>
                  <a:pt x="0" y="82"/>
                </a:lnTo>
                <a:close/>
              </a:path>
            </a:pathLst>
          </a:custGeom>
          <a:solidFill>
            <a:srgbClr val="FFFF99"/>
          </a:solidFill>
          <a:ln w="7938">
            <a:solidFill>
              <a:srgbClr val="000000"/>
            </a:solidFill>
            <a:prstDash val="solid"/>
            <a:round/>
            <a:headEnd/>
            <a:tailEnd/>
          </a:ln>
        </p:spPr>
        <p:txBody>
          <a:bodyPr/>
          <a:lstStyle/>
          <a:p>
            <a:endParaRPr lang="en-US"/>
          </a:p>
        </p:txBody>
      </p:sp>
      <p:sp>
        <p:nvSpPr>
          <p:cNvPr id="4250" name="Freeform 154"/>
          <p:cNvSpPr>
            <a:spLocks/>
          </p:cNvSpPr>
          <p:nvPr/>
        </p:nvSpPr>
        <p:spPr bwMode="auto">
          <a:xfrm>
            <a:off x="6891339" y="3215621"/>
            <a:ext cx="155575" cy="88900"/>
          </a:xfrm>
          <a:custGeom>
            <a:avLst/>
            <a:gdLst>
              <a:gd name="T0" fmla="*/ 72 w 98"/>
              <a:gd name="T1" fmla="*/ 56 h 56"/>
              <a:gd name="T2" fmla="*/ 98 w 98"/>
              <a:gd name="T3" fmla="*/ 18 h 56"/>
              <a:gd name="T4" fmla="*/ 94 w 98"/>
              <a:gd name="T5" fmla="*/ 8 h 56"/>
              <a:gd name="T6" fmla="*/ 88 w 98"/>
              <a:gd name="T7" fmla="*/ 12 h 56"/>
              <a:gd name="T8" fmla="*/ 86 w 98"/>
              <a:gd name="T9" fmla="*/ 10 h 56"/>
              <a:gd name="T10" fmla="*/ 84 w 98"/>
              <a:gd name="T11" fmla="*/ 6 h 56"/>
              <a:gd name="T12" fmla="*/ 80 w 98"/>
              <a:gd name="T13" fmla="*/ 0 h 56"/>
              <a:gd name="T14" fmla="*/ 82 w 98"/>
              <a:gd name="T15" fmla="*/ 2 h 56"/>
              <a:gd name="T16" fmla="*/ 72 w 98"/>
              <a:gd name="T17" fmla="*/ 14 h 56"/>
              <a:gd name="T18" fmla="*/ 62 w 98"/>
              <a:gd name="T19" fmla="*/ 26 h 56"/>
              <a:gd name="T20" fmla="*/ 56 w 98"/>
              <a:gd name="T21" fmla="*/ 32 h 56"/>
              <a:gd name="T22" fmla="*/ 48 w 98"/>
              <a:gd name="T23" fmla="*/ 34 h 56"/>
              <a:gd name="T24" fmla="*/ 40 w 98"/>
              <a:gd name="T25" fmla="*/ 38 h 56"/>
              <a:gd name="T26" fmla="*/ 28 w 98"/>
              <a:gd name="T27" fmla="*/ 38 h 56"/>
              <a:gd name="T28" fmla="*/ 22 w 98"/>
              <a:gd name="T29" fmla="*/ 38 h 56"/>
              <a:gd name="T30" fmla="*/ 14 w 98"/>
              <a:gd name="T31" fmla="*/ 34 h 56"/>
              <a:gd name="T32" fmla="*/ 2 w 98"/>
              <a:gd name="T33" fmla="*/ 26 h 56"/>
              <a:gd name="T34" fmla="*/ 0 w 98"/>
              <a:gd name="T35" fmla="*/ 32 h 56"/>
              <a:gd name="T36" fmla="*/ 12 w 98"/>
              <a:gd name="T37" fmla="*/ 40 h 56"/>
              <a:gd name="T38" fmla="*/ 24 w 98"/>
              <a:gd name="T39" fmla="*/ 44 h 56"/>
              <a:gd name="T40" fmla="*/ 24 w 98"/>
              <a:gd name="T41" fmla="*/ 54 h 56"/>
              <a:gd name="T42" fmla="*/ 72 w 98"/>
              <a:gd name="T4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8" h="56">
                <a:moveTo>
                  <a:pt x="72" y="56"/>
                </a:moveTo>
                <a:lnTo>
                  <a:pt x="98" y="18"/>
                </a:lnTo>
                <a:lnTo>
                  <a:pt x="94" y="8"/>
                </a:lnTo>
                <a:lnTo>
                  <a:pt x="88" y="12"/>
                </a:lnTo>
                <a:lnTo>
                  <a:pt x="86" y="10"/>
                </a:lnTo>
                <a:lnTo>
                  <a:pt x="84" y="6"/>
                </a:lnTo>
                <a:lnTo>
                  <a:pt x="80" y="0"/>
                </a:lnTo>
                <a:lnTo>
                  <a:pt x="82" y="2"/>
                </a:lnTo>
                <a:lnTo>
                  <a:pt x="72" y="14"/>
                </a:lnTo>
                <a:lnTo>
                  <a:pt x="62" y="26"/>
                </a:lnTo>
                <a:lnTo>
                  <a:pt x="56" y="32"/>
                </a:lnTo>
                <a:lnTo>
                  <a:pt x="48" y="34"/>
                </a:lnTo>
                <a:lnTo>
                  <a:pt x="40" y="38"/>
                </a:lnTo>
                <a:lnTo>
                  <a:pt x="28" y="38"/>
                </a:lnTo>
                <a:lnTo>
                  <a:pt x="22" y="38"/>
                </a:lnTo>
                <a:lnTo>
                  <a:pt x="14" y="34"/>
                </a:lnTo>
                <a:lnTo>
                  <a:pt x="2" y="26"/>
                </a:lnTo>
                <a:lnTo>
                  <a:pt x="0" y="32"/>
                </a:lnTo>
                <a:lnTo>
                  <a:pt x="12" y="40"/>
                </a:lnTo>
                <a:lnTo>
                  <a:pt x="24" y="44"/>
                </a:lnTo>
                <a:lnTo>
                  <a:pt x="24" y="54"/>
                </a:lnTo>
                <a:lnTo>
                  <a:pt x="72" y="56"/>
                </a:lnTo>
                <a:close/>
              </a:path>
            </a:pathLst>
          </a:custGeom>
          <a:solidFill>
            <a:srgbClr val="FFFF99"/>
          </a:solidFill>
          <a:ln w="7938">
            <a:solidFill>
              <a:srgbClr val="000000"/>
            </a:solidFill>
            <a:prstDash val="solid"/>
            <a:round/>
            <a:headEnd/>
            <a:tailEnd/>
          </a:ln>
        </p:spPr>
        <p:txBody>
          <a:bodyPr/>
          <a:lstStyle/>
          <a:p>
            <a:endParaRPr lang="en-US"/>
          </a:p>
        </p:txBody>
      </p:sp>
      <p:sp>
        <p:nvSpPr>
          <p:cNvPr id="4251" name="Freeform 155"/>
          <p:cNvSpPr>
            <a:spLocks/>
          </p:cNvSpPr>
          <p:nvPr/>
        </p:nvSpPr>
        <p:spPr bwMode="auto">
          <a:xfrm>
            <a:off x="6045201" y="2193271"/>
            <a:ext cx="100013" cy="57150"/>
          </a:xfrm>
          <a:custGeom>
            <a:avLst/>
            <a:gdLst>
              <a:gd name="T0" fmla="*/ 63 w 63"/>
              <a:gd name="T1" fmla="*/ 36 h 36"/>
              <a:gd name="T2" fmla="*/ 57 w 63"/>
              <a:gd name="T3" fmla="*/ 26 h 36"/>
              <a:gd name="T4" fmla="*/ 53 w 63"/>
              <a:gd name="T5" fmla="*/ 16 h 36"/>
              <a:gd name="T6" fmla="*/ 57 w 63"/>
              <a:gd name="T7" fmla="*/ 16 h 36"/>
              <a:gd name="T8" fmla="*/ 59 w 63"/>
              <a:gd name="T9" fmla="*/ 14 h 36"/>
              <a:gd name="T10" fmla="*/ 59 w 63"/>
              <a:gd name="T11" fmla="*/ 4 h 36"/>
              <a:gd name="T12" fmla="*/ 55 w 63"/>
              <a:gd name="T13" fmla="*/ 6 h 36"/>
              <a:gd name="T14" fmla="*/ 49 w 63"/>
              <a:gd name="T15" fmla="*/ 6 h 36"/>
              <a:gd name="T16" fmla="*/ 41 w 63"/>
              <a:gd name="T17" fmla="*/ 4 h 36"/>
              <a:gd name="T18" fmla="*/ 35 w 63"/>
              <a:gd name="T19" fmla="*/ 0 h 36"/>
              <a:gd name="T20" fmla="*/ 26 w 63"/>
              <a:gd name="T21" fmla="*/ 0 h 36"/>
              <a:gd name="T22" fmla="*/ 16 w 63"/>
              <a:gd name="T23" fmla="*/ 2 h 36"/>
              <a:gd name="T24" fmla="*/ 6 w 63"/>
              <a:gd name="T25" fmla="*/ 6 h 36"/>
              <a:gd name="T26" fmla="*/ 2 w 63"/>
              <a:gd name="T27" fmla="*/ 8 h 36"/>
              <a:gd name="T28" fmla="*/ 0 w 63"/>
              <a:gd name="T29" fmla="*/ 10 h 36"/>
              <a:gd name="T30" fmla="*/ 2 w 63"/>
              <a:gd name="T31" fmla="*/ 16 h 36"/>
              <a:gd name="T32" fmla="*/ 6 w 63"/>
              <a:gd name="T33" fmla="*/ 20 h 36"/>
              <a:gd name="T34" fmla="*/ 12 w 63"/>
              <a:gd name="T35" fmla="*/ 24 h 36"/>
              <a:gd name="T36" fmla="*/ 20 w 63"/>
              <a:gd name="T37" fmla="*/ 26 h 36"/>
              <a:gd name="T38" fmla="*/ 28 w 63"/>
              <a:gd name="T39" fmla="*/ 24 h 36"/>
              <a:gd name="T40" fmla="*/ 33 w 63"/>
              <a:gd name="T41" fmla="*/ 24 h 36"/>
              <a:gd name="T42" fmla="*/ 37 w 63"/>
              <a:gd name="T43" fmla="*/ 26 h 36"/>
              <a:gd name="T44" fmla="*/ 41 w 63"/>
              <a:gd name="T45" fmla="*/ 30 h 36"/>
              <a:gd name="T46" fmla="*/ 43 w 63"/>
              <a:gd name="T47" fmla="*/ 34 h 36"/>
              <a:gd name="T48" fmla="*/ 47 w 63"/>
              <a:gd name="T49" fmla="*/ 36 h 36"/>
              <a:gd name="T50" fmla="*/ 49 w 63"/>
              <a:gd name="T51" fmla="*/ 36 h 36"/>
              <a:gd name="T52" fmla="*/ 51 w 63"/>
              <a:gd name="T53" fmla="*/ 32 h 36"/>
              <a:gd name="T54" fmla="*/ 55 w 63"/>
              <a:gd name="T55" fmla="*/ 32 h 36"/>
              <a:gd name="T56" fmla="*/ 59 w 63"/>
              <a:gd name="T57" fmla="*/ 34 h 36"/>
              <a:gd name="T58" fmla="*/ 63 w 63"/>
              <a:gd name="T5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3" h="36">
                <a:moveTo>
                  <a:pt x="63" y="36"/>
                </a:moveTo>
                <a:lnTo>
                  <a:pt x="57" y="26"/>
                </a:lnTo>
                <a:lnTo>
                  <a:pt x="53" y="16"/>
                </a:lnTo>
                <a:lnTo>
                  <a:pt x="57" y="16"/>
                </a:lnTo>
                <a:lnTo>
                  <a:pt x="59" y="14"/>
                </a:lnTo>
                <a:lnTo>
                  <a:pt x="59" y="4"/>
                </a:lnTo>
                <a:lnTo>
                  <a:pt x="55" y="6"/>
                </a:lnTo>
                <a:lnTo>
                  <a:pt x="49" y="6"/>
                </a:lnTo>
                <a:lnTo>
                  <a:pt x="41" y="4"/>
                </a:lnTo>
                <a:lnTo>
                  <a:pt x="35" y="0"/>
                </a:lnTo>
                <a:lnTo>
                  <a:pt x="26" y="0"/>
                </a:lnTo>
                <a:lnTo>
                  <a:pt x="16" y="2"/>
                </a:lnTo>
                <a:lnTo>
                  <a:pt x="6" y="6"/>
                </a:lnTo>
                <a:lnTo>
                  <a:pt x="2" y="8"/>
                </a:lnTo>
                <a:lnTo>
                  <a:pt x="0" y="10"/>
                </a:lnTo>
                <a:lnTo>
                  <a:pt x="2" y="16"/>
                </a:lnTo>
                <a:lnTo>
                  <a:pt x="6" y="20"/>
                </a:lnTo>
                <a:lnTo>
                  <a:pt x="12" y="24"/>
                </a:lnTo>
                <a:lnTo>
                  <a:pt x="20" y="26"/>
                </a:lnTo>
                <a:lnTo>
                  <a:pt x="28" y="24"/>
                </a:lnTo>
                <a:lnTo>
                  <a:pt x="33" y="24"/>
                </a:lnTo>
                <a:lnTo>
                  <a:pt x="37" y="26"/>
                </a:lnTo>
                <a:lnTo>
                  <a:pt x="41" y="30"/>
                </a:lnTo>
                <a:lnTo>
                  <a:pt x="43" y="34"/>
                </a:lnTo>
                <a:lnTo>
                  <a:pt x="47" y="36"/>
                </a:lnTo>
                <a:lnTo>
                  <a:pt x="49" y="36"/>
                </a:lnTo>
                <a:lnTo>
                  <a:pt x="51" y="32"/>
                </a:lnTo>
                <a:lnTo>
                  <a:pt x="55" y="32"/>
                </a:lnTo>
                <a:lnTo>
                  <a:pt x="59" y="34"/>
                </a:lnTo>
                <a:lnTo>
                  <a:pt x="63" y="36"/>
                </a:lnTo>
                <a:close/>
              </a:path>
            </a:pathLst>
          </a:custGeom>
          <a:solidFill>
            <a:srgbClr val="FFFF99"/>
          </a:solidFill>
          <a:ln w="7938">
            <a:solidFill>
              <a:srgbClr val="000000"/>
            </a:solidFill>
            <a:prstDash val="solid"/>
            <a:round/>
            <a:headEnd/>
            <a:tailEnd/>
          </a:ln>
        </p:spPr>
        <p:txBody>
          <a:bodyPr/>
          <a:lstStyle/>
          <a:p>
            <a:endParaRPr lang="en-US"/>
          </a:p>
        </p:txBody>
      </p:sp>
      <p:sp>
        <p:nvSpPr>
          <p:cNvPr id="4252" name="Freeform 156"/>
          <p:cNvSpPr>
            <a:spLocks/>
          </p:cNvSpPr>
          <p:nvPr/>
        </p:nvSpPr>
        <p:spPr bwMode="auto">
          <a:xfrm>
            <a:off x="5988051" y="2317097"/>
            <a:ext cx="66675" cy="28575"/>
          </a:xfrm>
          <a:custGeom>
            <a:avLst/>
            <a:gdLst>
              <a:gd name="T0" fmla="*/ 40 w 42"/>
              <a:gd name="T1" fmla="*/ 18 h 18"/>
              <a:gd name="T2" fmla="*/ 42 w 42"/>
              <a:gd name="T3" fmla="*/ 6 h 18"/>
              <a:gd name="T4" fmla="*/ 36 w 42"/>
              <a:gd name="T5" fmla="*/ 4 h 18"/>
              <a:gd name="T6" fmla="*/ 30 w 42"/>
              <a:gd name="T7" fmla="*/ 2 h 18"/>
              <a:gd name="T8" fmla="*/ 22 w 42"/>
              <a:gd name="T9" fmla="*/ 2 h 18"/>
              <a:gd name="T10" fmla="*/ 14 w 42"/>
              <a:gd name="T11" fmla="*/ 0 h 18"/>
              <a:gd name="T12" fmla="*/ 12 w 42"/>
              <a:gd name="T13" fmla="*/ 8 h 18"/>
              <a:gd name="T14" fmla="*/ 8 w 42"/>
              <a:gd name="T15" fmla="*/ 8 h 18"/>
              <a:gd name="T16" fmla="*/ 4 w 42"/>
              <a:gd name="T17" fmla="*/ 10 h 18"/>
              <a:gd name="T18" fmla="*/ 2 w 42"/>
              <a:gd name="T19" fmla="*/ 14 h 18"/>
              <a:gd name="T20" fmla="*/ 0 w 42"/>
              <a:gd name="T21" fmla="*/ 18 h 18"/>
              <a:gd name="T22" fmla="*/ 40 w 42"/>
              <a:gd name="T23"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18">
                <a:moveTo>
                  <a:pt x="40" y="18"/>
                </a:moveTo>
                <a:lnTo>
                  <a:pt x="42" y="6"/>
                </a:lnTo>
                <a:lnTo>
                  <a:pt x="36" y="4"/>
                </a:lnTo>
                <a:lnTo>
                  <a:pt x="30" y="2"/>
                </a:lnTo>
                <a:lnTo>
                  <a:pt x="22" y="2"/>
                </a:lnTo>
                <a:lnTo>
                  <a:pt x="14" y="0"/>
                </a:lnTo>
                <a:lnTo>
                  <a:pt x="12" y="8"/>
                </a:lnTo>
                <a:lnTo>
                  <a:pt x="8" y="8"/>
                </a:lnTo>
                <a:lnTo>
                  <a:pt x="4" y="10"/>
                </a:lnTo>
                <a:lnTo>
                  <a:pt x="2" y="14"/>
                </a:lnTo>
                <a:lnTo>
                  <a:pt x="0" y="18"/>
                </a:lnTo>
                <a:lnTo>
                  <a:pt x="40" y="18"/>
                </a:lnTo>
                <a:close/>
              </a:path>
            </a:pathLst>
          </a:custGeom>
          <a:solidFill>
            <a:srgbClr val="FFFF99"/>
          </a:solidFill>
          <a:ln w="7938">
            <a:solidFill>
              <a:srgbClr val="000000"/>
            </a:solidFill>
            <a:prstDash val="solid"/>
            <a:round/>
            <a:headEnd/>
            <a:tailEnd/>
          </a:ln>
        </p:spPr>
        <p:txBody>
          <a:bodyPr/>
          <a:lstStyle/>
          <a:p>
            <a:endParaRPr lang="en-US"/>
          </a:p>
        </p:txBody>
      </p:sp>
      <p:sp>
        <p:nvSpPr>
          <p:cNvPr id="4253" name="Freeform 157"/>
          <p:cNvSpPr>
            <a:spLocks/>
          </p:cNvSpPr>
          <p:nvPr/>
        </p:nvSpPr>
        <p:spPr bwMode="auto">
          <a:xfrm>
            <a:off x="5302250" y="2726672"/>
            <a:ext cx="69850" cy="149225"/>
          </a:xfrm>
          <a:custGeom>
            <a:avLst/>
            <a:gdLst>
              <a:gd name="T0" fmla="*/ 26 w 44"/>
              <a:gd name="T1" fmla="*/ 94 h 94"/>
              <a:gd name="T2" fmla="*/ 18 w 44"/>
              <a:gd name="T3" fmla="*/ 94 h 94"/>
              <a:gd name="T4" fmla="*/ 14 w 44"/>
              <a:gd name="T5" fmla="*/ 94 h 94"/>
              <a:gd name="T6" fmla="*/ 10 w 44"/>
              <a:gd name="T7" fmla="*/ 94 h 94"/>
              <a:gd name="T8" fmla="*/ 8 w 44"/>
              <a:gd name="T9" fmla="*/ 80 h 94"/>
              <a:gd name="T10" fmla="*/ 10 w 44"/>
              <a:gd name="T11" fmla="*/ 70 h 94"/>
              <a:gd name="T12" fmla="*/ 8 w 44"/>
              <a:gd name="T13" fmla="*/ 68 h 94"/>
              <a:gd name="T14" fmla="*/ 4 w 44"/>
              <a:gd name="T15" fmla="*/ 66 h 94"/>
              <a:gd name="T16" fmla="*/ 0 w 44"/>
              <a:gd name="T17" fmla="*/ 64 h 94"/>
              <a:gd name="T18" fmla="*/ 0 w 44"/>
              <a:gd name="T19" fmla="*/ 60 h 94"/>
              <a:gd name="T20" fmla="*/ 0 w 44"/>
              <a:gd name="T21" fmla="*/ 54 h 94"/>
              <a:gd name="T22" fmla="*/ 2 w 44"/>
              <a:gd name="T23" fmla="*/ 50 h 94"/>
              <a:gd name="T24" fmla="*/ 6 w 44"/>
              <a:gd name="T25" fmla="*/ 40 h 94"/>
              <a:gd name="T26" fmla="*/ 12 w 44"/>
              <a:gd name="T27" fmla="*/ 32 h 94"/>
              <a:gd name="T28" fmla="*/ 14 w 44"/>
              <a:gd name="T29" fmla="*/ 26 h 94"/>
              <a:gd name="T30" fmla="*/ 14 w 44"/>
              <a:gd name="T31" fmla="*/ 22 h 94"/>
              <a:gd name="T32" fmla="*/ 14 w 44"/>
              <a:gd name="T33" fmla="*/ 18 h 94"/>
              <a:gd name="T34" fmla="*/ 12 w 44"/>
              <a:gd name="T35" fmla="*/ 16 h 94"/>
              <a:gd name="T36" fmla="*/ 10 w 44"/>
              <a:gd name="T37" fmla="*/ 14 h 94"/>
              <a:gd name="T38" fmla="*/ 10 w 44"/>
              <a:gd name="T39" fmla="*/ 12 h 94"/>
              <a:gd name="T40" fmla="*/ 10 w 44"/>
              <a:gd name="T41" fmla="*/ 4 h 94"/>
              <a:gd name="T42" fmla="*/ 12 w 44"/>
              <a:gd name="T43" fmla="*/ 0 h 94"/>
              <a:gd name="T44" fmla="*/ 18 w 44"/>
              <a:gd name="T45" fmla="*/ 2 h 94"/>
              <a:gd name="T46" fmla="*/ 24 w 44"/>
              <a:gd name="T47" fmla="*/ 4 h 94"/>
              <a:gd name="T48" fmla="*/ 40 w 44"/>
              <a:gd name="T49" fmla="*/ 4 h 94"/>
              <a:gd name="T50" fmla="*/ 42 w 44"/>
              <a:gd name="T51" fmla="*/ 8 h 94"/>
              <a:gd name="T52" fmla="*/ 44 w 44"/>
              <a:gd name="T53" fmla="*/ 12 h 94"/>
              <a:gd name="T54" fmla="*/ 42 w 44"/>
              <a:gd name="T55" fmla="*/ 24 h 94"/>
              <a:gd name="T56" fmla="*/ 36 w 44"/>
              <a:gd name="T57" fmla="*/ 34 h 94"/>
              <a:gd name="T58" fmla="*/ 32 w 44"/>
              <a:gd name="T59" fmla="*/ 42 h 94"/>
              <a:gd name="T60" fmla="*/ 30 w 44"/>
              <a:gd name="T61" fmla="*/ 52 h 94"/>
              <a:gd name="T62" fmla="*/ 32 w 44"/>
              <a:gd name="T63" fmla="*/ 56 h 94"/>
              <a:gd name="T64" fmla="*/ 32 w 44"/>
              <a:gd name="T65" fmla="*/ 62 h 94"/>
              <a:gd name="T66" fmla="*/ 32 w 44"/>
              <a:gd name="T67" fmla="*/ 68 h 94"/>
              <a:gd name="T68" fmla="*/ 30 w 44"/>
              <a:gd name="T69" fmla="*/ 72 h 94"/>
              <a:gd name="T70" fmla="*/ 32 w 44"/>
              <a:gd name="T71" fmla="*/ 74 h 94"/>
              <a:gd name="T72" fmla="*/ 34 w 44"/>
              <a:gd name="T73" fmla="*/ 78 h 94"/>
              <a:gd name="T74" fmla="*/ 32 w 44"/>
              <a:gd name="T75" fmla="*/ 82 h 94"/>
              <a:gd name="T76" fmla="*/ 30 w 44"/>
              <a:gd name="T77" fmla="*/ 84 h 94"/>
              <a:gd name="T78" fmla="*/ 28 w 44"/>
              <a:gd name="T79" fmla="*/ 88 h 94"/>
              <a:gd name="T80" fmla="*/ 28 w 44"/>
              <a:gd name="T81" fmla="*/ 92 h 94"/>
              <a:gd name="T82" fmla="*/ 26 w 44"/>
              <a:gd name="T83"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 h="94">
                <a:moveTo>
                  <a:pt x="26" y="94"/>
                </a:moveTo>
                <a:lnTo>
                  <a:pt x="18" y="94"/>
                </a:lnTo>
                <a:lnTo>
                  <a:pt x="14" y="94"/>
                </a:lnTo>
                <a:lnTo>
                  <a:pt x="10" y="94"/>
                </a:lnTo>
                <a:lnTo>
                  <a:pt x="8" y="80"/>
                </a:lnTo>
                <a:lnTo>
                  <a:pt x="10" y="70"/>
                </a:lnTo>
                <a:lnTo>
                  <a:pt x="8" y="68"/>
                </a:lnTo>
                <a:lnTo>
                  <a:pt x="4" y="66"/>
                </a:lnTo>
                <a:lnTo>
                  <a:pt x="0" y="64"/>
                </a:lnTo>
                <a:lnTo>
                  <a:pt x="0" y="60"/>
                </a:lnTo>
                <a:lnTo>
                  <a:pt x="0" y="54"/>
                </a:lnTo>
                <a:lnTo>
                  <a:pt x="2" y="50"/>
                </a:lnTo>
                <a:lnTo>
                  <a:pt x="6" y="40"/>
                </a:lnTo>
                <a:lnTo>
                  <a:pt x="12" y="32"/>
                </a:lnTo>
                <a:lnTo>
                  <a:pt x="14" y="26"/>
                </a:lnTo>
                <a:lnTo>
                  <a:pt x="14" y="22"/>
                </a:lnTo>
                <a:lnTo>
                  <a:pt x="14" y="18"/>
                </a:lnTo>
                <a:lnTo>
                  <a:pt x="12" y="16"/>
                </a:lnTo>
                <a:lnTo>
                  <a:pt x="10" y="14"/>
                </a:lnTo>
                <a:lnTo>
                  <a:pt x="10" y="12"/>
                </a:lnTo>
                <a:lnTo>
                  <a:pt x="10" y="4"/>
                </a:lnTo>
                <a:lnTo>
                  <a:pt x="12" y="0"/>
                </a:lnTo>
                <a:lnTo>
                  <a:pt x="18" y="2"/>
                </a:lnTo>
                <a:lnTo>
                  <a:pt x="24" y="4"/>
                </a:lnTo>
                <a:lnTo>
                  <a:pt x="40" y="4"/>
                </a:lnTo>
                <a:lnTo>
                  <a:pt x="42" y="8"/>
                </a:lnTo>
                <a:lnTo>
                  <a:pt x="44" y="12"/>
                </a:lnTo>
                <a:lnTo>
                  <a:pt x="42" y="24"/>
                </a:lnTo>
                <a:lnTo>
                  <a:pt x="36" y="34"/>
                </a:lnTo>
                <a:lnTo>
                  <a:pt x="32" y="42"/>
                </a:lnTo>
                <a:lnTo>
                  <a:pt x="30" y="52"/>
                </a:lnTo>
                <a:lnTo>
                  <a:pt x="32" y="56"/>
                </a:lnTo>
                <a:lnTo>
                  <a:pt x="32" y="62"/>
                </a:lnTo>
                <a:lnTo>
                  <a:pt x="32" y="68"/>
                </a:lnTo>
                <a:lnTo>
                  <a:pt x="30" y="72"/>
                </a:lnTo>
                <a:lnTo>
                  <a:pt x="32" y="74"/>
                </a:lnTo>
                <a:lnTo>
                  <a:pt x="34" y="78"/>
                </a:lnTo>
                <a:lnTo>
                  <a:pt x="32" y="82"/>
                </a:lnTo>
                <a:lnTo>
                  <a:pt x="30" y="84"/>
                </a:lnTo>
                <a:lnTo>
                  <a:pt x="28" y="88"/>
                </a:lnTo>
                <a:lnTo>
                  <a:pt x="28" y="92"/>
                </a:lnTo>
                <a:lnTo>
                  <a:pt x="26" y="94"/>
                </a:lnTo>
                <a:close/>
              </a:path>
            </a:pathLst>
          </a:custGeom>
          <a:solidFill>
            <a:srgbClr val="FFFF99"/>
          </a:solidFill>
          <a:ln w="7938">
            <a:solidFill>
              <a:srgbClr val="000000"/>
            </a:solidFill>
            <a:prstDash val="solid"/>
            <a:round/>
            <a:headEnd/>
            <a:tailEnd/>
          </a:ln>
        </p:spPr>
        <p:txBody>
          <a:bodyPr/>
          <a:lstStyle/>
          <a:p>
            <a:endParaRPr lang="en-US"/>
          </a:p>
        </p:txBody>
      </p:sp>
      <p:sp>
        <p:nvSpPr>
          <p:cNvPr id="4254" name="Freeform 158"/>
          <p:cNvSpPr>
            <a:spLocks/>
          </p:cNvSpPr>
          <p:nvPr/>
        </p:nvSpPr>
        <p:spPr bwMode="auto">
          <a:xfrm>
            <a:off x="5588001" y="2440921"/>
            <a:ext cx="92075" cy="57150"/>
          </a:xfrm>
          <a:custGeom>
            <a:avLst/>
            <a:gdLst>
              <a:gd name="T0" fmla="*/ 50 w 58"/>
              <a:gd name="T1" fmla="*/ 36 h 36"/>
              <a:gd name="T2" fmla="*/ 48 w 58"/>
              <a:gd name="T3" fmla="*/ 36 h 36"/>
              <a:gd name="T4" fmla="*/ 48 w 58"/>
              <a:gd name="T5" fmla="*/ 34 h 36"/>
              <a:gd name="T6" fmla="*/ 48 w 58"/>
              <a:gd name="T7" fmla="*/ 30 h 36"/>
              <a:gd name="T8" fmla="*/ 50 w 58"/>
              <a:gd name="T9" fmla="*/ 26 h 36"/>
              <a:gd name="T10" fmla="*/ 52 w 58"/>
              <a:gd name="T11" fmla="*/ 24 h 36"/>
              <a:gd name="T12" fmla="*/ 56 w 58"/>
              <a:gd name="T13" fmla="*/ 22 h 36"/>
              <a:gd name="T14" fmla="*/ 58 w 58"/>
              <a:gd name="T15" fmla="*/ 18 h 36"/>
              <a:gd name="T16" fmla="*/ 56 w 58"/>
              <a:gd name="T17" fmla="*/ 14 h 36"/>
              <a:gd name="T18" fmla="*/ 54 w 58"/>
              <a:gd name="T19" fmla="*/ 12 h 36"/>
              <a:gd name="T20" fmla="*/ 48 w 58"/>
              <a:gd name="T21" fmla="*/ 6 h 36"/>
              <a:gd name="T22" fmla="*/ 32 w 58"/>
              <a:gd name="T23" fmla="*/ 0 h 36"/>
              <a:gd name="T24" fmla="*/ 18 w 58"/>
              <a:gd name="T25" fmla="*/ 4 h 36"/>
              <a:gd name="T26" fmla="*/ 14 w 58"/>
              <a:gd name="T27" fmla="*/ 2 h 36"/>
              <a:gd name="T28" fmla="*/ 12 w 58"/>
              <a:gd name="T29" fmla="*/ 0 h 36"/>
              <a:gd name="T30" fmla="*/ 0 w 58"/>
              <a:gd name="T31" fmla="*/ 6 h 36"/>
              <a:gd name="T32" fmla="*/ 4 w 58"/>
              <a:gd name="T33" fmla="*/ 10 h 36"/>
              <a:gd name="T34" fmla="*/ 10 w 58"/>
              <a:gd name="T35" fmla="*/ 16 h 36"/>
              <a:gd name="T36" fmla="*/ 16 w 58"/>
              <a:gd name="T37" fmla="*/ 18 h 36"/>
              <a:gd name="T38" fmla="*/ 24 w 58"/>
              <a:gd name="T39" fmla="*/ 20 h 36"/>
              <a:gd name="T40" fmla="*/ 24 w 58"/>
              <a:gd name="T41" fmla="*/ 24 h 36"/>
              <a:gd name="T42" fmla="*/ 26 w 58"/>
              <a:gd name="T43" fmla="*/ 26 h 36"/>
              <a:gd name="T44" fmla="*/ 30 w 58"/>
              <a:gd name="T45" fmla="*/ 28 h 36"/>
              <a:gd name="T46" fmla="*/ 36 w 58"/>
              <a:gd name="T47" fmla="*/ 28 h 36"/>
              <a:gd name="T48" fmla="*/ 36 w 58"/>
              <a:gd name="T49" fmla="*/ 30 h 36"/>
              <a:gd name="T50" fmla="*/ 38 w 58"/>
              <a:gd name="T51" fmla="*/ 30 h 36"/>
              <a:gd name="T52" fmla="*/ 40 w 58"/>
              <a:gd name="T53" fmla="*/ 34 h 36"/>
              <a:gd name="T54" fmla="*/ 42 w 58"/>
              <a:gd name="T55" fmla="*/ 36 h 36"/>
              <a:gd name="T56" fmla="*/ 50 w 58"/>
              <a:gd name="T5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 h="36">
                <a:moveTo>
                  <a:pt x="50" y="36"/>
                </a:moveTo>
                <a:lnTo>
                  <a:pt x="48" y="36"/>
                </a:lnTo>
                <a:lnTo>
                  <a:pt x="48" y="34"/>
                </a:lnTo>
                <a:lnTo>
                  <a:pt x="48" y="30"/>
                </a:lnTo>
                <a:lnTo>
                  <a:pt x="50" y="26"/>
                </a:lnTo>
                <a:lnTo>
                  <a:pt x="52" y="24"/>
                </a:lnTo>
                <a:lnTo>
                  <a:pt x="56" y="22"/>
                </a:lnTo>
                <a:lnTo>
                  <a:pt x="58" y="18"/>
                </a:lnTo>
                <a:lnTo>
                  <a:pt x="56" y="14"/>
                </a:lnTo>
                <a:lnTo>
                  <a:pt x="54" y="12"/>
                </a:lnTo>
                <a:lnTo>
                  <a:pt x="48" y="6"/>
                </a:lnTo>
                <a:lnTo>
                  <a:pt x="32" y="0"/>
                </a:lnTo>
                <a:lnTo>
                  <a:pt x="18" y="4"/>
                </a:lnTo>
                <a:lnTo>
                  <a:pt x="14" y="2"/>
                </a:lnTo>
                <a:lnTo>
                  <a:pt x="12" y="0"/>
                </a:lnTo>
                <a:lnTo>
                  <a:pt x="0" y="6"/>
                </a:lnTo>
                <a:lnTo>
                  <a:pt x="4" y="10"/>
                </a:lnTo>
                <a:lnTo>
                  <a:pt x="10" y="16"/>
                </a:lnTo>
                <a:lnTo>
                  <a:pt x="16" y="18"/>
                </a:lnTo>
                <a:lnTo>
                  <a:pt x="24" y="20"/>
                </a:lnTo>
                <a:lnTo>
                  <a:pt x="24" y="24"/>
                </a:lnTo>
                <a:lnTo>
                  <a:pt x="26" y="26"/>
                </a:lnTo>
                <a:lnTo>
                  <a:pt x="30" y="28"/>
                </a:lnTo>
                <a:lnTo>
                  <a:pt x="36" y="28"/>
                </a:lnTo>
                <a:lnTo>
                  <a:pt x="36" y="30"/>
                </a:lnTo>
                <a:lnTo>
                  <a:pt x="38" y="30"/>
                </a:lnTo>
                <a:lnTo>
                  <a:pt x="40" y="34"/>
                </a:lnTo>
                <a:lnTo>
                  <a:pt x="42" y="36"/>
                </a:lnTo>
                <a:lnTo>
                  <a:pt x="50" y="36"/>
                </a:lnTo>
                <a:close/>
              </a:path>
            </a:pathLst>
          </a:custGeom>
          <a:solidFill>
            <a:srgbClr val="FFFF99"/>
          </a:solidFill>
          <a:ln w="7938">
            <a:solidFill>
              <a:srgbClr val="000000"/>
            </a:solidFill>
            <a:prstDash val="solid"/>
            <a:round/>
            <a:headEnd/>
            <a:tailEnd/>
          </a:ln>
        </p:spPr>
        <p:txBody>
          <a:bodyPr/>
          <a:lstStyle/>
          <a:p>
            <a:endParaRPr lang="en-US"/>
          </a:p>
        </p:txBody>
      </p:sp>
      <p:sp>
        <p:nvSpPr>
          <p:cNvPr id="4255" name="Freeform 159"/>
          <p:cNvSpPr>
            <a:spLocks/>
          </p:cNvSpPr>
          <p:nvPr/>
        </p:nvSpPr>
        <p:spPr bwMode="auto">
          <a:xfrm>
            <a:off x="5607051" y="2371071"/>
            <a:ext cx="85725" cy="82550"/>
          </a:xfrm>
          <a:custGeom>
            <a:avLst/>
            <a:gdLst>
              <a:gd name="T0" fmla="*/ 54 w 54"/>
              <a:gd name="T1" fmla="*/ 0 h 52"/>
              <a:gd name="T2" fmla="*/ 54 w 54"/>
              <a:gd name="T3" fmla="*/ 10 h 52"/>
              <a:gd name="T4" fmla="*/ 52 w 54"/>
              <a:gd name="T5" fmla="*/ 18 h 52"/>
              <a:gd name="T6" fmla="*/ 52 w 54"/>
              <a:gd name="T7" fmla="*/ 24 h 52"/>
              <a:gd name="T8" fmla="*/ 54 w 54"/>
              <a:gd name="T9" fmla="*/ 24 h 52"/>
              <a:gd name="T10" fmla="*/ 50 w 54"/>
              <a:gd name="T11" fmla="*/ 32 h 52"/>
              <a:gd name="T12" fmla="*/ 46 w 54"/>
              <a:gd name="T13" fmla="*/ 36 h 52"/>
              <a:gd name="T14" fmla="*/ 44 w 54"/>
              <a:gd name="T15" fmla="*/ 40 h 52"/>
              <a:gd name="T16" fmla="*/ 42 w 54"/>
              <a:gd name="T17" fmla="*/ 46 h 52"/>
              <a:gd name="T18" fmla="*/ 40 w 54"/>
              <a:gd name="T19" fmla="*/ 50 h 52"/>
              <a:gd name="T20" fmla="*/ 38 w 54"/>
              <a:gd name="T21" fmla="*/ 52 h 52"/>
              <a:gd name="T22" fmla="*/ 30 w 54"/>
              <a:gd name="T23" fmla="*/ 46 h 52"/>
              <a:gd name="T24" fmla="*/ 20 w 54"/>
              <a:gd name="T25" fmla="*/ 44 h 52"/>
              <a:gd name="T26" fmla="*/ 6 w 54"/>
              <a:gd name="T27" fmla="*/ 48 h 52"/>
              <a:gd name="T28" fmla="*/ 2 w 54"/>
              <a:gd name="T29" fmla="*/ 46 h 52"/>
              <a:gd name="T30" fmla="*/ 0 w 54"/>
              <a:gd name="T31" fmla="*/ 44 h 52"/>
              <a:gd name="T32" fmla="*/ 10 w 54"/>
              <a:gd name="T33" fmla="*/ 38 h 52"/>
              <a:gd name="T34" fmla="*/ 14 w 54"/>
              <a:gd name="T35" fmla="*/ 32 h 52"/>
              <a:gd name="T36" fmla="*/ 18 w 54"/>
              <a:gd name="T37" fmla="*/ 24 h 52"/>
              <a:gd name="T38" fmla="*/ 22 w 54"/>
              <a:gd name="T39" fmla="*/ 18 h 52"/>
              <a:gd name="T40" fmla="*/ 24 w 54"/>
              <a:gd name="T41" fmla="*/ 14 h 52"/>
              <a:gd name="T42" fmla="*/ 30 w 54"/>
              <a:gd name="T43" fmla="*/ 14 h 52"/>
              <a:gd name="T44" fmla="*/ 32 w 54"/>
              <a:gd name="T45" fmla="*/ 8 h 52"/>
              <a:gd name="T46" fmla="*/ 40 w 54"/>
              <a:gd name="T47" fmla="*/ 4 h 52"/>
              <a:gd name="T48" fmla="*/ 46 w 54"/>
              <a:gd name="T49" fmla="*/ 2 h 52"/>
              <a:gd name="T50" fmla="*/ 54 w 54"/>
              <a:gd name="T5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52">
                <a:moveTo>
                  <a:pt x="54" y="0"/>
                </a:moveTo>
                <a:lnTo>
                  <a:pt x="54" y="10"/>
                </a:lnTo>
                <a:lnTo>
                  <a:pt x="52" y="18"/>
                </a:lnTo>
                <a:lnTo>
                  <a:pt x="52" y="24"/>
                </a:lnTo>
                <a:lnTo>
                  <a:pt x="54" y="24"/>
                </a:lnTo>
                <a:lnTo>
                  <a:pt x="50" y="32"/>
                </a:lnTo>
                <a:lnTo>
                  <a:pt x="46" y="36"/>
                </a:lnTo>
                <a:lnTo>
                  <a:pt x="44" y="40"/>
                </a:lnTo>
                <a:lnTo>
                  <a:pt x="42" y="46"/>
                </a:lnTo>
                <a:lnTo>
                  <a:pt x="40" y="50"/>
                </a:lnTo>
                <a:lnTo>
                  <a:pt x="38" y="52"/>
                </a:lnTo>
                <a:lnTo>
                  <a:pt x="30" y="46"/>
                </a:lnTo>
                <a:lnTo>
                  <a:pt x="20" y="44"/>
                </a:lnTo>
                <a:lnTo>
                  <a:pt x="6" y="48"/>
                </a:lnTo>
                <a:lnTo>
                  <a:pt x="2" y="46"/>
                </a:lnTo>
                <a:lnTo>
                  <a:pt x="0" y="44"/>
                </a:lnTo>
                <a:lnTo>
                  <a:pt x="10" y="38"/>
                </a:lnTo>
                <a:lnTo>
                  <a:pt x="14" y="32"/>
                </a:lnTo>
                <a:lnTo>
                  <a:pt x="18" y="24"/>
                </a:lnTo>
                <a:lnTo>
                  <a:pt x="22" y="18"/>
                </a:lnTo>
                <a:lnTo>
                  <a:pt x="24" y="14"/>
                </a:lnTo>
                <a:lnTo>
                  <a:pt x="30" y="14"/>
                </a:lnTo>
                <a:lnTo>
                  <a:pt x="32" y="8"/>
                </a:lnTo>
                <a:lnTo>
                  <a:pt x="40" y="4"/>
                </a:lnTo>
                <a:lnTo>
                  <a:pt x="46" y="2"/>
                </a:lnTo>
                <a:lnTo>
                  <a:pt x="54" y="0"/>
                </a:lnTo>
                <a:close/>
              </a:path>
            </a:pathLst>
          </a:custGeom>
          <a:solidFill>
            <a:srgbClr val="FFFF99"/>
          </a:solidFill>
          <a:ln w="7938">
            <a:solidFill>
              <a:srgbClr val="000000"/>
            </a:solidFill>
            <a:prstDash val="solid"/>
            <a:round/>
            <a:headEnd/>
            <a:tailEnd/>
          </a:ln>
        </p:spPr>
        <p:txBody>
          <a:bodyPr/>
          <a:lstStyle/>
          <a:p>
            <a:endParaRPr lang="en-US"/>
          </a:p>
        </p:txBody>
      </p:sp>
      <p:sp>
        <p:nvSpPr>
          <p:cNvPr id="4256" name="Freeform 160"/>
          <p:cNvSpPr>
            <a:spLocks/>
          </p:cNvSpPr>
          <p:nvPr/>
        </p:nvSpPr>
        <p:spPr bwMode="auto">
          <a:xfrm>
            <a:off x="5718176" y="2250421"/>
            <a:ext cx="53975" cy="88900"/>
          </a:xfrm>
          <a:custGeom>
            <a:avLst/>
            <a:gdLst>
              <a:gd name="T0" fmla="*/ 24 w 34"/>
              <a:gd name="T1" fmla="*/ 56 h 56"/>
              <a:gd name="T2" fmla="*/ 10 w 34"/>
              <a:gd name="T3" fmla="*/ 56 h 56"/>
              <a:gd name="T4" fmla="*/ 12 w 34"/>
              <a:gd name="T5" fmla="*/ 56 h 56"/>
              <a:gd name="T6" fmla="*/ 14 w 34"/>
              <a:gd name="T7" fmla="*/ 54 h 56"/>
              <a:gd name="T8" fmla="*/ 6 w 34"/>
              <a:gd name="T9" fmla="*/ 54 h 56"/>
              <a:gd name="T10" fmla="*/ 6 w 34"/>
              <a:gd name="T11" fmla="*/ 46 h 56"/>
              <a:gd name="T12" fmla="*/ 4 w 34"/>
              <a:gd name="T13" fmla="*/ 40 h 56"/>
              <a:gd name="T14" fmla="*/ 2 w 34"/>
              <a:gd name="T15" fmla="*/ 34 h 56"/>
              <a:gd name="T16" fmla="*/ 0 w 34"/>
              <a:gd name="T17" fmla="*/ 28 h 56"/>
              <a:gd name="T18" fmla="*/ 2 w 34"/>
              <a:gd name="T19" fmla="*/ 24 h 56"/>
              <a:gd name="T20" fmla="*/ 4 w 34"/>
              <a:gd name="T21" fmla="*/ 20 h 56"/>
              <a:gd name="T22" fmla="*/ 14 w 34"/>
              <a:gd name="T23" fmla="*/ 12 h 56"/>
              <a:gd name="T24" fmla="*/ 30 w 34"/>
              <a:gd name="T25" fmla="*/ 0 h 56"/>
              <a:gd name="T26" fmla="*/ 30 w 34"/>
              <a:gd name="T27" fmla="*/ 14 h 56"/>
              <a:gd name="T28" fmla="*/ 28 w 34"/>
              <a:gd name="T29" fmla="*/ 18 h 56"/>
              <a:gd name="T30" fmla="*/ 30 w 34"/>
              <a:gd name="T31" fmla="*/ 20 h 56"/>
              <a:gd name="T32" fmla="*/ 34 w 34"/>
              <a:gd name="T33" fmla="*/ 22 h 56"/>
              <a:gd name="T34" fmla="*/ 32 w 34"/>
              <a:gd name="T35" fmla="*/ 26 h 56"/>
              <a:gd name="T36" fmla="*/ 30 w 34"/>
              <a:gd name="T37" fmla="*/ 30 h 56"/>
              <a:gd name="T38" fmla="*/ 28 w 34"/>
              <a:gd name="T39" fmla="*/ 30 h 56"/>
              <a:gd name="T40" fmla="*/ 24 w 34"/>
              <a:gd name="T41" fmla="*/ 32 h 56"/>
              <a:gd name="T42" fmla="*/ 26 w 34"/>
              <a:gd name="T43" fmla="*/ 38 h 56"/>
              <a:gd name="T44" fmla="*/ 30 w 34"/>
              <a:gd name="T45" fmla="*/ 44 h 56"/>
              <a:gd name="T46" fmla="*/ 24 w 34"/>
              <a:gd name="T47" fmla="*/ 44 h 56"/>
              <a:gd name="T48" fmla="*/ 24 w 34"/>
              <a:gd name="T4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56">
                <a:moveTo>
                  <a:pt x="24" y="56"/>
                </a:moveTo>
                <a:lnTo>
                  <a:pt x="10" y="56"/>
                </a:lnTo>
                <a:lnTo>
                  <a:pt x="12" y="56"/>
                </a:lnTo>
                <a:lnTo>
                  <a:pt x="14" y="54"/>
                </a:lnTo>
                <a:lnTo>
                  <a:pt x="6" y="54"/>
                </a:lnTo>
                <a:lnTo>
                  <a:pt x="6" y="46"/>
                </a:lnTo>
                <a:lnTo>
                  <a:pt x="4" y="40"/>
                </a:lnTo>
                <a:lnTo>
                  <a:pt x="2" y="34"/>
                </a:lnTo>
                <a:lnTo>
                  <a:pt x="0" y="28"/>
                </a:lnTo>
                <a:lnTo>
                  <a:pt x="2" y="24"/>
                </a:lnTo>
                <a:lnTo>
                  <a:pt x="4" y="20"/>
                </a:lnTo>
                <a:lnTo>
                  <a:pt x="14" y="12"/>
                </a:lnTo>
                <a:lnTo>
                  <a:pt x="30" y="0"/>
                </a:lnTo>
                <a:lnTo>
                  <a:pt x="30" y="14"/>
                </a:lnTo>
                <a:lnTo>
                  <a:pt x="28" y="18"/>
                </a:lnTo>
                <a:lnTo>
                  <a:pt x="30" y="20"/>
                </a:lnTo>
                <a:lnTo>
                  <a:pt x="34" y="22"/>
                </a:lnTo>
                <a:lnTo>
                  <a:pt x="32" y="26"/>
                </a:lnTo>
                <a:lnTo>
                  <a:pt x="30" y="30"/>
                </a:lnTo>
                <a:lnTo>
                  <a:pt x="28" y="30"/>
                </a:lnTo>
                <a:lnTo>
                  <a:pt x="24" y="32"/>
                </a:lnTo>
                <a:lnTo>
                  <a:pt x="26" y="38"/>
                </a:lnTo>
                <a:lnTo>
                  <a:pt x="30" y="44"/>
                </a:lnTo>
                <a:lnTo>
                  <a:pt x="24" y="44"/>
                </a:lnTo>
                <a:lnTo>
                  <a:pt x="24" y="56"/>
                </a:lnTo>
                <a:close/>
              </a:path>
            </a:pathLst>
          </a:custGeom>
          <a:solidFill>
            <a:srgbClr val="FFFF99"/>
          </a:solidFill>
          <a:ln w="7938">
            <a:solidFill>
              <a:srgbClr val="000000"/>
            </a:solidFill>
            <a:prstDash val="solid"/>
            <a:round/>
            <a:headEnd/>
            <a:tailEnd/>
          </a:ln>
        </p:spPr>
        <p:txBody>
          <a:bodyPr/>
          <a:lstStyle/>
          <a:p>
            <a:endParaRPr lang="en-US"/>
          </a:p>
        </p:txBody>
      </p:sp>
      <p:sp>
        <p:nvSpPr>
          <p:cNvPr id="4257" name="Freeform 161"/>
          <p:cNvSpPr>
            <a:spLocks/>
          </p:cNvSpPr>
          <p:nvPr/>
        </p:nvSpPr>
        <p:spPr bwMode="auto">
          <a:xfrm>
            <a:off x="5676901" y="2555221"/>
            <a:ext cx="104775" cy="50800"/>
          </a:xfrm>
          <a:custGeom>
            <a:avLst/>
            <a:gdLst>
              <a:gd name="T0" fmla="*/ 54 w 66"/>
              <a:gd name="T1" fmla="*/ 4 h 32"/>
              <a:gd name="T2" fmla="*/ 48 w 66"/>
              <a:gd name="T3" fmla="*/ 2 h 32"/>
              <a:gd name="T4" fmla="*/ 38 w 66"/>
              <a:gd name="T5" fmla="*/ 0 h 32"/>
              <a:gd name="T6" fmla="*/ 28 w 66"/>
              <a:gd name="T7" fmla="*/ 0 h 32"/>
              <a:gd name="T8" fmla="*/ 18 w 66"/>
              <a:gd name="T9" fmla="*/ 2 h 32"/>
              <a:gd name="T10" fmla="*/ 20 w 66"/>
              <a:gd name="T11" fmla="*/ 2 h 32"/>
              <a:gd name="T12" fmla="*/ 20 w 66"/>
              <a:gd name="T13" fmla="*/ 0 h 32"/>
              <a:gd name="T14" fmla="*/ 18 w 66"/>
              <a:gd name="T15" fmla="*/ 2 h 32"/>
              <a:gd name="T16" fmla="*/ 16 w 66"/>
              <a:gd name="T17" fmla="*/ 4 h 32"/>
              <a:gd name="T18" fmla="*/ 14 w 66"/>
              <a:gd name="T19" fmla="*/ 8 h 32"/>
              <a:gd name="T20" fmla="*/ 10 w 66"/>
              <a:gd name="T21" fmla="*/ 10 h 32"/>
              <a:gd name="T22" fmla="*/ 6 w 66"/>
              <a:gd name="T23" fmla="*/ 14 h 32"/>
              <a:gd name="T24" fmla="*/ 0 w 66"/>
              <a:gd name="T25" fmla="*/ 22 h 32"/>
              <a:gd name="T26" fmla="*/ 0 w 66"/>
              <a:gd name="T27" fmla="*/ 30 h 32"/>
              <a:gd name="T28" fmla="*/ 4 w 66"/>
              <a:gd name="T29" fmla="*/ 30 h 32"/>
              <a:gd name="T30" fmla="*/ 4 w 66"/>
              <a:gd name="T31" fmla="*/ 28 h 32"/>
              <a:gd name="T32" fmla="*/ 6 w 66"/>
              <a:gd name="T33" fmla="*/ 24 h 32"/>
              <a:gd name="T34" fmla="*/ 10 w 66"/>
              <a:gd name="T35" fmla="*/ 26 h 32"/>
              <a:gd name="T36" fmla="*/ 12 w 66"/>
              <a:gd name="T37" fmla="*/ 24 h 32"/>
              <a:gd name="T38" fmla="*/ 12 w 66"/>
              <a:gd name="T39" fmla="*/ 32 h 32"/>
              <a:gd name="T40" fmla="*/ 28 w 66"/>
              <a:gd name="T41" fmla="*/ 32 h 32"/>
              <a:gd name="T42" fmla="*/ 30 w 66"/>
              <a:gd name="T43" fmla="*/ 30 h 32"/>
              <a:gd name="T44" fmla="*/ 32 w 66"/>
              <a:gd name="T45" fmla="*/ 28 h 32"/>
              <a:gd name="T46" fmla="*/ 34 w 66"/>
              <a:gd name="T47" fmla="*/ 26 h 32"/>
              <a:gd name="T48" fmla="*/ 40 w 66"/>
              <a:gd name="T49" fmla="*/ 30 h 32"/>
              <a:gd name="T50" fmla="*/ 44 w 66"/>
              <a:gd name="T51" fmla="*/ 32 h 32"/>
              <a:gd name="T52" fmla="*/ 48 w 66"/>
              <a:gd name="T53" fmla="*/ 32 h 32"/>
              <a:gd name="T54" fmla="*/ 48 w 66"/>
              <a:gd name="T55" fmla="*/ 26 h 32"/>
              <a:gd name="T56" fmla="*/ 52 w 66"/>
              <a:gd name="T57" fmla="*/ 24 h 32"/>
              <a:gd name="T58" fmla="*/ 58 w 66"/>
              <a:gd name="T59" fmla="*/ 22 h 32"/>
              <a:gd name="T60" fmla="*/ 66 w 66"/>
              <a:gd name="T61" fmla="*/ 20 h 32"/>
              <a:gd name="T62" fmla="*/ 66 w 66"/>
              <a:gd name="T63" fmla="*/ 14 h 32"/>
              <a:gd name="T64" fmla="*/ 62 w 66"/>
              <a:gd name="T65" fmla="*/ 14 h 32"/>
              <a:gd name="T66" fmla="*/ 58 w 66"/>
              <a:gd name="T67" fmla="*/ 12 h 32"/>
              <a:gd name="T68" fmla="*/ 54 w 66"/>
              <a:gd name="T69" fmla="*/ 8 h 32"/>
              <a:gd name="T70" fmla="*/ 54 w 66"/>
              <a:gd name="T71"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6" h="32">
                <a:moveTo>
                  <a:pt x="54" y="4"/>
                </a:moveTo>
                <a:lnTo>
                  <a:pt x="48" y="2"/>
                </a:lnTo>
                <a:lnTo>
                  <a:pt x="38" y="0"/>
                </a:lnTo>
                <a:lnTo>
                  <a:pt x="28" y="0"/>
                </a:lnTo>
                <a:lnTo>
                  <a:pt x="18" y="2"/>
                </a:lnTo>
                <a:lnTo>
                  <a:pt x="20" y="2"/>
                </a:lnTo>
                <a:lnTo>
                  <a:pt x="20" y="0"/>
                </a:lnTo>
                <a:lnTo>
                  <a:pt x="18" y="2"/>
                </a:lnTo>
                <a:lnTo>
                  <a:pt x="16" y="4"/>
                </a:lnTo>
                <a:lnTo>
                  <a:pt x="14" y="8"/>
                </a:lnTo>
                <a:lnTo>
                  <a:pt x="10" y="10"/>
                </a:lnTo>
                <a:lnTo>
                  <a:pt x="6" y="14"/>
                </a:lnTo>
                <a:lnTo>
                  <a:pt x="0" y="22"/>
                </a:lnTo>
                <a:lnTo>
                  <a:pt x="0" y="30"/>
                </a:lnTo>
                <a:lnTo>
                  <a:pt x="4" y="30"/>
                </a:lnTo>
                <a:lnTo>
                  <a:pt x="4" y="28"/>
                </a:lnTo>
                <a:lnTo>
                  <a:pt x="6" y="24"/>
                </a:lnTo>
                <a:lnTo>
                  <a:pt x="10" y="26"/>
                </a:lnTo>
                <a:lnTo>
                  <a:pt x="12" y="24"/>
                </a:lnTo>
                <a:lnTo>
                  <a:pt x="12" y="32"/>
                </a:lnTo>
                <a:lnTo>
                  <a:pt x="28" y="32"/>
                </a:lnTo>
                <a:lnTo>
                  <a:pt x="30" y="30"/>
                </a:lnTo>
                <a:lnTo>
                  <a:pt x="32" y="28"/>
                </a:lnTo>
                <a:lnTo>
                  <a:pt x="34" y="26"/>
                </a:lnTo>
                <a:lnTo>
                  <a:pt x="40" y="30"/>
                </a:lnTo>
                <a:lnTo>
                  <a:pt x="44" y="32"/>
                </a:lnTo>
                <a:lnTo>
                  <a:pt x="48" y="32"/>
                </a:lnTo>
                <a:lnTo>
                  <a:pt x="48" y="26"/>
                </a:lnTo>
                <a:lnTo>
                  <a:pt x="52" y="24"/>
                </a:lnTo>
                <a:lnTo>
                  <a:pt x="58" y="22"/>
                </a:lnTo>
                <a:lnTo>
                  <a:pt x="66" y="20"/>
                </a:lnTo>
                <a:lnTo>
                  <a:pt x="66" y="14"/>
                </a:lnTo>
                <a:lnTo>
                  <a:pt x="62" y="14"/>
                </a:lnTo>
                <a:lnTo>
                  <a:pt x="58" y="12"/>
                </a:lnTo>
                <a:lnTo>
                  <a:pt x="54" y="8"/>
                </a:lnTo>
                <a:lnTo>
                  <a:pt x="54" y="4"/>
                </a:lnTo>
                <a:close/>
              </a:path>
            </a:pathLst>
          </a:custGeom>
          <a:solidFill>
            <a:srgbClr val="FFFF99"/>
          </a:solidFill>
          <a:ln w="7938">
            <a:solidFill>
              <a:srgbClr val="000000"/>
            </a:solidFill>
            <a:prstDash val="solid"/>
            <a:round/>
            <a:headEnd/>
            <a:tailEnd/>
          </a:ln>
        </p:spPr>
        <p:txBody>
          <a:bodyPr/>
          <a:lstStyle/>
          <a:p>
            <a:endParaRPr lang="en-US"/>
          </a:p>
        </p:txBody>
      </p:sp>
      <p:sp>
        <p:nvSpPr>
          <p:cNvPr id="4258" name="Freeform 162"/>
          <p:cNvSpPr>
            <a:spLocks/>
          </p:cNvSpPr>
          <p:nvPr/>
        </p:nvSpPr>
        <p:spPr bwMode="auto">
          <a:xfrm>
            <a:off x="5762626" y="2513946"/>
            <a:ext cx="180975" cy="76200"/>
          </a:xfrm>
          <a:custGeom>
            <a:avLst/>
            <a:gdLst>
              <a:gd name="T0" fmla="*/ 60 w 114"/>
              <a:gd name="T1" fmla="*/ 8 h 48"/>
              <a:gd name="T2" fmla="*/ 68 w 114"/>
              <a:gd name="T3" fmla="*/ 8 h 48"/>
              <a:gd name="T4" fmla="*/ 74 w 114"/>
              <a:gd name="T5" fmla="*/ 6 h 48"/>
              <a:gd name="T6" fmla="*/ 76 w 114"/>
              <a:gd name="T7" fmla="*/ 4 h 48"/>
              <a:gd name="T8" fmla="*/ 80 w 114"/>
              <a:gd name="T9" fmla="*/ 2 h 48"/>
              <a:gd name="T10" fmla="*/ 84 w 114"/>
              <a:gd name="T11" fmla="*/ 0 h 48"/>
              <a:gd name="T12" fmla="*/ 90 w 114"/>
              <a:gd name="T13" fmla="*/ 2 h 48"/>
              <a:gd name="T14" fmla="*/ 96 w 114"/>
              <a:gd name="T15" fmla="*/ 4 h 48"/>
              <a:gd name="T16" fmla="*/ 102 w 114"/>
              <a:gd name="T17" fmla="*/ 6 h 48"/>
              <a:gd name="T18" fmla="*/ 108 w 114"/>
              <a:gd name="T19" fmla="*/ 6 h 48"/>
              <a:gd name="T20" fmla="*/ 110 w 114"/>
              <a:gd name="T21" fmla="*/ 14 h 48"/>
              <a:gd name="T22" fmla="*/ 114 w 114"/>
              <a:gd name="T23" fmla="*/ 18 h 48"/>
              <a:gd name="T24" fmla="*/ 108 w 114"/>
              <a:gd name="T25" fmla="*/ 24 h 48"/>
              <a:gd name="T26" fmla="*/ 106 w 114"/>
              <a:gd name="T27" fmla="*/ 32 h 48"/>
              <a:gd name="T28" fmla="*/ 102 w 114"/>
              <a:gd name="T29" fmla="*/ 40 h 48"/>
              <a:gd name="T30" fmla="*/ 98 w 114"/>
              <a:gd name="T31" fmla="*/ 44 h 48"/>
              <a:gd name="T32" fmla="*/ 84 w 114"/>
              <a:gd name="T33" fmla="*/ 44 h 48"/>
              <a:gd name="T34" fmla="*/ 80 w 114"/>
              <a:gd name="T35" fmla="*/ 46 h 48"/>
              <a:gd name="T36" fmla="*/ 78 w 114"/>
              <a:gd name="T37" fmla="*/ 48 h 48"/>
              <a:gd name="T38" fmla="*/ 70 w 114"/>
              <a:gd name="T39" fmla="*/ 48 h 48"/>
              <a:gd name="T40" fmla="*/ 56 w 114"/>
              <a:gd name="T41" fmla="*/ 46 h 48"/>
              <a:gd name="T42" fmla="*/ 46 w 114"/>
              <a:gd name="T43" fmla="*/ 42 h 48"/>
              <a:gd name="T44" fmla="*/ 38 w 114"/>
              <a:gd name="T45" fmla="*/ 40 h 48"/>
              <a:gd name="T46" fmla="*/ 28 w 114"/>
              <a:gd name="T47" fmla="*/ 38 h 48"/>
              <a:gd name="T48" fmla="*/ 24 w 114"/>
              <a:gd name="T49" fmla="*/ 38 h 48"/>
              <a:gd name="T50" fmla="*/ 24 w 114"/>
              <a:gd name="T51" fmla="*/ 40 h 48"/>
              <a:gd name="T52" fmla="*/ 12 w 114"/>
              <a:gd name="T53" fmla="*/ 40 h 48"/>
              <a:gd name="T54" fmla="*/ 8 w 114"/>
              <a:gd name="T55" fmla="*/ 40 h 48"/>
              <a:gd name="T56" fmla="*/ 4 w 114"/>
              <a:gd name="T57" fmla="*/ 38 h 48"/>
              <a:gd name="T58" fmla="*/ 0 w 114"/>
              <a:gd name="T59" fmla="*/ 34 h 48"/>
              <a:gd name="T60" fmla="*/ 0 w 114"/>
              <a:gd name="T61" fmla="*/ 30 h 48"/>
              <a:gd name="T62" fmla="*/ 6 w 114"/>
              <a:gd name="T63" fmla="*/ 30 h 48"/>
              <a:gd name="T64" fmla="*/ 20 w 114"/>
              <a:gd name="T65" fmla="*/ 30 h 48"/>
              <a:gd name="T66" fmla="*/ 26 w 114"/>
              <a:gd name="T67" fmla="*/ 30 h 48"/>
              <a:gd name="T68" fmla="*/ 34 w 114"/>
              <a:gd name="T69" fmla="*/ 26 h 48"/>
              <a:gd name="T70" fmla="*/ 50 w 114"/>
              <a:gd name="T71" fmla="*/ 26 h 48"/>
              <a:gd name="T72" fmla="*/ 50 w 114"/>
              <a:gd name="T73" fmla="*/ 24 h 48"/>
              <a:gd name="T74" fmla="*/ 48 w 114"/>
              <a:gd name="T75" fmla="*/ 20 h 48"/>
              <a:gd name="T76" fmla="*/ 50 w 114"/>
              <a:gd name="T77" fmla="*/ 14 h 48"/>
              <a:gd name="T78" fmla="*/ 54 w 114"/>
              <a:gd name="T79" fmla="*/ 12 h 48"/>
              <a:gd name="T80" fmla="*/ 58 w 114"/>
              <a:gd name="T81" fmla="*/ 8 h 48"/>
              <a:gd name="T82" fmla="*/ 62 w 114"/>
              <a:gd name="T83" fmla="*/ 6 h 48"/>
              <a:gd name="T84" fmla="*/ 60 w 114"/>
              <a:gd name="T85"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4" h="48">
                <a:moveTo>
                  <a:pt x="60" y="8"/>
                </a:moveTo>
                <a:lnTo>
                  <a:pt x="68" y="8"/>
                </a:lnTo>
                <a:lnTo>
                  <a:pt x="74" y="6"/>
                </a:lnTo>
                <a:lnTo>
                  <a:pt x="76" y="4"/>
                </a:lnTo>
                <a:lnTo>
                  <a:pt x="80" y="2"/>
                </a:lnTo>
                <a:lnTo>
                  <a:pt x="84" y="0"/>
                </a:lnTo>
                <a:lnTo>
                  <a:pt x="90" y="2"/>
                </a:lnTo>
                <a:lnTo>
                  <a:pt x="96" y="4"/>
                </a:lnTo>
                <a:lnTo>
                  <a:pt x="102" y="6"/>
                </a:lnTo>
                <a:lnTo>
                  <a:pt x="108" y="6"/>
                </a:lnTo>
                <a:lnTo>
                  <a:pt x="110" y="14"/>
                </a:lnTo>
                <a:lnTo>
                  <a:pt x="114" y="18"/>
                </a:lnTo>
                <a:lnTo>
                  <a:pt x="108" y="24"/>
                </a:lnTo>
                <a:lnTo>
                  <a:pt x="106" y="32"/>
                </a:lnTo>
                <a:lnTo>
                  <a:pt x="102" y="40"/>
                </a:lnTo>
                <a:lnTo>
                  <a:pt x="98" y="44"/>
                </a:lnTo>
                <a:lnTo>
                  <a:pt x="84" y="44"/>
                </a:lnTo>
                <a:lnTo>
                  <a:pt x="80" y="46"/>
                </a:lnTo>
                <a:lnTo>
                  <a:pt x="78" y="48"/>
                </a:lnTo>
                <a:lnTo>
                  <a:pt x="70" y="48"/>
                </a:lnTo>
                <a:lnTo>
                  <a:pt x="56" y="46"/>
                </a:lnTo>
                <a:lnTo>
                  <a:pt x="46" y="42"/>
                </a:lnTo>
                <a:lnTo>
                  <a:pt x="38" y="40"/>
                </a:lnTo>
                <a:lnTo>
                  <a:pt x="28" y="38"/>
                </a:lnTo>
                <a:lnTo>
                  <a:pt x="24" y="38"/>
                </a:lnTo>
                <a:lnTo>
                  <a:pt x="24" y="40"/>
                </a:lnTo>
                <a:lnTo>
                  <a:pt x="12" y="40"/>
                </a:lnTo>
                <a:lnTo>
                  <a:pt x="8" y="40"/>
                </a:lnTo>
                <a:lnTo>
                  <a:pt x="4" y="38"/>
                </a:lnTo>
                <a:lnTo>
                  <a:pt x="0" y="34"/>
                </a:lnTo>
                <a:lnTo>
                  <a:pt x="0" y="30"/>
                </a:lnTo>
                <a:lnTo>
                  <a:pt x="6" y="30"/>
                </a:lnTo>
                <a:lnTo>
                  <a:pt x="20" y="30"/>
                </a:lnTo>
                <a:lnTo>
                  <a:pt x="26" y="30"/>
                </a:lnTo>
                <a:lnTo>
                  <a:pt x="34" y="26"/>
                </a:lnTo>
                <a:lnTo>
                  <a:pt x="50" y="26"/>
                </a:lnTo>
                <a:lnTo>
                  <a:pt x="50" y="24"/>
                </a:lnTo>
                <a:lnTo>
                  <a:pt x="48" y="20"/>
                </a:lnTo>
                <a:lnTo>
                  <a:pt x="50" y="14"/>
                </a:lnTo>
                <a:lnTo>
                  <a:pt x="54" y="12"/>
                </a:lnTo>
                <a:lnTo>
                  <a:pt x="58" y="8"/>
                </a:lnTo>
                <a:lnTo>
                  <a:pt x="62" y="6"/>
                </a:lnTo>
                <a:lnTo>
                  <a:pt x="60" y="8"/>
                </a:lnTo>
                <a:close/>
              </a:path>
            </a:pathLst>
          </a:custGeom>
          <a:solidFill>
            <a:srgbClr val="FFFF99"/>
          </a:solidFill>
          <a:ln w="7938">
            <a:solidFill>
              <a:srgbClr val="000000"/>
            </a:solidFill>
            <a:prstDash val="solid"/>
            <a:round/>
            <a:headEnd/>
            <a:tailEnd/>
          </a:ln>
        </p:spPr>
        <p:txBody>
          <a:bodyPr/>
          <a:lstStyle/>
          <a:p>
            <a:endParaRPr lang="en-US"/>
          </a:p>
        </p:txBody>
      </p:sp>
      <p:sp>
        <p:nvSpPr>
          <p:cNvPr id="4259" name="Freeform 163"/>
          <p:cNvSpPr>
            <a:spLocks/>
          </p:cNvSpPr>
          <p:nvPr/>
        </p:nvSpPr>
        <p:spPr bwMode="auto">
          <a:xfrm>
            <a:off x="5692775" y="2574272"/>
            <a:ext cx="311150" cy="276225"/>
          </a:xfrm>
          <a:custGeom>
            <a:avLst/>
            <a:gdLst>
              <a:gd name="T0" fmla="*/ 12 w 196"/>
              <a:gd name="T1" fmla="*/ 56 h 174"/>
              <a:gd name="T2" fmla="*/ 0 w 196"/>
              <a:gd name="T3" fmla="*/ 38 h 174"/>
              <a:gd name="T4" fmla="*/ 8 w 196"/>
              <a:gd name="T5" fmla="*/ 30 h 174"/>
              <a:gd name="T6" fmla="*/ 4 w 196"/>
              <a:gd name="T7" fmla="*/ 26 h 174"/>
              <a:gd name="T8" fmla="*/ 2 w 196"/>
              <a:gd name="T9" fmla="*/ 20 h 174"/>
              <a:gd name="T10" fmla="*/ 20 w 196"/>
              <a:gd name="T11" fmla="*/ 18 h 174"/>
              <a:gd name="T12" fmla="*/ 24 w 196"/>
              <a:gd name="T13" fmla="*/ 14 h 174"/>
              <a:gd name="T14" fmla="*/ 34 w 196"/>
              <a:gd name="T15" fmla="*/ 20 h 174"/>
              <a:gd name="T16" fmla="*/ 38 w 196"/>
              <a:gd name="T17" fmla="*/ 14 h 174"/>
              <a:gd name="T18" fmla="*/ 48 w 196"/>
              <a:gd name="T19" fmla="*/ 10 h 174"/>
              <a:gd name="T20" fmla="*/ 56 w 196"/>
              <a:gd name="T21" fmla="*/ 2 h 174"/>
              <a:gd name="T22" fmla="*/ 68 w 196"/>
              <a:gd name="T23" fmla="*/ 0 h 174"/>
              <a:gd name="T24" fmla="*/ 80 w 196"/>
              <a:gd name="T25" fmla="*/ 0 h 174"/>
              <a:gd name="T26" fmla="*/ 102 w 196"/>
              <a:gd name="T27" fmla="*/ 8 h 174"/>
              <a:gd name="T28" fmla="*/ 94 w 196"/>
              <a:gd name="T29" fmla="*/ 26 h 174"/>
              <a:gd name="T30" fmla="*/ 92 w 196"/>
              <a:gd name="T31" fmla="*/ 34 h 174"/>
              <a:gd name="T32" fmla="*/ 90 w 196"/>
              <a:gd name="T33" fmla="*/ 48 h 174"/>
              <a:gd name="T34" fmla="*/ 94 w 196"/>
              <a:gd name="T35" fmla="*/ 56 h 174"/>
              <a:gd name="T36" fmla="*/ 112 w 196"/>
              <a:gd name="T37" fmla="*/ 66 h 174"/>
              <a:gd name="T38" fmla="*/ 122 w 196"/>
              <a:gd name="T39" fmla="*/ 72 h 174"/>
              <a:gd name="T40" fmla="*/ 128 w 196"/>
              <a:gd name="T41" fmla="*/ 86 h 174"/>
              <a:gd name="T42" fmla="*/ 138 w 196"/>
              <a:gd name="T43" fmla="*/ 96 h 174"/>
              <a:gd name="T44" fmla="*/ 146 w 196"/>
              <a:gd name="T45" fmla="*/ 98 h 174"/>
              <a:gd name="T46" fmla="*/ 150 w 196"/>
              <a:gd name="T47" fmla="*/ 100 h 174"/>
              <a:gd name="T48" fmla="*/ 158 w 196"/>
              <a:gd name="T49" fmla="*/ 110 h 174"/>
              <a:gd name="T50" fmla="*/ 184 w 196"/>
              <a:gd name="T51" fmla="*/ 122 h 174"/>
              <a:gd name="T52" fmla="*/ 196 w 196"/>
              <a:gd name="T53" fmla="*/ 132 h 174"/>
              <a:gd name="T54" fmla="*/ 184 w 196"/>
              <a:gd name="T55" fmla="*/ 132 h 174"/>
              <a:gd name="T56" fmla="*/ 174 w 196"/>
              <a:gd name="T57" fmla="*/ 126 h 174"/>
              <a:gd name="T58" fmla="*/ 162 w 196"/>
              <a:gd name="T59" fmla="*/ 128 h 174"/>
              <a:gd name="T60" fmla="*/ 162 w 196"/>
              <a:gd name="T61" fmla="*/ 136 h 174"/>
              <a:gd name="T62" fmla="*/ 168 w 196"/>
              <a:gd name="T63" fmla="*/ 142 h 174"/>
              <a:gd name="T64" fmla="*/ 174 w 196"/>
              <a:gd name="T65" fmla="*/ 148 h 174"/>
              <a:gd name="T66" fmla="*/ 174 w 196"/>
              <a:gd name="T67" fmla="*/ 154 h 174"/>
              <a:gd name="T68" fmla="*/ 164 w 196"/>
              <a:gd name="T69" fmla="*/ 154 h 174"/>
              <a:gd name="T70" fmla="*/ 164 w 196"/>
              <a:gd name="T71" fmla="*/ 166 h 174"/>
              <a:gd name="T72" fmla="*/ 156 w 196"/>
              <a:gd name="T73" fmla="*/ 174 h 174"/>
              <a:gd name="T74" fmla="*/ 150 w 196"/>
              <a:gd name="T75" fmla="*/ 168 h 174"/>
              <a:gd name="T76" fmla="*/ 156 w 196"/>
              <a:gd name="T77" fmla="*/ 158 h 174"/>
              <a:gd name="T78" fmla="*/ 156 w 196"/>
              <a:gd name="T79" fmla="*/ 146 h 174"/>
              <a:gd name="T80" fmla="*/ 150 w 196"/>
              <a:gd name="T81" fmla="*/ 136 h 174"/>
              <a:gd name="T82" fmla="*/ 136 w 196"/>
              <a:gd name="T83" fmla="*/ 128 h 174"/>
              <a:gd name="T84" fmla="*/ 114 w 196"/>
              <a:gd name="T85" fmla="*/ 112 h 174"/>
              <a:gd name="T86" fmla="*/ 78 w 196"/>
              <a:gd name="T87" fmla="*/ 90 h 174"/>
              <a:gd name="T88" fmla="*/ 60 w 196"/>
              <a:gd name="T89" fmla="*/ 68 h 174"/>
              <a:gd name="T90" fmla="*/ 44 w 196"/>
              <a:gd name="T91" fmla="*/ 52 h 174"/>
              <a:gd name="T92" fmla="*/ 34 w 196"/>
              <a:gd name="T93" fmla="*/ 50 h 174"/>
              <a:gd name="T94" fmla="*/ 26 w 196"/>
              <a:gd name="T95" fmla="*/ 58 h 174"/>
              <a:gd name="T96" fmla="*/ 18 w 196"/>
              <a:gd name="T97" fmla="*/ 6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6" h="174">
                <a:moveTo>
                  <a:pt x="18" y="60"/>
                </a:moveTo>
                <a:lnTo>
                  <a:pt x="12" y="56"/>
                </a:lnTo>
                <a:lnTo>
                  <a:pt x="8" y="50"/>
                </a:lnTo>
                <a:lnTo>
                  <a:pt x="0" y="38"/>
                </a:lnTo>
                <a:lnTo>
                  <a:pt x="8" y="32"/>
                </a:lnTo>
                <a:lnTo>
                  <a:pt x="8" y="30"/>
                </a:lnTo>
                <a:lnTo>
                  <a:pt x="6" y="28"/>
                </a:lnTo>
                <a:lnTo>
                  <a:pt x="4" y="26"/>
                </a:lnTo>
                <a:lnTo>
                  <a:pt x="4" y="24"/>
                </a:lnTo>
                <a:lnTo>
                  <a:pt x="2" y="20"/>
                </a:lnTo>
                <a:lnTo>
                  <a:pt x="18" y="20"/>
                </a:lnTo>
                <a:lnTo>
                  <a:pt x="20" y="18"/>
                </a:lnTo>
                <a:lnTo>
                  <a:pt x="22" y="16"/>
                </a:lnTo>
                <a:lnTo>
                  <a:pt x="24" y="14"/>
                </a:lnTo>
                <a:lnTo>
                  <a:pt x="30" y="18"/>
                </a:lnTo>
                <a:lnTo>
                  <a:pt x="34" y="20"/>
                </a:lnTo>
                <a:lnTo>
                  <a:pt x="38" y="20"/>
                </a:lnTo>
                <a:lnTo>
                  <a:pt x="38" y="14"/>
                </a:lnTo>
                <a:lnTo>
                  <a:pt x="42" y="12"/>
                </a:lnTo>
                <a:lnTo>
                  <a:pt x="48" y="10"/>
                </a:lnTo>
                <a:lnTo>
                  <a:pt x="56" y="8"/>
                </a:lnTo>
                <a:lnTo>
                  <a:pt x="56" y="2"/>
                </a:lnTo>
                <a:lnTo>
                  <a:pt x="68" y="2"/>
                </a:lnTo>
                <a:lnTo>
                  <a:pt x="68" y="0"/>
                </a:lnTo>
                <a:lnTo>
                  <a:pt x="72" y="0"/>
                </a:lnTo>
                <a:lnTo>
                  <a:pt x="80" y="0"/>
                </a:lnTo>
                <a:lnTo>
                  <a:pt x="86" y="4"/>
                </a:lnTo>
                <a:lnTo>
                  <a:pt x="102" y="8"/>
                </a:lnTo>
                <a:lnTo>
                  <a:pt x="102" y="18"/>
                </a:lnTo>
                <a:lnTo>
                  <a:pt x="94" y="26"/>
                </a:lnTo>
                <a:lnTo>
                  <a:pt x="92" y="30"/>
                </a:lnTo>
                <a:lnTo>
                  <a:pt x="92" y="34"/>
                </a:lnTo>
                <a:lnTo>
                  <a:pt x="90" y="40"/>
                </a:lnTo>
                <a:lnTo>
                  <a:pt x="90" y="48"/>
                </a:lnTo>
                <a:lnTo>
                  <a:pt x="90" y="52"/>
                </a:lnTo>
                <a:lnTo>
                  <a:pt x="94" y="56"/>
                </a:lnTo>
                <a:lnTo>
                  <a:pt x="102" y="62"/>
                </a:lnTo>
                <a:lnTo>
                  <a:pt x="112" y="66"/>
                </a:lnTo>
                <a:lnTo>
                  <a:pt x="116" y="68"/>
                </a:lnTo>
                <a:lnTo>
                  <a:pt x="122" y="72"/>
                </a:lnTo>
                <a:lnTo>
                  <a:pt x="126" y="78"/>
                </a:lnTo>
                <a:lnTo>
                  <a:pt x="128" y="86"/>
                </a:lnTo>
                <a:lnTo>
                  <a:pt x="132" y="92"/>
                </a:lnTo>
                <a:lnTo>
                  <a:pt x="138" y="96"/>
                </a:lnTo>
                <a:lnTo>
                  <a:pt x="144" y="98"/>
                </a:lnTo>
                <a:lnTo>
                  <a:pt x="146" y="98"/>
                </a:lnTo>
                <a:lnTo>
                  <a:pt x="148" y="96"/>
                </a:lnTo>
                <a:lnTo>
                  <a:pt x="150" y="100"/>
                </a:lnTo>
                <a:lnTo>
                  <a:pt x="154" y="106"/>
                </a:lnTo>
                <a:lnTo>
                  <a:pt x="158" y="110"/>
                </a:lnTo>
                <a:lnTo>
                  <a:pt x="170" y="116"/>
                </a:lnTo>
                <a:lnTo>
                  <a:pt x="184" y="122"/>
                </a:lnTo>
                <a:lnTo>
                  <a:pt x="190" y="128"/>
                </a:lnTo>
                <a:lnTo>
                  <a:pt x="196" y="132"/>
                </a:lnTo>
                <a:lnTo>
                  <a:pt x="190" y="134"/>
                </a:lnTo>
                <a:lnTo>
                  <a:pt x="184" y="132"/>
                </a:lnTo>
                <a:lnTo>
                  <a:pt x="180" y="130"/>
                </a:lnTo>
                <a:lnTo>
                  <a:pt x="174" y="126"/>
                </a:lnTo>
                <a:lnTo>
                  <a:pt x="168" y="126"/>
                </a:lnTo>
                <a:lnTo>
                  <a:pt x="162" y="128"/>
                </a:lnTo>
                <a:lnTo>
                  <a:pt x="162" y="132"/>
                </a:lnTo>
                <a:lnTo>
                  <a:pt x="162" y="136"/>
                </a:lnTo>
                <a:lnTo>
                  <a:pt x="164" y="138"/>
                </a:lnTo>
                <a:lnTo>
                  <a:pt x="168" y="142"/>
                </a:lnTo>
                <a:lnTo>
                  <a:pt x="172" y="146"/>
                </a:lnTo>
                <a:lnTo>
                  <a:pt x="174" y="148"/>
                </a:lnTo>
                <a:lnTo>
                  <a:pt x="174" y="150"/>
                </a:lnTo>
                <a:lnTo>
                  <a:pt x="174" y="154"/>
                </a:lnTo>
                <a:lnTo>
                  <a:pt x="172" y="156"/>
                </a:lnTo>
                <a:lnTo>
                  <a:pt x="164" y="154"/>
                </a:lnTo>
                <a:lnTo>
                  <a:pt x="164" y="162"/>
                </a:lnTo>
                <a:lnTo>
                  <a:pt x="164" y="166"/>
                </a:lnTo>
                <a:lnTo>
                  <a:pt x="160" y="170"/>
                </a:lnTo>
                <a:lnTo>
                  <a:pt x="156" y="174"/>
                </a:lnTo>
                <a:lnTo>
                  <a:pt x="150" y="174"/>
                </a:lnTo>
                <a:lnTo>
                  <a:pt x="150" y="168"/>
                </a:lnTo>
                <a:lnTo>
                  <a:pt x="154" y="162"/>
                </a:lnTo>
                <a:lnTo>
                  <a:pt x="156" y="158"/>
                </a:lnTo>
                <a:lnTo>
                  <a:pt x="156" y="152"/>
                </a:lnTo>
                <a:lnTo>
                  <a:pt x="156" y="146"/>
                </a:lnTo>
                <a:lnTo>
                  <a:pt x="154" y="142"/>
                </a:lnTo>
                <a:lnTo>
                  <a:pt x="150" y="136"/>
                </a:lnTo>
                <a:lnTo>
                  <a:pt x="144" y="132"/>
                </a:lnTo>
                <a:lnTo>
                  <a:pt x="136" y="128"/>
                </a:lnTo>
                <a:lnTo>
                  <a:pt x="126" y="120"/>
                </a:lnTo>
                <a:lnTo>
                  <a:pt x="114" y="112"/>
                </a:lnTo>
                <a:lnTo>
                  <a:pt x="90" y="98"/>
                </a:lnTo>
                <a:lnTo>
                  <a:pt x="78" y="90"/>
                </a:lnTo>
                <a:lnTo>
                  <a:pt x="68" y="80"/>
                </a:lnTo>
                <a:lnTo>
                  <a:pt x="60" y="68"/>
                </a:lnTo>
                <a:lnTo>
                  <a:pt x="56" y="54"/>
                </a:lnTo>
                <a:lnTo>
                  <a:pt x="44" y="52"/>
                </a:lnTo>
                <a:lnTo>
                  <a:pt x="38" y="48"/>
                </a:lnTo>
                <a:lnTo>
                  <a:pt x="34" y="50"/>
                </a:lnTo>
                <a:lnTo>
                  <a:pt x="30" y="54"/>
                </a:lnTo>
                <a:lnTo>
                  <a:pt x="26" y="58"/>
                </a:lnTo>
                <a:lnTo>
                  <a:pt x="20" y="60"/>
                </a:lnTo>
                <a:lnTo>
                  <a:pt x="18" y="60"/>
                </a:lnTo>
                <a:close/>
              </a:path>
            </a:pathLst>
          </a:custGeom>
          <a:solidFill>
            <a:srgbClr val="FFFF99"/>
          </a:solidFill>
          <a:ln w="7938">
            <a:solidFill>
              <a:srgbClr val="000000"/>
            </a:solidFill>
            <a:prstDash val="solid"/>
            <a:round/>
            <a:headEnd/>
            <a:tailEnd/>
          </a:ln>
        </p:spPr>
        <p:txBody>
          <a:bodyPr/>
          <a:lstStyle/>
          <a:p>
            <a:endParaRPr lang="en-US"/>
          </a:p>
        </p:txBody>
      </p:sp>
      <p:sp>
        <p:nvSpPr>
          <p:cNvPr id="4260" name="Freeform 164"/>
          <p:cNvSpPr>
            <a:spLocks/>
          </p:cNvSpPr>
          <p:nvPr/>
        </p:nvSpPr>
        <p:spPr bwMode="auto">
          <a:xfrm>
            <a:off x="5851526" y="2580622"/>
            <a:ext cx="252413" cy="180975"/>
          </a:xfrm>
          <a:custGeom>
            <a:avLst/>
            <a:gdLst>
              <a:gd name="T0" fmla="*/ 42 w 159"/>
              <a:gd name="T1" fmla="*/ 2 h 114"/>
              <a:gd name="T2" fmla="*/ 24 w 159"/>
              <a:gd name="T3" fmla="*/ 4 h 114"/>
              <a:gd name="T4" fmla="*/ 14 w 159"/>
              <a:gd name="T5" fmla="*/ 6 h 114"/>
              <a:gd name="T6" fmla="*/ 0 w 159"/>
              <a:gd name="T7" fmla="*/ 4 h 114"/>
              <a:gd name="T8" fmla="*/ 6 w 159"/>
              <a:gd name="T9" fmla="*/ 20 h 114"/>
              <a:gd name="T10" fmla="*/ 12 w 159"/>
              <a:gd name="T11" fmla="*/ 34 h 114"/>
              <a:gd name="T12" fmla="*/ 20 w 159"/>
              <a:gd name="T13" fmla="*/ 32 h 114"/>
              <a:gd name="T14" fmla="*/ 32 w 159"/>
              <a:gd name="T15" fmla="*/ 46 h 114"/>
              <a:gd name="T16" fmla="*/ 44 w 159"/>
              <a:gd name="T17" fmla="*/ 62 h 114"/>
              <a:gd name="T18" fmla="*/ 52 w 159"/>
              <a:gd name="T19" fmla="*/ 62 h 114"/>
              <a:gd name="T20" fmla="*/ 62 w 159"/>
              <a:gd name="T21" fmla="*/ 62 h 114"/>
              <a:gd name="T22" fmla="*/ 84 w 159"/>
              <a:gd name="T23" fmla="*/ 74 h 114"/>
              <a:gd name="T24" fmla="*/ 102 w 159"/>
              <a:gd name="T25" fmla="*/ 90 h 114"/>
              <a:gd name="T26" fmla="*/ 104 w 159"/>
              <a:gd name="T27" fmla="*/ 84 h 114"/>
              <a:gd name="T28" fmla="*/ 108 w 159"/>
              <a:gd name="T29" fmla="*/ 82 h 114"/>
              <a:gd name="T30" fmla="*/ 114 w 159"/>
              <a:gd name="T31" fmla="*/ 84 h 114"/>
              <a:gd name="T32" fmla="*/ 120 w 159"/>
              <a:gd name="T33" fmla="*/ 98 h 114"/>
              <a:gd name="T34" fmla="*/ 124 w 159"/>
              <a:gd name="T35" fmla="*/ 112 h 114"/>
              <a:gd name="T36" fmla="*/ 132 w 159"/>
              <a:gd name="T37" fmla="*/ 114 h 114"/>
              <a:gd name="T38" fmla="*/ 150 w 159"/>
              <a:gd name="T39" fmla="*/ 110 h 114"/>
              <a:gd name="T40" fmla="*/ 159 w 159"/>
              <a:gd name="T41" fmla="*/ 106 h 114"/>
              <a:gd name="T42" fmla="*/ 159 w 159"/>
              <a:gd name="T43" fmla="*/ 92 h 114"/>
              <a:gd name="T44" fmla="*/ 152 w 159"/>
              <a:gd name="T45" fmla="*/ 88 h 114"/>
              <a:gd name="T46" fmla="*/ 152 w 159"/>
              <a:gd name="T47" fmla="*/ 76 h 114"/>
              <a:gd name="T48" fmla="*/ 152 w 159"/>
              <a:gd name="T49" fmla="*/ 62 h 114"/>
              <a:gd name="T50" fmla="*/ 150 w 159"/>
              <a:gd name="T51" fmla="*/ 54 h 114"/>
              <a:gd name="T52" fmla="*/ 144 w 159"/>
              <a:gd name="T53" fmla="*/ 46 h 114"/>
              <a:gd name="T54" fmla="*/ 130 w 159"/>
              <a:gd name="T55" fmla="*/ 38 h 114"/>
              <a:gd name="T56" fmla="*/ 126 w 159"/>
              <a:gd name="T57" fmla="*/ 30 h 114"/>
              <a:gd name="T58" fmla="*/ 120 w 159"/>
              <a:gd name="T59" fmla="*/ 28 h 114"/>
              <a:gd name="T60" fmla="*/ 116 w 159"/>
              <a:gd name="T61" fmla="*/ 22 h 114"/>
              <a:gd name="T62" fmla="*/ 106 w 159"/>
              <a:gd name="T63" fmla="*/ 16 h 114"/>
              <a:gd name="T64" fmla="*/ 100 w 159"/>
              <a:gd name="T65" fmla="*/ 10 h 114"/>
              <a:gd name="T66" fmla="*/ 84 w 159"/>
              <a:gd name="T67" fmla="*/ 18 h 114"/>
              <a:gd name="T68" fmla="*/ 72 w 159"/>
              <a:gd name="T69" fmla="*/ 20 h 114"/>
              <a:gd name="T70" fmla="*/ 60 w 159"/>
              <a:gd name="T71" fmla="*/ 12 h 114"/>
              <a:gd name="T72" fmla="*/ 44 w 159"/>
              <a:gd name="T73" fmla="*/ 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114">
                <a:moveTo>
                  <a:pt x="44" y="0"/>
                </a:moveTo>
                <a:lnTo>
                  <a:pt x="42" y="2"/>
                </a:lnTo>
                <a:lnTo>
                  <a:pt x="28" y="2"/>
                </a:lnTo>
                <a:lnTo>
                  <a:pt x="24" y="4"/>
                </a:lnTo>
                <a:lnTo>
                  <a:pt x="22" y="6"/>
                </a:lnTo>
                <a:lnTo>
                  <a:pt x="14" y="6"/>
                </a:lnTo>
                <a:lnTo>
                  <a:pt x="2" y="4"/>
                </a:lnTo>
                <a:lnTo>
                  <a:pt x="0" y="4"/>
                </a:lnTo>
                <a:lnTo>
                  <a:pt x="2" y="14"/>
                </a:lnTo>
                <a:lnTo>
                  <a:pt x="6" y="20"/>
                </a:lnTo>
                <a:lnTo>
                  <a:pt x="8" y="28"/>
                </a:lnTo>
                <a:lnTo>
                  <a:pt x="12" y="34"/>
                </a:lnTo>
                <a:lnTo>
                  <a:pt x="18" y="38"/>
                </a:lnTo>
                <a:lnTo>
                  <a:pt x="20" y="32"/>
                </a:lnTo>
                <a:lnTo>
                  <a:pt x="24" y="26"/>
                </a:lnTo>
                <a:lnTo>
                  <a:pt x="32" y="46"/>
                </a:lnTo>
                <a:lnTo>
                  <a:pt x="38" y="54"/>
                </a:lnTo>
                <a:lnTo>
                  <a:pt x="44" y="62"/>
                </a:lnTo>
                <a:lnTo>
                  <a:pt x="48" y="62"/>
                </a:lnTo>
                <a:lnTo>
                  <a:pt x="52" y="62"/>
                </a:lnTo>
                <a:lnTo>
                  <a:pt x="58" y="62"/>
                </a:lnTo>
                <a:lnTo>
                  <a:pt x="62" y="62"/>
                </a:lnTo>
                <a:lnTo>
                  <a:pt x="72" y="66"/>
                </a:lnTo>
                <a:lnTo>
                  <a:pt x="84" y="74"/>
                </a:lnTo>
                <a:lnTo>
                  <a:pt x="94" y="80"/>
                </a:lnTo>
                <a:lnTo>
                  <a:pt x="102" y="90"/>
                </a:lnTo>
                <a:lnTo>
                  <a:pt x="102" y="88"/>
                </a:lnTo>
                <a:lnTo>
                  <a:pt x="104" y="84"/>
                </a:lnTo>
                <a:lnTo>
                  <a:pt x="104" y="82"/>
                </a:lnTo>
                <a:lnTo>
                  <a:pt x="108" y="82"/>
                </a:lnTo>
                <a:lnTo>
                  <a:pt x="112" y="82"/>
                </a:lnTo>
                <a:lnTo>
                  <a:pt x="114" y="84"/>
                </a:lnTo>
                <a:lnTo>
                  <a:pt x="120" y="90"/>
                </a:lnTo>
                <a:lnTo>
                  <a:pt x="120" y="98"/>
                </a:lnTo>
                <a:lnTo>
                  <a:pt x="120" y="106"/>
                </a:lnTo>
                <a:lnTo>
                  <a:pt x="124" y="112"/>
                </a:lnTo>
                <a:lnTo>
                  <a:pt x="128" y="112"/>
                </a:lnTo>
                <a:lnTo>
                  <a:pt x="132" y="114"/>
                </a:lnTo>
                <a:lnTo>
                  <a:pt x="140" y="112"/>
                </a:lnTo>
                <a:lnTo>
                  <a:pt x="150" y="110"/>
                </a:lnTo>
                <a:lnTo>
                  <a:pt x="157" y="108"/>
                </a:lnTo>
                <a:lnTo>
                  <a:pt x="159" y="106"/>
                </a:lnTo>
                <a:lnTo>
                  <a:pt x="159" y="102"/>
                </a:lnTo>
                <a:lnTo>
                  <a:pt x="159" y="92"/>
                </a:lnTo>
                <a:lnTo>
                  <a:pt x="155" y="90"/>
                </a:lnTo>
                <a:lnTo>
                  <a:pt x="152" y="88"/>
                </a:lnTo>
                <a:lnTo>
                  <a:pt x="150" y="84"/>
                </a:lnTo>
                <a:lnTo>
                  <a:pt x="152" y="76"/>
                </a:lnTo>
                <a:lnTo>
                  <a:pt x="157" y="68"/>
                </a:lnTo>
                <a:lnTo>
                  <a:pt x="152" y="62"/>
                </a:lnTo>
                <a:lnTo>
                  <a:pt x="150" y="56"/>
                </a:lnTo>
                <a:lnTo>
                  <a:pt x="150" y="54"/>
                </a:lnTo>
                <a:lnTo>
                  <a:pt x="150" y="50"/>
                </a:lnTo>
                <a:lnTo>
                  <a:pt x="144" y="46"/>
                </a:lnTo>
                <a:lnTo>
                  <a:pt x="136" y="42"/>
                </a:lnTo>
                <a:lnTo>
                  <a:pt x="130" y="38"/>
                </a:lnTo>
                <a:lnTo>
                  <a:pt x="128" y="34"/>
                </a:lnTo>
                <a:lnTo>
                  <a:pt x="126" y="30"/>
                </a:lnTo>
                <a:lnTo>
                  <a:pt x="122" y="28"/>
                </a:lnTo>
                <a:lnTo>
                  <a:pt x="120" y="28"/>
                </a:lnTo>
                <a:lnTo>
                  <a:pt x="120" y="24"/>
                </a:lnTo>
                <a:lnTo>
                  <a:pt x="116" y="22"/>
                </a:lnTo>
                <a:lnTo>
                  <a:pt x="114" y="16"/>
                </a:lnTo>
                <a:lnTo>
                  <a:pt x="106" y="16"/>
                </a:lnTo>
                <a:lnTo>
                  <a:pt x="104" y="14"/>
                </a:lnTo>
                <a:lnTo>
                  <a:pt x="100" y="10"/>
                </a:lnTo>
                <a:lnTo>
                  <a:pt x="90" y="16"/>
                </a:lnTo>
                <a:lnTo>
                  <a:pt x="84" y="18"/>
                </a:lnTo>
                <a:lnTo>
                  <a:pt x="76" y="20"/>
                </a:lnTo>
                <a:lnTo>
                  <a:pt x="72" y="20"/>
                </a:lnTo>
                <a:lnTo>
                  <a:pt x="66" y="18"/>
                </a:lnTo>
                <a:lnTo>
                  <a:pt x="60" y="12"/>
                </a:lnTo>
                <a:lnTo>
                  <a:pt x="52" y="6"/>
                </a:lnTo>
                <a:lnTo>
                  <a:pt x="44" y="2"/>
                </a:lnTo>
                <a:lnTo>
                  <a:pt x="44" y="0"/>
                </a:lnTo>
                <a:close/>
              </a:path>
            </a:pathLst>
          </a:custGeom>
          <a:solidFill>
            <a:srgbClr val="FFFF99"/>
          </a:solidFill>
          <a:ln w="7938">
            <a:solidFill>
              <a:srgbClr val="000000"/>
            </a:solidFill>
            <a:prstDash val="solid"/>
            <a:round/>
            <a:headEnd/>
            <a:tailEnd/>
          </a:ln>
        </p:spPr>
        <p:txBody>
          <a:bodyPr/>
          <a:lstStyle/>
          <a:p>
            <a:endParaRPr lang="en-US"/>
          </a:p>
        </p:txBody>
      </p:sp>
      <p:sp>
        <p:nvSpPr>
          <p:cNvPr id="4261" name="Freeform 165"/>
          <p:cNvSpPr>
            <a:spLocks/>
          </p:cNvSpPr>
          <p:nvPr/>
        </p:nvSpPr>
        <p:spPr bwMode="auto">
          <a:xfrm>
            <a:off x="5921376" y="2526647"/>
            <a:ext cx="161925" cy="85725"/>
          </a:xfrm>
          <a:custGeom>
            <a:avLst/>
            <a:gdLst>
              <a:gd name="T0" fmla="*/ 62 w 102"/>
              <a:gd name="T1" fmla="*/ 50 h 54"/>
              <a:gd name="T2" fmla="*/ 60 w 102"/>
              <a:gd name="T3" fmla="*/ 48 h 54"/>
              <a:gd name="T4" fmla="*/ 56 w 102"/>
              <a:gd name="T5" fmla="*/ 44 h 54"/>
              <a:gd name="T6" fmla="*/ 46 w 102"/>
              <a:gd name="T7" fmla="*/ 50 h 54"/>
              <a:gd name="T8" fmla="*/ 40 w 102"/>
              <a:gd name="T9" fmla="*/ 52 h 54"/>
              <a:gd name="T10" fmla="*/ 32 w 102"/>
              <a:gd name="T11" fmla="*/ 54 h 54"/>
              <a:gd name="T12" fmla="*/ 28 w 102"/>
              <a:gd name="T13" fmla="*/ 54 h 54"/>
              <a:gd name="T14" fmla="*/ 22 w 102"/>
              <a:gd name="T15" fmla="*/ 52 h 54"/>
              <a:gd name="T16" fmla="*/ 16 w 102"/>
              <a:gd name="T17" fmla="*/ 46 h 54"/>
              <a:gd name="T18" fmla="*/ 8 w 102"/>
              <a:gd name="T19" fmla="*/ 40 h 54"/>
              <a:gd name="T20" fmla="*/ 0 w 102"/>
              <a:gd name="T21" fmla="*/ 36 h 54"/>
              <a:gd name="T22" fmla="*/ 4 w 102"/>
              <a:gd name="T23" fmla="*/ 32 h 54"/>
              <a:gd name="T24" fmla="*/ 6 w 102"/>
              <a:gd name="T25" fmla="*/ 24 h 54"/>
              <a:gd name="T26" fmla="*/ 10 w 102"/>
              <a:gd name="T27" fmla="*/ 16 h 54"/>
              <a:gd name="T28" fmla="*/ 14 w 102"/>
              <a:gd name="T29" fmla="*/ 10 h 54"/>
              <a:gd name="T30" fmla="*/ 20 w 102"/>
              <a:gd name="T31" fmla="*/ 14 h 54"/>
              <a:gd name="T32" fmla="*/ 30 w 102"/>
              <a:gd name="T33" fmla="*/ 16 h 54"/>
              <a:gd name="T34" fmla="*/ 46 w 102"/>
              <a:gd name="T35" fmla="*/ 10 h 54"/>
              <a:gd name="T36" fmla="*/ 56 w 102"/>
              <a:gd name="T37" fmla="*/ 6 h 54"/>
              <a:gd name="T38" fmla="*/ 62 w 102"/>
              <a:gd name="T39" fmla="*/ 2 h 54"/>
              <a:gd name="T40" fmla="*/ 64 w 102"/>
              <a:gd name="T41" fmla="*/ 0 h 54"/>
              <a:gd name="T42" fmla="*/ 68 w 102"/>
              <a:gd name="T43" fmla="*/ 0 h 54"/>
              <a:gd name="T44" fmla="*/ 76 w 102"/>
              <a:gd name="T45" fmla="*/ 0 h 54"/>
              <a:gd name="T46" fmla="*/ 84 w 102"/>
              <a:gd name="T47" fmla="*/ 2 h 54"/>
              <a:gd name="T48" fmla="*/ 90 w 102"/>
              <a:gd name="T49" fmla="*/ 2 h 54"/>
              <a:gd name="T50" fmla="*/ 90 w 102"/>
              <a:gd name="T51" fmla="*/ 0 h 54"/>
              <a:gd name="T52" fmla="*/ 92 w 102"/>
              <a:gd name="T53" fmla="*/ 2 h 54"/>
              <a:gd name="T54" fmla="*/ 94 w 102"/>
              <a:gd name="T55" fmla="*/ 4 h 54"/>
              <a:gd name="T56" fmla="*/ 102 w 102"/>
              <a:gd name="T57" fmla="*/ 8 h 54"/>
              <a:gd name="T58" fmla="*/ 100 w 102"/>
              <a:gd name="T59" fmla="*/ 14 h 54"/>
              <a:gd name="T60" fmla="*/ 96 w 102"/>
              <a:gd name="T61" fmla="*/ 16 h 54"/>
              <a:gd name="T62" fmla="*/ 92 w 102"/>
              <a:gd name="T63" fmla="*/ 20 h 54"/>
              <a:gd name="T64" fmla="*/ 88 w 102"/>
              <a:gd name="T65" fmla="*/ 24 h 54"/>
              <a:gd name="T66" fmla="*/ 86 w 102"/>
              <a:gd name="T67" fmla="*/ 32 h 54"/>
              <a:gd name="T68" fmla="*/ 84 w 102"/>
              <a:gd name="T69" fmla="*/ 38 h 54"/>
              <a:gd name="T70" fmla="*/ 82 w 102"/>
              <a:gd name="T71" fmla="*/ 40 h 54"/>
              <a:gd name="T72" fmla="*/ 78 w 102"/>
              <a:gd name="T73" fmla="*/ 44 h 54"/>
              <a:gd name="T74" fmla="*/ 72 w 102"/>
              <a:gd name="T75" fmla="*/ 46 h 54"/>
              <a:gd name="T76" fmla="*/ 66 w 102"/>
              <a:gd name="T77" fmla="*/ 46 h 54"/>
              <a:gd name="T78" fmla="*/ 64 w 102"/>
              <a:gd name="T79" fmla="*/ 48 h 54"/>
              <a:gd name="T80" fmla="*/ 62 w 102"/>
              <a:gd name="T81" fmla="*/ 5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 h="54">
                <a:moveTo>
                  <a:pt x="62" y="50"/>
                </a:moveTo>
                <a:lnTo>
                  <a:pt x="60" y="48"/>
                </a:lnTo>
                <a:lnTo>
                  <a:pt x="56" y="44"/>
                </a:lnTo>
                <a:lnTo>
                  <a:pt x="46" y="50"/>
                </a:lnTo>
                <a:lnTo>
                  <a:pt x="40" y="52"/>
                </a:lnTo>
                <a:lnTo>
                  <a:pt x="32" y="54"/>
                </a:lnTo>
                <a:lnTo>
                  <a:pt x="28" y="54"/>
                </a:lnTo>
                <a:lnTo>
                  <a:pt x="22" y="52"/>
                </a:lnTo>
                <a:lnTo>
                  <a:pt x="16" y="46"/>
                </a:lnTo>
                <a:lnTo>
                  <a:pt x="8" y="40"/>
                </a:lnTo>
                <a:lnTo>
                  <a:pt x="0" y="36"/>
                </a:lnTo>
                <a:lnTo>
                  <a:pt x="4" y="32"/>
                </a:lnTo>
                <a:lnTo>
                  <a:pt x="6" y="24"/>
                </a:lnTo>
                <a:lnTo>
                  <a:pt x="10" y="16"/>
                </a:lnTo>
                <a:lnTo>
                  <a:pt x="14" y="10"/>
                </a:lnTo>
                <a:lnTo>
                  <a:pt x="20" y="14"/>
                </a:lnTo>
                <a:lnTo>
                  <a:pt x="30" y="16"/>
                </a:lnTo>
                <a:lnTo>
                  <a:pt x="46" y="10"/>
                </a:lnTo>
                <a:lnTo>
                  <a:pt x="56" y="6"/>
                </a:lnTo>
                <a:lnTo>
                  <a:pt x="62" y="2"/>
                </a:lnTo>
                <a:lnTo>
                  <a:pt x="64" y="0"/>
                </a:lnTo>
                <a:lnTo>
                  <a:pt x="68" y="0"/>
                </a:lnTo>
                <a:lnTo>
                  <a:pt x="76" y="0"/>
                </a:lnTo>
                <a:lnTo>
                  <a:pt x="84" y="2"/>
                </a:lnTo>
                <a:lnTo>
                  <a:pt x="90" y="2"/>
                </a:lnTo>
                <a:lnTo>
                  <a:pt x="90" y="0"/>
                </a:lnTo>
                <a:lnTo>
                  <a:pt x="92" y="2"/>
                </a:lnTo>
                <a:lnTo>
                  <a:pt x="94" y="4"/>
                </a:lnTo>
                <a:lnTo>
                  <a:pt x="102" y="8"/>
                </a:lnTo>
                <a:lnTo>
                  <a:pt x="100" y="14"/>
                </a:lnTo>
                <a:lnTo>
                  <a:pt x="96" y="16"/>
                </a:lnTo>
                <a:lnTo>
                  <a:pt x="92" y="20"/>
                </a:lnTo>
                <a:lnTo>
                  <a:pt x="88" y="24"/>
                </a:lnTo>
                <a:lnTo>
                  <a:pt x="86" y="32"/>
                </a:lnTo>
                <a:lnTo>
                  <a:pt x="84" y="38"/>
                </a:lnTo>
                <a:lnTo>
                  <a:pt x="82" y="40"/>
                </a:lnTo>
                <a:lnTo>
                  <a:pt x="78" y="44"/>
                </a:lnTo>
                <a:lnTo>
                  <a:pt x="72" y="46"/>
                </a:lnTo>
                <a:lnTo>
                  <a:pt x="66" y="46"/>
                </a:lnTo>
                <a:lnTo>
                  <a:pt x="64" y="48"/>
                </a:lnTo>
                <a:lnTo>
                  <a:pt x="62" y="50"/>
                </a:lnTo>
                <a:close/>
              </a:path>
            </a:pathLst>
          </a:custGeom>
          <a:solidFill>
            <a:srgbClr val="FFFF99"/>
          </a:solidFill>
          <a:ln w="7938">
            <a:solidFill>
              <a:srgbClr val="000000"/>
            </a:solidFill>
            <a:prstDash val="solid"/>
            <a:round/>
            <a:headEnd/>
            <a:tailEnd/>
          </a:ln>
        </p:spPr>
        <p:txBody>
          <a:bodyPr/>
          <a:lstStyle/>
          <a:p>
            <a:endParaRPr lang="en-US"/>
          </a:p>
        </p:txBody>
      </p:sp>
      <p:sp>
        <p:nvSpPr>
          <p:cNvPr id="4262" name="Freeform 166"/>
          <p:cNvSpPr>
            <a:spLocks/>
          </p:cNvSpPr>
          <p:nvPr/>
        </p:nvSpPr>
        <p:spPr bwMode="auto">
          <a:xfrm>
            <a:off x="6086476" y="2659996"/>
            <a:ext cx="150813" cy="88900"/>
          </a:xfrm>
          <a:custGeom>
            <a:avLst/>
            <a:gdLst>
              <a:gd name="T0" fmla="*/ 11 w 95"/>
              <a:gd name="T1" fmla="*/ 52 h 56"/>
              <a:gd name="T2" fmla="*/ 11 w 95"/>
              <a:gd name="T3" fmla="*/ 42 h 56"/>
              <a:gd name="T4" fmla="*/ 7 w 95"/>
              <a:gd name="T5" fmla="*/ 40 h 56"/>
              <a:gd name="T6" fmla="*/ 4 w 95"/>
              <a:gd name="T7" fmla="*/ 38 h 56"/>
              <a:gd name="T8" fmla="*/ 2 w 95"/>
              <a:gd name="T9" fmla="*/ 34 h 56"/>
              <a:gd name="T10" fmla="*/ 4 w 95"/>
              <a:gd name="T11" fmla="*/ 26 h 56"/>
              <a:gd name="T12" fmla="*/ 9 w 95"/>
              <a:gd name="T13" fmla="*/ 18 h 56"/>
              <a:gd name="T14" fmla="*/ 4 w 95"/>
              <a:gd name="T15" fmla="*/ 12 h 56"/>
              <a:gd name="T16" fmla="*/ 2 w 95"/>
              <a:gd name="T17" fmla="*/ 6 h 56"/>
              <a:gd name="T18" fmla="*/ 0 w 95"/>
              <a:gd name="T19" fmla="*/ 4 h 56"/>
              <a:gd name="T20" fmla="*/ 0 w 95"/>
              <a:gd name="T21" fmla="*/ 2 h 56"/>
              <a:gd name="T22" fmla="*/ 0 w 95"/>
              <a:gd name="T23" fmla="*/ 0 h 56"/>
              <a:gd name="T24" fmla="*/ 2 w 95"/>
              <a:gd name="T25" fmla="*/ 0 h 56"/>
              <a:gd name="T26" fmla="*/ 4 w 95"/>
              <a:gd name="T27" fmla="*/ 2 h 56"/>
              <a:gd name="T28" fmla="*/ 7 w 95"/>
              <a:gd name="T29" fmla="*/ 4 h 56"/>
              <a:gd name="T30" fmla="*/ 13 w 95"/>
              <a:gd name="T31" fmla="*/ 6 h 56"/>
              <a:gd name="T32" fmla="*/ 17 w 95"/>
              <a:gd name="T33" fmla="*/ 6 h 56"/>
              <a:gd name="T34" fmla="*/ 23 w 95"/>
              <a:gd name="T35" fmla="*/ 6 h 56"/>
              <a:gd name="T36" fmla="*/ 27 w 95"/>
              <a:gd name="T37" fmla="*/ 8 h 56"/>
              <a:gd name="T38" fmla="*/ 51 w 95"/>
              <a:gd name="T39" fmla="*/ 8 h 56"/>
              <a:gd name="T40" fmla="*/ 57 w 95"/>
              <a:gd name="T41" fmla="*/ 8 h 56"/>
              <a:gd name="T42" fmla="*/ 61 w 95"/>
              <a:gd name="T43" fmla="*/ 4 h 56"/>
              <a:gd name="T44" fmla="*/ 65 w 95"/>
              <a:gd name="T45" fmla="*/ 2 h 56"/>
              <a:gd name="T46" fmla="*/ 73 w 95"/>
              <a:gd name="T47" fmla="*/ 0 h 56"/>
              <a:gd name="T48" fmla="*/ 77 w 95"/>
              <a:gd name="T49" fmla="*/ 0 h 56"/>
              <a:gd name="T50" fmla="*/ 83 w 95"/>
              <a:gd name="T51" fmla="*/ 2 h 56"/>
              <a:gd name="T52" fmla="*/ 93 w 95"/>
              <a:gd name="T53" fmla="*/ 8 h 56"/>
              <a:gd name="T54" fmla="*/ 91 w 95"/>
              <a:gd name="T55" fmla="*/ 14 h 56"/>
              <a:gd name="T56" fmla="*/ 91 w 95"/>
              <a:gd name="T57" fmla="*/ 24 h 56"/>
              <a:gd name="T58" fmla="*/ 91 w 95"/>
              <a:gd name="T59" fmla="*/ 32 h 56"/>
              <a:gd name="T60" fmla="*/ 95 w 95"/>
              <a:gd name="T61" fmla="*/ 40 h 56"/>
              <a:gd name="T62" fmla="*/ 77 w 95"/>
              <a:gd name="T63" fmla="*/ 42 h 56"/>
              <a:gd name="T64" fmla="*/ 69 w 95"/>
              <a:gd name="T65" fmla="*/ 44 h 56"/>
              <a:gd name="T66" fmla="*/ 67 w 95"/>
              <a:gd name="T67" fmla="*/ 46 h 56"/>
              <a:gd name="T68" fmla="*/ 65 w 95"/>
              <a:gd name="T69" fmla="*/ 48 h 56"/>
              <a:gd name="T70" fmla="*/ 63 w 95"/>
              <a:gd name="T71" fmla="*/ 50 h 56"/>
              <a:gd name="T72" fmla="*/ 61 w 95"/>
              <a:gd name="T73" fmla="*/ 54 h 56"/>
              <a:gd name="T74" fmla="*/ 57 w 95"/>
              <a:gd name="T75" fmla="*/ 54 h 56"/>
              <a:gd name="T76" fmla="*/ 55 w 95"/>
              <a:gd name="T77" fmla="*/ 56 h 56"/>
              <a:gd name="T78" fmla="*/ 53 w 95"/>
              <a:gd name="T79" fmla="*/ 56 h 56"/>
              <a:gd name="T80" fmla="*/ 47 w 95"/>
              <a:gd name="T81" fmla="*/ 56 h 56"/>
              <a:gd name="T82" fmla="*/ 43 w 95"/>
              <a:gd name="T83" fmla="*/ 54 h 56"/>
              <a:gd name="T84" fmla="*/ 39 w 95"/>
              <a:gd name="T85" fmla="*/ 52 h 56"/>
              <a:gd name="T86" fmla="*/ 35 w 95"/>
              <a:gd name="T87" fmla="*/ 50 h 56"/>
              <a:gd name="T88" fmla="*/ 29 w 95"/>
              <a:gd name="T89" fmla="*/ 52 h 56"/>
              <a:gd name="T90" fmla="*/ 23 w 95"/>
              <a:gd name="T91" fmla="*/ 54 h 56"/>
              <a:gd name="T92" fmla="*/ 17 w 95"/>
              <a:gd name="T93" fmla="*/ 54 h 56"/>
              <a:gd name="T94" fmla="*/ 11 w 95"/>
              <a:gd name="T95" fmla="*/ 54 h 56"/>
              <a:gd name="T96" fmla="*/ 11 w 95"/>
              <a:gd name="T97" fmla="*/ 5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5" h="56">
                <a:moveTo>
                  <a:pt x="11" y="52"/>
                </a:moveTo>
                <a:lnTo>
                  <a:pt x="11" y="42"/>
                </a:lnTo>
                <a:lnTo>
                  <a:pt x="7" y="40"/>
                </a:lnTo>
                <a:lnTo>
                  <a:pt x="4" y="38"/>
                </a:lnTo>
                <a:lnTo>
                  <a:pt x="2" y="34"/>
                </a:lnTo>
                <a:lnTo>
                  <a:pt x="4" y="26"/>
                </a:lnTo>
                <a:lnTo>
                  <a:pt x="9" y="18"/>
                </a:lnTo>
                <a:lnTo>
                  <a:pt x="4" y="12"/>
                </a:lnTo>
                <a:lnTo>
                  <a:pt x="2" y="6"/>
                </a:lnTo>
                <a:lnTo>
                  <a:pt x="0" y="4"/>
                </a:lnTo>
                <a:lnTo>
                  <a:pt x="0" y="2"/>
                </a:lnTo>
                <a:lnTo>
                  <a:pt x="0" y="0"/>
                </a:lnTo>
                <a:lnTo>
                  <a:pt x="2" y="0"/>
                </a:lnTo>
                <a:lnTo>
                  <a:pt x="4" y="2"/>
                </a:lnTo>
                <a:lnTo>
                  <a:pt x="7" y="4"/>
                </a:lnTo>
                <a:lnTo>
                  <a:pt x="13" y="6"/>
                </a:lnTo>
                <a:lnTo>
                  <a:pt x="17" y="6"/>
                </a:lnTo>
                <a:lnTo>
                  <a:pt x="23" y="6"/>
                </a:lnTo>
                <a:lnTo>
                  <a:pt x="27" y="8"/>
                </a:lnTo>
                <a:lnTo>
                  <a:pt x="51" y="8"/>
                </a:lnTo>
                <a:lnTo>
                  <a:pt x="57" y="8"/>
                </a:lnTo>
                <a:lnTo>
                  <a:pt x="61" y="4"/>
                </a:lnTo>
                <a:lnTo>
                  <a:pt x="65" y="2"/>
                </a:lnTo>
                <a:lnTo>
                  <a:pt x="73" y="0"/>
                </a:lnTo>
                <a:lnTo>
                  <a:pt x="77" y="0"/>
                </a:lnTo>
                <a:lnTo>
                  <a:pt x="83" y="2"/>
                </a:lnTo>
                <a:lnTo>
                  <a:pt x="93" y="8"/>
                </a:lnTo>
                <a:lnTo>
                  <a:pt x="91" y="14"/>
                </a:lnTo>
                <a:lnTo>
                  <a:pt x="91" y="24"/>
                </a:lnTo>
                <a:lnTo>
                  <a:pt x="91" y="32"/>
                </a:lnTo>
                <a:lnTo>
                  <a:pt x="95" y="40"/>
                </a:lnTo>
                <a:lnTo>
                  <a:pt x="77" y="42"/>
                </a:lnTo>
                <a:lnTo>
                  <a:pt x="69" y="44"/>
                </a:lnTo>
                <a:lnTo>
                  <a:pt x="67" y="46"/>
                </a:lnTo>
                <a:lnTo>
                  <a:pt x="65" y="48"/>
                </a:lnTo>
                <a:lnTo>
                  <a:pt x="63" y="50"/>
                </a:lnTo>
                <a:lnTo>
                  <a:pt x="61" y="54"/>
                </a:lnTo>
                <a:lnTo>
                  <a:pt x="57" y="54"/>
                </a:lnTo>
                <a:lnTo>
                  <a:pt x="55" y="56"/>
                </a:lnTo>
                <a:lnTo>
                  <a:pt x="53" y="56"/>
                </a:lnTo>
                <a:lnTo>
                  <a:pt x="47" y="56"/>
                </a:lnTo>
                <a:lnTo>
                  <a:pt x="43" y="54"/>
                </a:lnTo>
                <a:lnTo>
                  <a:pt x="39" y="52"/>
                </a:lnTo>
                <a:lnTo>
                  <a:pt x="35" y="50"/>
                </a:lnTo>
                <a:lnTo>
                  <a:pt x="29" y="52"/>
                </a:lnTo>
                <a:lnTo>
                  <a:pt x="23" y="54"/>
                </a:lnTo>
                <a:lnTo>
                  <a:pt x="17" y="54"/>
                </a:lnTo>
                <a:lnTo>
                  <a:pt x="11" y="54"/>
                </a:lnTo>
                <a:lnTo>
                  <a:pt x="11" y="52"/>
                </a:lnTo>
                <a:close/>
              </a:path>
            </a:pathLst>
          </a:custGeom>
          <a:solidFill>
            <a:srgbClr val="FFFF99"/>
          </a:solidFill>
          <a:ln w="7938">
            <a:solidFill>
              <a:srgbClr val="000000"/>
            </a:solidFill>
            <a:prstDash val="solid"/>
            <a:round/>
            <a:headEnd/>
            <a:tailEnd/>
          </a:ln>
        </p:spPr>
        <p:txBody>
          <a:bodyPr/>
          <a:lstStyle/>
          <a:p>
            <a:endParaRPr lang="en-US"/>
          </a:p>
        </p:txBody>
      </p:sp>
      <p:sp>
        <p:nvSpPr>
          <p:cNvPr id="4263" name="Freeform 167"/>
          <p:cNvSpPr>
            <a:spLocks/>
          </p:cNvSpPr>
          <p:nvPr/>
        </p:nvSpPr>
        <p:spPr bwMode="auto">
          <a:xfrm>
            <a:off x="6038850" y="2736197"/>
            <a:ext cx="160338" cy="168275"/>
          </a:xfrm>
          <a:custGeom>
            <a:avLst/>
            <a:gdLst>
              <a:gd name="T0" fmla="*/ 22 w 101"/>
              <a:gd name="T1" fmla="*/ 14 h 106"/>
              <a:gd name="T2" fmla="*/ 39 w 101"/>
              <a:gd name="T3" fmla="*/ 10 h 106"/>
              <a:gd name="T4" fmla="*/ 41 w 101"/>
              <a:gd name="T5" fmla="*/ 4 h 106"/>
              <a:gd name="T6" fmla="*/ 47 w 101"/>
              <a:gd name="T7" fmla="*/ 6 h 106"/>
              <a:gd name="T8" fmla="*/ 59 w 101"/>
              <a:gd name="T9" fmla="*/ 4 h 106"/>
              <a:gd name="T10" fmla="*/ 69 w 101"/>
              <a:gd name="T11" fmla="*/ 4 h 106"/>
              <a:gd name="T12" fmla="*/ 77 w 101"/>
              <a:gd name="T13" fmla="*/ 8 h 106"/>
              <a:gd name="T14" fmla="*/ 85 w 101"/>
              <a:gd name="T15" fmla="*/ 8 h 106"/>
              <a:gd name="T16" fmla="*/ 91 w 101"/>
              <a:gd name="T17" fmla="*/ 6 h 106"/>
              <a:gd name="T18" fmla="*/ 95 w 101"/>
              <a:gd name="T19" fmla="*/ 0 h 106"/>
              <a:gd name="T20" fmla="*/ 97 w 101"/>
              <a:gd name="T21" fmla="*/ 6 h 106"/>
              <a:gd name="T22" fmla="*/ 101 w 101"/>
              <a:gd name="T23" fmla="*/ 18 h 106"/>
              <a:gd name="T24" fmla="*/ 65 w 101"/>
              <a:gd name="T25" fmla="*/ 22 h 106"/>
              <a:gd name="T26" fmla="*/ 63 w 101"/>
              <a:gd name="T27" fmla="*/ 26 h 106"/>
              <a:gd name="T28" fmla="*/ 61 w 101"/>
              <a:gd name="T29" fmla="*/ 32 h 106"/>
              <a:gd name="T30" fmla="*/ 51 w 101"/>
              <a:gd name="T31" fmla="*/ 28 h 106"/>
              <a:gd name="T32" fmla="*/ 43 w 101"/>
              <a:gd name="T33" fmla="*/ 24 h 106"/>
              <a:gd name="T34" fmla="*/ 45 w 101"/>
              <a:gd name="T35" fmla="*/ 30 h 106"/>
              <a:gd name="T36" fmla="*/ 49 w 101"/>
              <a:gd name="T37" fmla="*/ 42 h 106"/>
              <a:gd name="T38" fmla="*/ 59 w 101"/>
              <a:gd name="T39" fmla="*/ 52 h 106"/>
              <a:gd name="T40" fmla="*/ 77 w 101"/>
              <a:gd name="T41" fmla="*/ 66 h 106"/>
              <a:gd name="T42" fmla="*/ 73 w 101"/>
              <a:gd name="T43" fmla="*/ 70 h 106"/>
              <a:gd name="T44" fmla="*/ 65 w 101"/>
              <a:gd name="T45" fmla="*/ 74 h 106"/>
              <a:gd name="T46" fmla="*/ 57 w 101"/>
              <a:gd name="T47" fmla="*/ 70 h 106"/>
              <a:gd name="T48" fmla="*/ 63 w 101"/>
              <a:gd name="T49" fmla="*/ 80 h 106"/>
              <a:gd name="T50" fmla="*/ 51 w 101"/>
              <a:gd name="T51" fmla="*/ 80 h 106"/>
              <a:gd name="T52" fmla="*/ 55 w 101"/>
              <a:gd name="T53" fmla="*/ 92 h 106"/>
              <a:gd name="T54" fmla="*/ 59 w 101"/>
              <a:gd name="T55" fmla="*/ 106 h 106"/>
              <a:gd name="T56" fmla="*/ 47 w 101"/>
              <a:gd name="T57" fmla="*/ 98 h 106"/>
              <a:gd name="T58" fmla="*/ 41 w 101"/>
              <a:gd name="T59" fmla="*/ 92 h 106"/>
              <a:gd name="T60" fmla="*/ 32 w 101"/>
              <a:gd name="T61" fmla="*/ 90 h 106"/>
              <a:gd name="T62" fmla="*/ 26 w 101"/>
              <a:gd name="T63" fmla="*/ 84 h 106"/>
              <a:gd name="T64" fmla="*/ 20 w 101"/>
              <a:gd name="T65" fmla="*/ 64 h 106"/>
              <a:gd name="T66" fmla="*/ 12 w 101"/>
              <a:gd name="T67" fmla="*/ 50 h 106"/>
              <a:gd name="T68" fmla="*/ 4 w 101"/>
              <a:gd name="T69" fmla="*/ 34 h 106"/>
              <a:gd name="T70" fmla="*/ 12 w 101"/>
              <a:gd name="T71" fmla="*/ 2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1" h="106">
                <a:moveTo>
                  <a:pt x="14" y="16"/>
                </a:moveTo>
                <a:lnTo>
                  <a:pt x="22" y="14"/>
                </a:lnTo>
                <a:lnTo>
                  <a:pt x="32" y="12"/>
                </a:lnTo>
                <a:lnTo>
                  <a:pt x="39" y="10"/>
                </a:lnTo>
                <a:lnTo>
                  <a:pt x="41" y="8"/>
                </a:lnTo>
                <a:lnTo>
                  <a:pt x="41" y="4"/>
                </a:lnTo>
                <a:lnTo>
                  <a:pt x="41" y="6"/>
                </a:lnTo>
                <a:lnTo>
                  <a:pt x="47" y="6"/>
                </a:lnTo>
                <a:lnTo>
                  <a:pt x="53" y="6"/>
                </a:lnTo>
                <a:lnTo>
                  <a:pt x="59" y="4"/>
                </a:lnTo>
                <a:lnTo>
                  <a:pt x="65" y="2"/>
                </a:lnTo>
                <a:lnTo>
                  <a:pt x="69" y="4"/>
                </a:lnTo>
                <a:lnTo>
                  <a:pt x="73" y="6"/>
                </a:lnTo>
                <a:lnTo>
                  <a:pt x="77" y="8"/>
                </a:lnTo>
                <a:lnTo>
                  <a:pt x="83" y="8"/>
                </a:lnTo>
                <a:lnTo>
                  <a:pt x="85" y="8"/>
                </a:lnTo>
                <a:lnTo>
                  <a:pt x="87" y="6"/>
                </a:lnTo>
                <a:lnTo>
                  <a:pt x="91" y="6"/>
                </a:lnTo>
                <a:lnTo>
                  <a:pt x="93" y="2"/>
                </a:lnTo>
                <a:lnTo>
                  <a:pt x="95" y="0"/>
                </a:lnTo>
                <a:lnTo>
                  <a:pt x="97" y="4"/>
                </a:lnTo>
                <a:lnTo>
                  <a:pt x="97" y="6"/>
                </a:lnTo>
                <a:lnTo>
                  <a:pt x="101" y="8"/>
                </a:lnTo>
                <a:lnTo>
                  <a:pt x="101" y="18"/>
                </a:lnTo>
                <a:lnTo>
                  <a:pt x="63" y="18"/>
                </a:lnTo>
                <a:lnTo>
                  <a:pt x="65" y="22"/>
                </a:lnTo>
                <a:lnTo>
                  <a:pt x="67" y="26"/>
                </a:lnTo>
                <a:lnTo>
                  <a:pt x="63" y="26"/>
                </a:lnTo>
                <a:lnTo>
                  <a:pt x="61" y="28"/>
                </a:lnTo>
                <a:lnTo>
                  <a:pt x="61" y="32"/>
                </a:lnTo>
                <a:lnTo>
                  <a:pt x="55" y="30"/>
                </a:lnTo>
                <a:lnTo>
                  <a:pt x="51" y="28"/>
                </a:lnTo>
                <a:lnTo>
                  <a:pt x="45" y="22"/>
                </a:lnTo>
                <a:lnTo>
                  <a:pt x="43" y="24"/>
                </a:lnTo>
                <a:lnTo>
                  <a:pt x="43" y="26"/>
                </a:lnTo>
                <a:lnTo>
                  <a:pt x="45" y="30"/>
                </a:lnTo>
                <a:lnTo>
                  <a:pt x="45" y="36"/>
                </a:lnTo>
                <a:lnTo>
                  <a:pt x="49" y="42"/>
                </a:lnTo>
                <a:lnTo>
                  <a:pt x="53" y="48"/>
                </a:lnTo>
                <a:lnTo>
                  <a:pt x="59" y="52"/>
                </a:lnTo>
                <a:lnTo>
                  <a:pt x="71" y="60"/>
                </a:lnTo>
                <a:lnTo>
                  <a:pt x="77" y="66"/>
                </a:lnTo>
                <a:lnTo>
                  <a:pt x="81" y="70"/>
                </a:lnTo>
                <a:lnTo>
                  <a:pt x="73" y="70"/>
                </a:lnTo>
                <a:lnTo>
                  <a:pt x="69" y="74"/>
                </a:lnTo>
                <a:lnTo>
                  <a:pt x="65" y="74"/>
                </a:lnTo>
                <a:lnTo>
                  <a:pt x="61" y="72"/>
                </a:lnTo>
                <a:lnTo>
                  <a:pt x="57" y="70"/>
                </a:lnTo>
                <a:lnTo>
                  <a:pt x="59" y="76"/>
                </a:lnTo>
                <a:lnTo>
                  <a:pt x="63" y="80"/>
                </a:lnTo>
                <a:lnTo>
                  <a:pt x="57" y="82"/>
                </a:lnTo>
                <a:lnTo>
                  <a:pt x="51" y="80"/>
                </a:lnTo>
                <a:lnTo>
                  <a:pt x="53" y="88"/>
                </a:lnTo>
                <a:lnTo>
                  <a:pt x="55" y="92"/>
                </a:lnTo>
                <a:lnTo>
                  <a:pt x="57" y="98"/>
                </a:lnTo>
                <a:lnTo>
                  <a:pt x="59" y="106"/>
                </a:lnTo>
                <a:lnTo>
                  <a:pt x="53" y="100"/>
                </a:lnTo>
                <a:lnTo>
                  <a:pt x="47" y="98"/>
                </a:lnTo>
                <a:lnTo>
                  <a:pt x="43" y="96"/>
                </a:lnTo>
                <a:lnTo>
                  <a:pt x="41" y="92"/>
                </a:lnTo>
                <a:lnTo>
                  <a:pt x="37" y="92"/>
                </a:lnTo>
                <a:lnTo>
                  <a:pt x="32" y="90"/>
                </a:lnTo>
                <a:lnTo>
                  <a:pt x="28" y="88"/>
                </a:lnTo>
                <a:lnTo>
                  <a:pt x="26" y="84"/>
                </a:lnTo>
                <a:lnTo>
                  <a:pt x="22" y="74"/>
                </a:lnTo>
                <a:lnTo>
                  <a:pt x="20" y="64"/>
                </a:lnTo>
                <a:lnTo>
                  <a:pt x="18" y="56"/>
                </a:lnTo>
                <a:lnTo>
                  <a:pt x="12" y="50"/>
                </a:lnTo>
                <a:lnTo>
                  <a:pt x="0" y="40"/>
                </a:lnTo>
                <a:lnTo>
                  <a:pt x="4" y="34"/>
                </a:lnTo>
                <a:lnTo>
                  <a:pt x="8" y="28"/>
                </a:lnTo>
                <a:lnTo>
                  <a:pt x="12" y="24"/>
                </a:lnTo>
                <a:lnTo>
                  <a:pt x="14" y="16"/>
                </a:lnTo>
                <a:close/>
              </a:path>
            </a:pathLst>
          </a:custGeom>
          <a:solidFill>
            <a:srgbClr val="FFFF99"/>
          </a:solidFill>
          <a:ln w="7938">
            <a:solidFill>
              <a:srgbClr val="000000"/>
            </a:solidFill>
            <a:prstDash val="solid"/>
            <a:round/>
            <a:headEnd/>
            <a:tailEnd/>
          </a:ln>
        </p:spPr>
        <p:txBody>
          <a:bodyPr/>
          <a:lstStyle/>
          <a:p>
            <a:endParaRPr lang="en-US"/>
          </a:p>
        </p:txBody>
      </p:sp>
      <p:sp>
        <p:nvSpPr>
          <p:cNvPr id="4264" name="Freeform 168"/>
          <p:cNvSpPr>
            <a:spLocks/>
          </p:cNvSpPr>
          <p:nvPr/>
        </p:nvSpPr>
        <p:spPr bwMode="auto">
          <a:xfrm>
            <a:off x="5727700" y="2872721"/>
            <a:ext cx="107950" cy="228600"/>
          </a:xfrm>
          <a:custGeom>
            <a:avLst/>
            <a:gdLst>
              <a:gd name="T0" fmla="*/ 34 w 68"/>
              <a:gd name="T1" fmla="*/ 138 h 144"/>
              <a:gd name="T2" fmla="*/ 34 w 68"/>
              <a:gd name="T3" fmla="*/ 140 h 144"/>
              <a:gd name="T4" fmla="*/ 28 w 68"/>
              <a:gd name="T5" fmla="*/ 112 h 144"/>
              <a:gd name="T6" fmla="*/ 24 w 68"/>
              <a:gd name="T7" fmla="*/ 106 h 144"/>
              <a:gd name="T8" fmla="*/ 20 w 68"/>
              <a:gd name="T9" fmla="*/ 100 h 144"/>
              <a:gd name="T10" fmla="*/ 16 w 68"/>
              <a:gd name="T11" fmla="*/ 94 h 144"/>
              <a:gd name="T12" fmla="*/ 12 w 68"/>
              <a:gd name="T13" fmla="*/ 88 h 144"/>
              <a:gd name="T14" fmla="*/ 10 w 68"/>
              <a:gd name="T15" fmla="*/ 84 h 144"/>
              <a:gd name="T16" fmla="*/ 6 w 68"/>
              <a:gd name="T17" fmla="*/ 80 h 144"/>
              <a:gd name="T18" fmla="*/ 0 w 68"/>
              <a:gd name="T19" fmla="*/ 74 h 144"/>
              <a:gd name="T20" fmla="*/ 0 w 68"/>
              <a:gd name="T21" fmla="*/ 68 h 144"/>
              <a:gd name="T22" fmla="*/ 0 w 68"/>
              <a:gd name="T23" fmla="*/ 64 h 144"/>
              <a:gd name="T24" fmla="*/ 4 w 68"/>
              <a:gd name="T25" fmla="*/ 60 h 144"/>
              <a:gd name="T26" fmla="*/ 8 w 68"/>
              <a:gd name="T27" fmla="*/ 58 h 144"/>
              <a:gd name="T28" fmla="*/ 10 w 68"/>
              <a:gd name="T29" fmla="*/ 54 h 144"/>
              <a:gd name="T30" fmla="*/ 12 w 68"/>
              <a:gd name="T31" fmla="*/ 46 h 144"/>
              <a:gd name="T32" fmla="*/ 12 w 68"/>
              <a:gd name="T33" fmla="*/ 40 h 144"/>
              <a:gd name="T34" fmla="*/ 12 w 68"/>
              <a:gd name="T35" fmla="*/ 26 h 144"/>
              <a:gd name="T36" fmla="*/ 12 w 68"/>
              <a:gd name="T37" fmla="*/ 16 h 144"/>
              <a:gd name="T38" fmla="*/ 14 w 68"/>
              <a:gd name="T39" fmla="*/ 6 h 144"/>
              <a:gd name="T40" fmla="*/ 14 w 68"/>
              <a:gd name="T41" fmla="*/ 4 h 144"/>
              <a:gd name="T42" fmla="*/ 16 w 68"/>
              <a:gd name="T43" fmla="*/ 2 h 144"/>
              <a:gd name="T44" fmla="*/ 22 w 68"/>
              <a:gd name="T45" fmla="*/ 0 h 144"/>
              <a:gd name="T46" fmla="*/ 32 w 68"/>
              <a:gd name="T47" fmla="*/ 0 h 144"/>
              <a:gd name="T48" fmla="*/ 38 w 68"/>
              <a:gd name="T49" fmla="*/ 0 h 144"/>
              <a:gd name="T50" fmla="*/ 42 w 68"/>
              <a:gd name="T51" fmla="*/ 2 h 144"/>
              <a:gd name="T52" fmla="*/ 46 w 68"/>
              <a:gd name="T53" fmla="*/ 4 h 144"/>
              <a:gd name="T54" fmla="*/ 52 w 68"/>
              <a:gd name="T55" fmla="*/ 6 h 144"/>
              <a:gd name="T56" fmla="*/ 50 w 68"/>
              <a:gd name="T57" fmla="*/ 10 h 144"/>
              <a:gd name="T58" fmla="*/ 48 w 68"/>
              <a:gd name="T59" fmla="*/ 14 h 144"/>
              <a:gd name="T60" fmla="*/ 48 w 68"/>
              <a:gd name="T61" fmla="*/ 18 h 144"/>
              <a:gd name="T62" fmla="*/ 46 w 68"/>
              <a:gd name="T63" fmla="*/ 22 h 144"/>
              <a:gd name="T64" fmla="*/ 48 w 68"/>
              <a:gd name="T65" fmla="*/ 26 h 144"/>
              <a:gd name="T66" fmla="*/ 50 w 68"/>
              <a:gd name="T67" fmla="*/ 30 h 144"/>
              <a:gd name="T68" fmla="*/ 54 w 68"/>
              <a:gd name="T69" fmla="*/ 32 h 144"/>
              <a:gd name="T70" fmla="*/ 56 w 68"/>
              <a:gd name="T71" fmla="*/ 36 h 144"/>
              <a:gd name="T72" fmla="*/ 54 w 68"/>
              <a:gd name="T73" fmla="*/ 46 h 144"/>
              <a:gd name="T74" fmla="*/ 50 w 68"/>
              <a:gd name="T75" fmla="*/ 50 h 144"/>
              <a:gd name="T76" fmla="*/ 46 w 68"/>
              <a:gd name="T77" fmla="*/ 56 h 144"/>
              <a:gd name="T78" fmla="*/ 44 w 68"/>
              <a:gd name="T79" fmla="*/ 62 h 144"/>
              <a:gd name="T80" fmla="*/ 46 w 68"/>
              <a:gd name="T81" fmla="*/ 66 h 144"/>
              <a:gd name="T82" fmla="*/ 50 w 68"/>
              <a:gd name="T83" fmla="*/ 70 h 144"/>
              <a:gd name="T84" fmla="*/ 58 w 68"/>
              <a:gd name="T85" fmla="*/ 72 h 144"/>
              <a:gd name="T86" fmla="*/ 68 w 68"/>
              <a:gd name="T87" fmla="*/ 78 h 144"/>
              <a:gd name="T88" fmla="*/ 64 w 68"/>
              <a:gd name="T89" fmla="*/ 82 h 144"/>
              <a:gd name="T90" fmla="*/ 64 w 68"/>
              <a:gd name="T91" fmla="*/ 88 h 144"/>
              <a:gd name="T92" fmla="*/ 64 w 68"/>
              <a:gd name="T93" fmla="*/ 92 h 144"/>
              <a:gd name="T94" fmla="*/ 64 w 68"/>
              <a:gd name="T95" fmla="*/ 98 h 144"/>
              <a:gd name="T96" fmla="*/ 54 w 68"/>
              <a:gd name="T97" fmla="*/ 104 h 144"/>
              <a:gd name="T98" fmla="*/ 48 w 68"/>
              <a:gd name="T99" fmla="*/ 110 h 144"/>
              <a:gd name="T100" fmla="*/ 44 w 68"/>
              <a:gd name="T101" fmla="*/ 116 h 144"/>
              <a:gd name="T102" fmla="*/ 44 w 68"/>
              <a:gd name="T103" fmla="*/ 120 h 144"/>
              <a:gd name="T104" fmla="*/ 46 w 68"/>
              <a:gd name="T105" fmla="*/ 122 h 144"/>
              <a:gd name="T106" fmla="*/ 40 w 68"/>
              <a:gd name="T107" fmla="*/ 134 h 144"/>
              <a:gd name="T108" fmla="*/ 36 w 68"/>
              <a:gd name="T109" fmla="*/ 138 h 144"/>
              <a:gd name="T110" fmla="*/ 36 w 68"/>
              <a:gd name="T111" fmla="*/ 144 h 144"/>
              <a:gd name="T112" fmla="*/ 34 w 68"/>
              <a:gd name="T113" fmla="*/ 13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 h="144">
                <a:moveTo>
                  <a:pt x="34" y="138"/>
                </a:moveTo>
                <a:lnTo>
                  <a:pt x="34" y="140"/>
                </a:lnTo>
                <a:lnTo>
                  <a:pt x="28" y="112"/>
                </a:lnTo>
                <a:lnTo>
                  <a:pt x="24" y="106"/>
                </a:lnTo>
                <a:lnTo>
                  <a:pt x="20" y="100"/>
                </a:lnTo>
                <a:lnTo>
                  <a:pt x="16" y="94"/>
                </a:lnTo>
                <a:lnTo>
                  <a:pt x="12" y="88"/>
                </a:lnTo>
                <a:lnTo>
                  <a:pt x="10" y="84"/>
                </a:lnTo>
                <a:lnTo>
                  <a:pt x="6" y="80"/>
                </a:lnTo>
                <a:lnTo>
                  <a:pt x="0" y="74"/>
                </a:lnTo>
                <a:lnTo>
                  <a:pt x="0" y="68"/>
                </a:lnTo>
                <a:lnTo>
                  <a:pt x="0" y="64"/>
                </a:lnTo>
                <a:lnTo>
                  <a:pt x="4" y="60"/>
                </a:lnTo>
                <a:lnTo>
                  <a:pt x="8" y="58"/>
                </a:lnTo>
                <a:lnTo>
                  <a:pt x="10" y="54"/>
                </a:lnTo>
                <a:lnTo>
                  <a:pt x="12" y="46"/>
                </a:lnTo>
                <a:lnTo>
                  <a:pt x="12" y="40"/>
                </a:lnTo>
                <a:lnTo>
                  <a:pt x="12" y="26"/>
                </a:lnTo>
                <a:lnTo>
                  <a:pt x="12" y="16"/>
                </a:lnTo>
                <a:lnTo>
                  <a:pt x="14" y="6"/>
                </a:lnTo>
                <a:lnTo>
                  <a:pt x="14" y="4"/>
                </a:lnTo>
                <a:lnTo>
                  <a:pt x="16" y="2"/>
                </a:lnTo>
                <a:lnTo>
                  <a:pt x="22" y="0"/>
                </a:lnTo>
                <a:lnTo>
                  <a:pt x="32" y="0"/>
                </a:lnTo>
                <a:lnTo>
                  <a:pt x="38" y="0"/>
                </a:lnTo>
                <a:lnTo>
                  <a:pt x="42" y="2"/>
                </a:lnTo>
                <a:lnTo>
                  <a:pt x="46" y="4"/>
                </a:lnTo>
                <a:lnTo>
                  <a:pt x="52" y="6"/>
                </a:lnTo>
                <a:lnTo>
                  <a:pt x="50" y="10"/>
                </a:lnTo>
                <a:lnTo>
                  <a:pt x="48" y="14"/>
                </a:lnTo>
                <a:lnTo>
                  <a:pt x="48" y="18"/>
                </a:lnTo>
                <a:lnTo>
                  <a:pt x="46" y="22"/>
                </a:lnTo>
                <a:lnTo>
                  <a:pt x="48" y="26"/>
                </a:lnTo>
                <a:lnTo>
                  <a:pt x="50" y="30"/>
                </a:lnTo>
                <a:lnTo>
                  <a:pt x="54" y="32"/>
                </a:lnTo>
                <a:lnTo>
                  <a:pt x="56" y="36"/>
                </a:lnTo>
                <a:lnTo>
                  <a:pt x="54" y="46"/>
                </a:lnTo>
                <a:lnTo>
                  <a:pt x="50" y="50"/>
                </a:lnTo>
                <a:lnTo>
                  <a:pt x="46" y="56"/>
                </a:lnTo>
                <a:lnTo>
                  <a:pt x="44" y="62"/>
                </a:lnTo>
                <a:lnTo>
                  <a:pt x="46" y="66"/>
                </a:lnTo>
                <a:lnTo>
                  <a:pt x="50" y="70"/>
                </a:lnTo>
                <a:lnTo>
                  <a:pt x="58" y="72"/>
                </a:lnTo>
                <a:lnTo>
                  <a:pt x="68" y="78"/>
                </a:lnTo>
                <a:lnTo>
                  <a:pt x="64" y="82"/>
                </a:lnTo>
                <a:lnTo>
                  <a:pt x="64" y="88"/>
                </a:lnTo>
                <a:lnTo>
                  <a:pt x="64" y="92"/>
                </a:lnTo>
                <a:lnTo>
                  <a:pt x="64" y="98"/>
                </a:lnTo>
                <a:lnTo>
                  <a:pt x="54" y="104"/>
                </a:lnTo>
                <a:lnTo>
                  <a:pt x="48" y="110"/>
                </a:lnTo>
                <a:lnTo>
                  <a:pt x="44" y="116"/>
                </a:lnTo>
                <a:lnTo>
                  <a:pt x="44" y="120"/>
                </a:lnTo>
                <a:lnTo>
                  <a:pt x="46" y="122"/>
                </a:lnTo>
                <a:lnTo>
                  <a:pt x="40" y="134"/>
                </a:lnTo>
                <a:lnTo>
                  <a:pt x="36" y="138"/>
                </a:lnTo>
                <a:lnTo>
                  <a:pt x="36" y="144"/>
                </a:lnTo>
                <a:lnTo>
                  <a:pt x="34" y="138"/>
                </a:lnTo>
                <a:close/>
              </a:path>
            </a:pathLst>
          </a:custGeom>
          <a:solidFill>
            <a:srgbClr val="FFFF99"/>
          </a:solidFill>
          <a:ln w="7938">
            <a:solidFill>
              <a:srgbClr val="000000"/>
            </a:solidFill>
            <a:prstDash val="solid"/>
            <a:round/>
            <a:headEnd/>
            <a:tailEnd/>
          </a:ln>
        </p:spPr>
        <p:txBody>
          <a:bodyPr/>
          <a:lstStyle/>
          <a:p>
            <a:endParaRPr lang="en-US"/>
          </a:p>
        </p:txBody>
      </p:sp>
      <p:sp>
        <p:nvSpPr>
          <p:cNvPr id="4265" name="Freeform 169"/>
          <p:cNvSpPr>
            <a:spLocks/>
          </p:cNvSpPr>
          <p:nvPr/>
        </p:nvSpPr>
        <p:spPr bwMode="auto">
          <a:xfrm>
            <a:off x="5092701" y="3177521"/>
            <a:ext cx="212725" cy="196850"/>
          </a:xfrm>
          <a:custGeom>
            <a:avLst/>
            <a:gdLst>
              <a:gd name="T0" fmla="*/ 134 w 134"/>
              <a:gd name="T1" fmla="*/ 0 h 124"/>
              <a:gd name="T2" fmla="*/ 134 w 134"/>
              <a:gd name="T3" fmla="*/ 34 h 124"/>
              <a:gd name="T4" fmla="*/ 80 w 134"/>
              <a:gd name="T5" fmla="*/ 34 h 124"/>
              <a:gd name="T6" fmla="*/ 80 w 134"/>
              <a:gd name="T7" fmla="*/ 84 h 124"/>
              <a:gd name="T8" fmla="*/ 70 w 134"/>
              <a:gd name="T9" fmla="*/ 88 h 124"/>
              <a:gd name="T10" fmla="*/ 62 w 134"/>
              <a:gd name="T11" fmla="*/ 96 h 124"/>
              <a:gd name="T12" fmla="*/ 60 w 134"/>
              <a:gd name="T13" fmla="*/ 124 h 124"/>
              <a:gd name="T14" fmla="*/ 0 w 134"/>
              <a:gd name="T15" fmla="*/ 124 h 124"/>
              <a:gd name="T16" fmla="*/ 0 w 134"/>
              <a:gd name="T17" fmla="*/ 116 h 124"/>
              <a:gd name="T18" fmla="*/ 2 w 134"/>
              <a:gd name="T19" fmla="*/ 108 h 124"/>
              <a:gd name="T20" fmla="*/ 10 w 134"/>
              <a:gd name="T21" fmla="*/ 94 h 124"/>
              <a:gd name="T22" fmla="*/ 20 w 134"/>
              <a:gd name="T23" fmla="*/ 80 h 124"/>
              <a:gd name="T24" fmla="*/ 26 w 134"/>
              <a:gd name="T25" fmla="*/ 70 h 124"/>
              <a:gd name="T26" fmla="*/ 40 w 134"/>
              <a:gd name="T27" fmla="*/ 44 h 124"/>
              <a:gd name="T28" fmla="*/ 54 w 134"/>
              <a:gd name="T29" fmla="*/ 22 h 124"/>
              <a:gd name="T30" fmla="*/ 58 w 134"/>
              <a:gd name="T31" fmla="*/ 12 h 124"/>
              <a:gd name="T32" fmla="*/ 64 w 134"/>
              <a:gd name="T33" fmla="*/ 2 h 124"/>
              <a:gd name="T34" fmla="*/ 134 w 134"/>
              <a:gd name="T3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4" h="124">
                <a:moveTo>
                  <a:pt x="134" y="0"/>
                </a:moveTo>
                <a:lnTo>
                  <a:pt x="134" y="34"/>
                </a:lnTo>
                <a:lnTo>
                  <a:pt x="80" y="34"/>
                </a:lnTo>
                <a:lnTo>
                  <a:pt x="80" y="84"/>
                </a:lnTo>
                <a:lnTo>
                  <a:pt x="70" y="88"/>
                </a:lnTo>
                <a:lnTo>
                  <a:pt x="62" y="96"/>
                </a:lnTo>
                <a:lnTo>
                  <a:pt x="60" y="124"/>
                </a:lnTo>
                <a:lnTo>
                  <a:pt x="0" y="124"/>
                </a:lnTo>
                <a:lnTo>
                  <a:pt x="0" y="116"/>
                </a:lnTo>
                <a:lnTo>
                  <a:pt x="2" y="108"/>
                </a:lnTo>
                <a:lnTo>
                  <a:pt x="10" y="94"/>
                </a:lnTo>
                <a:lnTo>
                  <a:pt x="20" y="80"/>
                </a:lnTo>
                <a:lnTo>
                  <a:pt x="26" y="70"/>
                </a:lnTo>
                <a:lnTo>
                  <a:pt x="40" y="44"/>
                </a:lnTo>
                <a:lnTo>
                  <a:pt x="54" y="22"/>
                </a:lnTo>
                <a:lnTo>
                  <a:pt x="58" y="12"/>
                </a:lnTo>
                <a:lnTo>
                  <a:pt x="64" y="2"/>
                </a:lnTo>
                <a:lnTo>
                  <a:pt x="134" y="0"/>
                </a:lnTo>
                <a:close/>
              </a:path>
            </a:pathLst>
          </a:custGeom>
          <a:solidFill>
            <a:srgbClr val="FFFF99"/>
          </a:solidFill>
          <a:ln w="7938">
            <a:solidFill>
              <a:srgbClr val="000000"/>
            </a:solidFill>
            <a:prstDash val="solid"/>
            <a:round/>
            <a:headEnd/>
            <a:tailEnd/>
          </a:ln>
        </p:spPr>
        <p:txBody>
          <a:bodyPr/>
          <a:lstStyle/>
          <a:p>
            <a:endParaRPr lang="en-US"/>
          </a:p>
        </p:txBody>
      </p:sp>
      <p:sp>
        <p:nvSpPr>
          <p:cNvPr id="4266" name="Freeform 170"/>
          <p:cNvSpPr>
            <a:spLocks/>
          </p:cNvSpPr>
          <p:nvPr/>
        </p:nvSpPr>
        <p:spPr bwMode="auto">
          <a:xfrm>
            <a:off x="5092701" y="3177521"/>
            <a:ext cx="314325" cy="406400"/>
          </a:xfrm>
          <a:custGeom>
            <a:avLst/>
            <a:gdLst>
              <a:gd name="T0" fmla="*/ 132 w 198"/>
              <a:gd name="T1" fmla="*/ 0 h 256"/>
              <a:gd name="T2" fmla="*/ 134 w 198"/>
              <a:gd name="T3" fmla="*/ 0 h 256"/>
              <a:gd name="T4" fmla="*/ 134 w 198"/>
              <a:gd name="T5" fmla="*/ 34 h 256"/>
              <a:gd name="T6" fmla="*/ 80 w 198"/>
              <a:gd name="T7" fmla="*/ 34 h 256"/>
              <a:gd name="T8" fmla="*/ 80 w 198"/>
              <a:gd name="T9" fmla="*/ 84 h 256"/>
              <a:gd name="T10" fmla="*/ 70 w 198"/>
              <a:gd name="T11" fmla="*/ 88 h 256"/>
              <a:gd name="T12" fmla="*/ 62 w 198"/>
              <a:gd name="T13" fmla="*/ 96 h 256"/>
              <a:gd name="T14" fmla="*/ 60 w 198"/>
              <a:gd name="T15" fmla="*/ 124 h 256"/>
              <a:gd name="T16" fmla="*/ 0 w 198"/>
              <a:gd name="T17" fmla="*/ 124 h 256"/>
              <a:gd name="T18" fmla="*/ 2 w 198"/>
              <a:gd name="T19" fmla="*/ 132 h 256"/>
              <a:gd name="T20" fmla="*/ 6 w 198"/>
              <a:gd name="T21" fmla="*/ 138 h 256"/>
              <a:gd name="T22" fmla="*/ 10 w 198"/>
              <a:gd name="T23" fmla="*/ 144 h 256"/>
              <a:gd name="T24" fmla="*/ 12 w 198"/>
              <a:gd name="T25" fmla="*/ 148 h 256"/>
              <a:gd name="T26" fmla="*/ 10 w 198"/>
              <a:gd name="T27" fmla="*/ 152 h 256"/>
              <a:gd name="T28" fmla="*/ 8 w 198"/>
              <a:gd name="T29" fmla="*/ 156 h 256"/>
              <a:gd name="T30" fmla="*/ 6 w 198"/>
              <a:gd name="T31" fmla="*/ 160 h 256"/>
              <a:gd name="T32" fmla="*/ 6 w 198"/>
              <a:gd name="T33" fmla="*/ 164 h 256"/>
              <a:gd name="T34" fmla="*/ 6 w 198"/>
              <a:gd name="T35" fmla="*/ 168 h 256"/>
              <a:gd name="T36" fmla="*/ 10 w 198"/>
              <a:gd name="T37" fmla="*/ 170 h 256"/>
              <a:gd name="T38" fmla="*/ 14 w 198"/>
              <a:gd name="T39" fmla="*/ 178 h 256"/>
              <a:gd name="T40" fmla="*/ 12 w 198"/>
              <a:gd name="T41" fmla="*/ 178 h 256"/>
              <a:gd name="T42" fmla="*/ 14 w 198"/>
              <a:gd name="T43" fmla="*/ 188 h 256"/>
              <a:gd name="T44" fmla="*/ 12 w 198"/>
              <a:gd name="T45" fmla="*/ 200 h 256"/>
              <a:gd name="T46" fmla="*/ 10 w 198"/>
              <a:gd name="T47" fmla="*/ 210 h 256"/>
              <a:gd name="T48" fmla="*/ 6 w 198"/>
              <a:gd name="T49" fmla="*/ 220 h 256"/>
              <a:gd name="T50" fmla="*/ 10 w 198"/>
              <a:gd name="T51" fmla="*/ 220 h 256"/>
              <a:gd name="T52" fmla="*/ 12 w 198"/>
              <a:gd name="T53" fmla="*/ 220 h 256"/>
              <a:gd name="T54" fmla="*/ 16 w 198"/>
              <a:gd name="T55" fmla="*/ 220 h 256"/>
              <a:gd name="T56" fmla="*/ 18 w 198"/>
              <a:gd name="T57" fmla="*/ 218 h 256"/>
              <a:gd name="T58" fmla="*/ 22 w 198"/>
              <a:gd name="T59" fmla="*/ 216 h 256"/>
              <a:gd name="T60" fmla="*/ 28 w 198"/>
              <a:gd name="T61" fmla="*/ 216 h 256"/>
              <a:gd name="T62" fmla="*/ 36 w 198"/>
              <a:gd name="T63" fmla="*/ 218 h 256"/>
              <a:gd name="T64" fmla="*/ 44 w 198"/>
              <a:gd name="T65" fmla="*/ 222 h 256"/>
              <a:gd name="T66" fmla="*/ 50 w 198"/>
              <a:gd name="T67" fmla="*/ 226 h 256"/>
              <a:gd name="T68" fmla="*/ 54 w 198"/>
              <a:gd name="T69" fmla="*/ 232 h 256"/>
              <a:gd name="T70" fmla="*/ 64 w 198"/>
              <a:gd name="T71" fmla="*/ 246 h 256"/>
              <a:gd name="T72" fmla="*/ 68 w 198"/>
              <a:gd name="T73" fmla="*/ 252 h 256"/>
              <a:gd name="T74" fmla="*/ 74 w 198"/>
              <a:gd name="T75" fmla="*/ 256 h 256"/>
              <a:gd name="T76" fmla="*/ 80 w 198"/>
              <a:gd name="T77" fmla="*/ 244 h 256"/>
              <a:gd name="T78" fmla="*/ 84 w 198"/>
              <a:gd name="T79" fmla="*/ 238 h 256"/>
              <a:gd name="T80" fmla="*/ 88 w 198"/>
              <a:gd name="T81" fmla="*/ 238 h 256"/>
              <a:gd name="T82" fmla="*/ 94 w 198"/>
              <a:gd name="T83" fmla="*/ 236 h 256"/>
              <a:gd name="T84" fmla="*/ 92 w 198"/>
              <a:gd name="T85" fmla="*/ 242 h 256"/>
              <a:gd name="T86" fmla="*/ 94 w 198"/>
              <a:gd name="T87" fmla="*/ 246 h 256"/>
              <a:gd name="T88" fmla="*/ 98 w 198"/>
              <a:gd name="T89" fmla="*/ 240 h 256"/>
              <a:gd name="T90" fmla="*/ 100 w 198"/>
              <a:gd name="T91" fmla="*/ 240 h 256"/>
              <a:gd name="T92" fmla="*/ 102 w 198"/>
              <a:gd name="T93" fmla="*/ 238 h 256"/>
              <a:gd name="T94" fmla="*/ 104 w 198"/>
              <a:gd name="T95" fmla="*/ 240 h 256"/>
              <a:gd name="T96" fmla="*/ 106 w 198"/>
              <a:gd name="T97" fmla="*/ 242 h 256"/>
              <a:gd name="T98" fmla="*/ 108 w 198"/>
              <a:gd name="T99" fmla="*/ 244 h 256"/>
              <a:gd name="T100" fmla="*/ 110 w 198"/>
              <a:gd name="T101" fmla="*/ 244 h 256"/>
              <a:gd name="T102" fmla="*/ 114 w 198"/>
              <a:gd name="T103" fmla="*/ 242 h 256"/>
              <a:gd name="T104" fmla="*/ 118 w 198"/>
              <a:gd name="T105" fmla="*/ 240 h 256"/>
              <a:gd name="T106" fmla="*/ 184 w 198"/>
              <a:gd name="T107" fmla="*/ 240 h 256"/>
              <a:gd name="T108" fmla="*/ 186 w 198"/>
              <a:gd name="T109" fmla="*/ 232 h 256"/>
              <a:gd name="T110" fmla="*/ 188 w 198"/>
              <a:gd name="T111" fmla="*/ 224 h 256"/>
              <a:gd name="T112" fmla="*/ 184 w 198"/>
              <a:gd name="T113" fmla="*/ 224 h 256"/>
              <a:gd name="T114" fmla="*/ 182 w 198"/>
              <a:gd name="T115" fmla="*/ 220 h 256"/>
              <a:gd name="T116" fmla="*/ 168 w 198"/>
              <a:gd name="T117" fmla="*/ 54 h 256"/>
              <a:gd name="T118" fmla="*/ 198 w 198"/>
              <a:gd name="T119" fmla="*/ 54 h 256"/>
              <a:gd name="T120" fmla="*/ 136 w 198"/>
              <a:gd name="T121" fmla="*/ 6 h 256"/>
              <a:gd name="T122" fmla="*/ 132 w 198"/>
              <a:gd name="T12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8" h="256">
                <a:moveTo>
                  <a:pt x="132" y="0"/>
                </a:moveTo>
                <a:lnTo>
                  <a:pt x="134" y="0"/>
                </a:lnTo>
                <a:lnTo>
                  <a:pt x="134" y="34"/>
                </a:lnTo>
                <a:lnTo>
                  <a:pt x="80" y="34"/>
                </a:lnTo>
                <a:lnTo>
                  <a:pt x="80" y="84"/>
                </a:lnTo>
                <a:lnTo>
                  <a:pt x="70" y="88"/>
                </a:lnTo>
                <a:lnTo>
                  <a:pt x="62" y="96"/>
                </a:lnTo>
                <a:lnTo>
                  <a:pt x="60" y="124"/>
                </a:lnTo>
                <a:lnTo>
                  <a:pt x="0" y="124"/>
                </a:lnTo>
                <a:lnTo>
                  <a:pt x="2" y="132"/>
                </a:lnTo>
                <a:lnTo>
                  <a:pt x="6" y="138"/>
                </a:lnTo>
                <a:lnTo>
                  <a:pt x="10" y="144"/>
                </a:lnTo>
                <a:lnTo>
                  <a:pt x="12" y="148"/>
                </a:lnTo>
                <a:lnTo>
                  <a:pt x="10" y="152"/>
                </a:lnTo>
                <a:lnTo>
                  <a:pt x="8" y="156"/>
                </a:lnTo>
                <a:lnTo>
                  <a:pt x="6" y="160"/>
                </a:lnTo>
                <a:lnTo>
                  <a:pt x="6" y="164"/>
                </a:lnTo>
                <a:lnTo>
                  <a:pt x="6" y="168"/>
                </a:lnTo>
                <a:lnTo>
                  <a:pt x="10" y="170"/>
                </a:lnTo>
                <a:lnTo>
                  <a:pt x="14" y="178"/>
                </a:lnTo>
                <a:lnTo>
                  <a:pt x="12" y="178"/>
                </a:lnTo>
                <a:lnTo>
                  <a:pt x="14" y="188"/>
                </a:lnTo>
                <a:lnTo>
                  <a:pt x="12" y="200"/>
                </a:lnTo>
                <a:lnTo>
                  <a:pt x="10" y="210"/>
                </a:lnTo>
                <a:lnTo>
                  <a:pt x="6" y="220"/>
                </a:lnTo>
                <a:lnTo>
                  <a:pt x="10" y="220"/>
                </a:lnTo>
                <a:lnTo>
                  <a:pt x="12" y="220"/>
                </a:lnTo>
                <a:lnTo>
                  <a:pt x="16" y="220"/>
                </a:lnTo>
                <a:lnTo>
                  <a:pt x="18" y="218"/>
                </a:lnTo>
                <a:lnTo>
                  <a:pt x="22" y="216"/>
                </a:lnTo>
                <a:lnTo>
                  <a:pt x="28" y="216"/>
                </a:lnTo>
                <a:lnTo>
                  <a:pt x="36" y="218"/>
                </a:lnTo>
                <a:lnTo>
                  <a:pt x="44" y="222"/>
                </a:lnTo>
                <a:lnTo>
                  <a:pt x="50" y="226"/>
                </a:lnTo>
                <a:lnTo>
                  <a:pt x="54" y="232"/>
                </a:lnTo>
                <a:lnTo>
                  <a:pt x="64" y="246"/>
                </a:lnTo>
                <a:lnTo>
                  <a:pt x="68" y="252"/>
                </a:lnTo>
                <a:lnTo>
                  <a:pt x="74" y="256"/>
                </a:lnTo>
                <a:lnTo>
                  <a:pt x="80" y="244"/>
                </a:lnTo>
                <a:lnTo>
                  <a:pt x="84" y="238"/>
                </a:lnTo>
                <a:lnTo>
                  <a:pt x="88" y="238"/>
                </a:lnTo>
                <a:lnTo>
                  <a:pt x="94" y="236"/>
                </a:lnTo>
                <a:lnTo>
                  <a:pt x="92" y="242"/>
                </a:lnTo>
                <a:lnTo>
                  <a:pt x="94" y="246"/>
                </a:lnTo>
                <a:lnTo>
                  <a:pt x="98" y="240"/>
                </a:lnTo>
                <a:lnTo>
                  <a:pt x="100" y="240"/>
                </a:lnTo>
                <a:lnTo>
                  <a:pt x="102" y="238"/>
                </a:lnTo>
                <a:lnTo>
                  <a:pt x="104" y="240"/>
                </a:lnTo>
                <a:lnTo>
                  <a:pt x="106" y="242"/>
                </a:lnTo>
                <a:lnTo>
                  <a:pt x="108" y="244"/>
                </a:lnTo>
                <a:lnTo>
                  <a:pt x="110" y="244"/>
                </a:lnTo>
                <a:lnTo>
                  <a:pt x="114" y="242"/>
                </a:lnTo>
                <a:lnTo>
                  <a:pt x="118" y="240"/>
                </a:lnTo>
                <a:lnTo>
                  <a:pt x="184" y="240"/>
                </a:lnTo>
                <a:lnTo>
                  <a:pt x="186" y="232"/>
                </a:lnTo>
                <a:lnTo>
                  <a:pt x="188" y="224"/>
                </a:lnTo>
                <a:lnTo>
                  <a:pt x="184" y="224"/>
                </a:lnTo>
                <a:lnTo>
                  <a:pt x="182" y="220"/>
                </a:lnTo>
                <a:lnTo>
                  <a:pt x="168" y="54"/>
                </a:lnTo>
                <a:lnTo>
                  <a:pt x="198" y="54"/>
                </a:lnTo>
                <a:lnTo>
                  <a:pt x="136" y="6"/>
                </a:lnTo>
                <a:lnTo>
                  <a:pt x="132" y="0"/>
                </a:lnTo>
                <a:close/>
              </a:path>
            </a:pathLst>
          </a:custGeom>
          <a:solidFill>
            <a:srgbClr val="FFFF99"/>
          </a:solidFill>
          <a:ln w="7938">
            <a:solidFill>
              <a:srgbClr val="000000"/>
            </a:solidFill>
            <a:prstDash val="solid"/>
            <a:round/>
            <a:headEnd/>
            <a:tailEnd/>
          </a:ln>
        </p:spPr>
        <p:txBody>
          <a:bodyPr/>
          <a:lstStyle/>
          <a:p>
            <a:endParaRPr lang="en-US"/>
          </a:p>
        </p:txBody>
      </p:sp>
      <p:sp>
        <p:nvSpPr>
          <p:cNvPr id="4267" name="Freeform 171"/>
          <p:cNvSpPr>
            <a:spLocks/>
          </p:cNvSpPr>
          <p:nvPr/>
        </p:nvSpPr>
        <p:spPr bwMode="auto">
          <a:xfrm>
            <a:off x="6672264" y="3628372"/>
            <a:ext cx="53975" cy="66675"/>
          </a:xfrm>
          <a:custGeom>
            <a:avLst/>
            <a:gdLst>
              <a:gd name="T0" fmla="*/ 16 w 34"/>
              <a:gd name="T1" fmla="*/ 0 h 42"/>
              <a:gd name="T2" fmla="*/ 24 w 34"/>
              <a:gd name="T3" fmla="*/ 8 h 42"/>
              <a:gd name="T4" fmla="*/ 32 w 34"/>
              <a:gd name="T5" fmla="*/ 14 h 42"/>
              <a:gd name="T6" fmla="*/ 34 w 34"/>
              <a:gd name="T7" fmla="*/ 20 h 42"/>
              <a:gd name="T8" fmla="*/ 32 w 34"/>
              <a:gd name="T9" fmla="*/ 26 h 42"/>
              <a:gd name="T10" fmla="*/ 26 w 34"/>
              <a:gd name="T11" fmla="*/ 30 h 42"/>
              <a:gd name="T12" fmla="*/ 22 w 34"/>
              <a:gd name="T13" fmla="*/ 36 h 42"/>
              <a:gd name="T14" fmla="*/ 16 w 34"/>
              <a:gd name="T15" fmla="*/ 40 h 42"/>
              <a:gd name="T16" fmla="*/ 6 w 34"/>
              <a:gd name="T17" fmla="*/ 42 h 42"/>
              <a:gd name="T18" fmla="*/ 2 w 34"/>
              <a:gd name="T19" fmla="*/ 40 h 42"/>
              <a:gd name="T20" fmla="*/ 0 w 34"/>
              <a:gd name="T21" fmla="*/ 34 h 42"/>
              <a:gd name="T22" fmla="*/ 2 w 34"/>
              <a:gd name="T23" fmla="*/ 24 h 42"/>
              <a:gd name="T24" fmla="*/ 8 w 34"/>
              <a:gd name="T25" fmla="*/ 16 h 42"/>
              <a:gd name="T26" fmla="*/ 22 w 34"/>
              <a:gd name="T27" fmla="*/ 6 h 42"/>
              <a:gd name="T28" fmla="*/ 16 w 34"/>
              <a:gd name="T2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2">
                <a:moveTo>
                  <a:pt x="16" y="0"/>
                </a:moveTo>
                <a:lnTo>
                  <a:pt x="24" y="8"/>
                </a:lnTo>
                <a:lnTo>
                  <a:pt x="32" y="14"/>
                </a:lnTo>
                <a:lnTo>
                  <a:pt x="34" y="20"/>
                </a:lnTo>
                <a:lnTo>
                  <a:pt x="32" y="26"/>
                </a:lnTo>
                <a:lnTo>
                  <a:pt x="26" y="30"/>
                </a:lnTo>
                <a:lnTo>
                  <a:pt x="22" y="36"/>
                </a:lnTo>
                <a:lnTo>
                  <a:pt x="16" y="40"/>
                </a:lnTo>
                <a:lnTo>
                  <a:pt x="6" y="42"/>
                </a:lnTo>
                <a:lnTo>
                  <a:pt x="2" y="40"/>
                </a:lnTo>
                <a:lnTo>
                  <a:pt x="0" y="34"/>
                </a:lnTo>
                <a:lnTo>
                  <a:pt x="2" y="24"/>
                </a:lnTo>
                <a:lnTo>
                  <a:pt x="8" y="16"/>
                </a:lnTo>
                <a:lnTo>
                  <a:pt x="22" y="6"/>
                </a:lnTo>
                <a:lnTo>
                  <a:pt x="16" y="0"/>
                </a:lnTo>
                <a:close/>
              </a:path>
            </a:pathLst>
          </a:custGeom>
          <a:solidFill>
            <a:srgbClr val="FFFF99"/>
          </a:solidFill>
          <a:ln w="7938">
            <a:solidFill>
              <a:srgbClr val="000000"/>
            </a:solidFill>
            <a:prstDash val="solid"/>
            <a:round/>
            <a:headEnd/>
            <a:tailEnd/>
          </a:ln>
        </p:spPr>
        <p:txBody>
          <a:bodyPr/>
          <a:lstStyle/>
          <a:p>
            <a:endParaRPr lang="en-US"/>
          </a:p>
        </p:txBody>
      </p:sp>
      <p:sp>
        <p:nvSpPr>
          <p:cNvPr id="4268" name="Freeform 172"/>
          <p:cNvSpPr>
            <a:spLocks/>
          </p:cNvSpPr>
          <p:nvPr/>
        </p:nvSpPr>
        <p:spPr bwMode="auto">
          <a:xfrm>
            <a:off x="5086350" y="3520421"/>
            <a:ext cx="139700" cy="139700"/>
          </a:xfrm>
          <a:custGeom>
            <a:avLst/>
            <a:gdLst>
              <a:gd name="T0" fmla="*/ 6 w 88"/>
              <a:gd name="T1" fmla="*/ 84 h 88"/>
              <a:gd name="T2" fmla="*/ 4 w 88"/>
              <a:gd name="T3" fmla="*/ 80 h 88"/>
              <a:gd name="T4" fmla="*/ 4 w 88"/>
              <a:gd name="T5" fmla="*/ 74 h 88"/>
              <a:gd name="T6" fmla="*/ 4 w 88"/>
              <a:gd name="T7" fmla="*/ 68 h 88"/>
              <a:gd name="T8" fmla="*/ 16 w 88"/>
              <a:gd name="T9" fmla="*/ 68 h 88"/>
              <a:gd name="T10" fmla="*/ 30 w 88"/>
              <a:gd name="T11" fmla="*/ 66 h 88"/>
              <a:gd name="T12" fmla="*/ 30 w 88"/>
              <a:gd name="T13" fmla="*/ 62 h 88"/>
              <a:gd name="T14" fmla="*/ 36 w 88"/>
              <a:gd name="T15" fmla="*/ 64 h 88"/>
              <a:gd name="T16" fmla="*/ 44 w 88"/>
              <a:gd name="T17" fmla="*/ 68 h 88"/>
              <a:gd name="T18" fmla="*/ 48 w 88"/>
              <a:gd name="T19" fmla="*/ 66 h 88"/>
              <a:gd name="T20" fmla="*/ 52 w 88"/>
              <a:gd name="T21" fmla="*/ 62 h 88"/>
              <a:gd name="T22" fmla="*/ 40 w 88"/>
              <a:gd name="T23" fmla="*/ 60 h 88"/>
              <a:gd name="T24" fmla="*/ 34 w 88"/>
              <a:gd name="T25" fmla="*/ 58 h 88"/>
              <a:gd name="T26" fmla="*/ 32 w 88"/>
              <a:gd name="T27" fmla="*/ 54 h 88"/>
              <a:gd name="T28" fmla="*/ 28 w 88"/>
              <a:gd name="T29" fmla="*/ 56 h 88"/>
              <a:gd name="T30" fmla="*/ 24 w 88"/>
              <a:gd name="T31" fmla="*/ 58 h 88"/>
              <a:gd name="T32" fmla="*/ 22 w 88"/>
              <a:gd name="T33" fmla="*/ 60 h 88"/>
              <a:gd name="T34" fmla="*/ 18 w 88"/>
              <a:gd name="T35" fmla="*/ 62 h 88"/>
              <a:gd name="T36" fmla="*/ 6 w 88"/>
              <a:gd name="T37" fmla="*/ 62 h 88"/>
              <a:gd name="T38" fmla="*/ 6 w 88"/>
              <a:gd name="T39" fmla="*/ 56 h 88"/>
              <a:gd name="T40" fmla="*/ 8 w 88"/>
              <a:gd name="T41" fmla="*/ 50 h 88"/>
              <a:gd name="T42" fmla="*/ 6 w 88"/>
              <a:gd name="T43" fmla="*/ 44 h 88"/>
              <a:gd name="T44" fmla="*/ 4 w 88"/>
              <a:gd name="T45" fmla="*/ 40 h 88"/>
              <a:gd name="T46" fmla="*/ 2 w 88"/>
              <a:gd name="T47" fmla="*/ 36 h 88"/>
              <a:gd name="T48" fmla="*/ 0 w 88"/>
              <a:gd name="T49" fmla="*/ 32 h 88"/>
              <a:gd name="T50" fmla="*/ 2 w 88"/>
              <a:gd name="T51" fmla="*/ 26 h 88"/>
              <a:gd name="T52" fmla="*/ 4 w 88"/>
              <a:gd name="T53" fmla="*/ 18 h 88"/>
              <a:gd name="T54" fmla="*/ 10 w 88"/>
              <a:gd name="T55" fmla="*/ 4 h 88"/>
              <a:gd name="T56" fmla="*/ 14 w 88"/>
              <a:gd name="T57" fmla="*/ 4 h 88"/>
              <a:gd name="T58" fmla="*/ 16 w 88"/>
              <a:gd name="T59" fmla="*/ 4 h 88"/>
              <a:gd name="T60" fmla="*/ 20 w 88"/>
              <a:gd name="T61" fmla="*/ 4 h 88"/>
              <a:gd name="T62" fmla="*/ 22 w 88"/>
              <a:gd name="T63" fmla="*/ 2 h 88"/>
              <a:gd name="T64" fmla="*/ 26 w 88"/>
              <a:gd name="T65" fmla="*/ 0 h 88"/>
              <a:gd name="T66" fmla="*/ 32 w 88"/>
              <a:gd name="T67" fmla="*/ 0 h 88"/>
              <a:gd name="T68" fmla="*/ 40 w 88"/>
              <a:gd name="T69" fmla="*/ 2 h 88"/>
              <a:gd name="T70" fmla="*/ 48 w 88"/>
              <a:gd name="T71" fmla="*/ 6 h 88"/>
              <a:gd name="T72" fmla="*/ 54 w 88"/>
              <a:gd name="T73" fmla="*/ 10 h 88"/>
              <a:gd name="T74" fmla="*/ 58 w 88"/>
              <a:gd name="T75" fmla="*/ 16 h 88"/>
              <a:gd name="T76" fmla="*/ 68 w 88"/>
              <a:gd name="T77" fmla="*/ 30 h 88"/>
              <a:gd name="T78" fmla="*/ 72 w 88"/>
              <a:gd name="T79" fmla="*/ 36 h 88"/>
              <a:gd name="T80" fmla="*/ 78 w 88"/>
              <a:gd name="T81" fmla="*/ 40 h 88"/>
              <a:gd name="T82" fmla="*/ 78 w 88"/>
              <a:gd name="T83" fmla="*/ 38 h 88"/>
              <a:gd name="T84" fmla="*/ 76 w 88"/>
              <a:gd name="T85" fmla="*/ 38 h 88"/>
              <a:gd name="T86" fmla="*/ 80 w 88"/>
              <a:gd name="T87" fmla="*/ 52 h 88"/>
              <a:gd name="T88" fmla="*/ 84 w 88"/>
              <a:gd name="T89" fmla="*/ 62 h 88"/>
              <a:gd name="T90" fmla="*/ 88 w 88"/>
              <a:gd name="T91" fmla="*/ 72 h 88"/>
              <a:gd name="T92" fmla="*/ 88 w 88"/>
              <a:gd name="T93" fmla="*/ 78 h 88"/>
              <a:gd name="T94" fmla="*/ 88 w 88"/>
              <a:gd name="T95" fmla="*/ 86 h 88"/>
              <a:gd name="T96" fmla="*/ 84 w 88"/>
              <a:gd name="T97" fmla="*/ 86 h 88"/>
              <a:gd name="T98" fmla="*/ 78 w 88"/>
              <a:gd name="T99" fmla="*/ 88 h 88"/>
              <a:gd name="T100" fmla="*/ 72 w 88"/>
              <a:gd name="T101" fmla="*/ 86 h 88"/>
              <a:gd name="T102" fmla="*/ 66 w 88"/>
              <a:gd name="T103" fmla="*/ 84 h 88"/>
              <a:gd name="T104" fmla="*/ 60 w 88"/>
              <a:gd name="T105" fmla="*/ 82 h 88"/>
              <a:gd name="T106" fmla="*/ 52 w 88"/>
              <a:gd name="T107" fmla="*/ 80 h 88"/>
              <a:gd name="T108" fmla="*/ 40 w 88"/>
              <a:gd name="T109" fmla="*/ 80 h 88"/>
              <a:gd name="T110" fmla="*/ 28 w 88"/>
              <a:gd name="T111" fmla="*/ 82 h 88"/>
              <a:gd name="T112" fmla="*/ 18 w 88"/>
              <a:gd name="T113" fmla="*/ 84 h 88"/>
              <a:gd name="T114" fmla="*/ 6 w 88"/>
              <a:gd name="T115"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8" h="88">
                <a:moveTo>
                  <a:pt x="6" y="84"/>
                </a:moveTo>
                <a:lnTo>
                  <a:pt x="4" y="80"/>
                </a:lnTo>
                <a:lnTo>
                  <a:pt x="4" y="74"/>
                </a:lnTo>
                <a:lnTo>
                  <a:pt x="4" y="68"/>
                </a:lnTo>
                <a:lnTo>
                  <a:pt x="16" y="68"/>
                </a:lnTo>
                <a:lnTo>
                  <a:pt x="30" y="66"/>
                </a:lnTo>
                <a:lnTo>
                  <a:pt x="30" y="62"/>
                </a:lnTo>
                <a:lnTo>
                  <a:pt x="36" y="64"/>
                </a:lnTo>
                <a:lnTo>
                  <a:pt x="44" y="68"/>
                </a:lnTo>
                <a:lnTo>
                  <a:pt x="48" y="66"/>
                </a:lnTo>
                <a:lnTo>
                  <a:pt x="52" y="62"/>
                </a:lnTo>
                <a:lnTo>
                  <a:pt x="40" y="60"/>
                </a:lnTo>
                <a:lnTo>
                  <a:pt x="34" y="58"/>
                </a:lnTo>
                <a:lnTo>
                  <a:pt x="32" y="54"/>
                </a:lnTo>
                <a:lnTo>
                  <a:pt x="28" y="56"/>
                </a:lnTo>
                <a:lnTo>
                  <a:pt x="24" y="58"/>
                </a:lnTo>
                <a:lnTo>
                  <a:pt x="22" y="60"/>
                </a:lnTo>
                <a:lnTo>
                  <a:pt x="18" y="62"/>
                </a:lnTo>
                <a:lnTo>
                  <a:pt x="6" y="62"/>
                </a:lnTo>
                <a:lnTo>
                  <a:pt x="6" y="56"/>
                </a:lnTo>
                <a:lnTo>
                  <a:pt x="8" y="50"/>
                </a:lnTo>
                <a:lnTo>
                  <a:pt x="6" y="44"/>
                </a:lnTo>
                <a:lnTo>
                  <a:pt x="4" y="40"/>
                </a:lnTo>
                <a:lnTo>
                  <a:pt x="2" y="36"/>
                </a:lnTo>
                <a:lnTo>
                  <a:pt x="0" y="32"/>
                </a:lnTo>
                <a:lnTo>
                  <a:pt x="2" y="26"/>
                </a:lnTo>
                <a:lnTo>
                  <a:pt x="4" y="18"/>
                </a:lnTo>
                <a:lnTo>
                  <a:pt x="10" y="4"/>
                </a:lnTo>
                <a:lnTo>
                  <a:pt x="14" y="4"/>
                </a:lnTo>
                <a:lnTo>
                  <a:pt x="16" y="4"/>
                </a:lnTo>
                <a:lnTo>
                  <a:pt x="20" y="4"/>
                </a:lnTo>
                <a:lnTo>
                  <a:pt x="22" y="2"/>
                </a:lnTo>
                <a:lnTo>
                  <a:pt x="26" y="0"/>
                </a:lnTo>
                <a:lnTo>
                  <a:pt x="32" y="0"/>
                </a:lnTo>
                <a:lnTo>
                  <a:pt x="40" y="2"/>
                </a:lnTo>
                <a:lnTo>
                  <a:pt x="48" y="6"/>
                </a:lnTo>
                <a:lnTo>
                  <a:pt x="54" y="10"/>
                </a:lnTo>
                <a:lnTo>
                  <a:pt x="58" y="16"/>
                </a:lnTo>
                <a:lnTo>
                  <a:pt x="68" y="30"/>
                </a:lnTo>
                <a:lnTo>
                  <a:pt x="72" y="36"/>
                </a:lnTo>
                <a:lnTo>
                  <a:pt x="78" y="40"/>
                </a:lnTo>
                <a:lnTo>
                  <a:pt x="78" y="38"/>
                </a:lnTo>
                <a:lnTo>
                  <a:pt x="76" y="38"/>
                </a:lnTo>
                <a:lnTo>
                  <a:pt x="80" y="52"/>
                </a:lnTo>
                <a:lnTo>
                  <a:pt x="84" y="62"/>
                </a:lnTo>
                <a:lnTo>
                  <a:pt x="88" y="72"/>
                </a:lnTo>
                <a:lnTo>
                  <a:pt x="88" y="78"/>
                </a:lnTo>
                <a:lnTo>
                  <a:pt x="88" y="86"/>
                </a:lnTo>
                <a:lnTo>
                  <a:pt x="84" y="86"/>
                </a:lnTo>
                <a:lnTo>
                  <a:pt x="78" y="88"/>
                </a:lnTo>
                <a:lnTo>
                  <a:pt x="72" y="86"/>
                </a:lnTo>
                <a:lnTo>
                  <a:pt x="66" y="84"/>
                </a:lnTo>
                <a:lnTo>
                  <a:pt x="60" y="82"/>
                </a:lnTo>
                <a:lnTo>
                  <a:pt x="52" y="80"/>
                </a:lnTo>
                <a:lnTo>
                  <a:pt x="40" y="80"/>
                </a:lnTo>
                <a:lnTo>
                  <a:pt x="28" y="82"/>
                </a:lnTo>
                <a:lnTo>
                  <a:pt x="18" y="84"/>
                </a:lnTo>
                <a:lnTo>
                  <a:pt x="6" y="84"/>
                </a:lnTo>
                <a:close/>
              </a:path>
            </a:pathLst>
          </a:custGeom>
          <a:solidFill>
            <a:srgbClr val="FFFF99"/>
          </a:solidFill>
          <a:ln w="7938">
            <a:solidFill>
              <a:srgbClr val="000000"/>
            </a:solidFill>
            <a:prstDash val="solid"/>
            <a:round/>
            <a:headEnd/>
            <a:tailEnd/>
          </a:ln>
        </p:spPr>
        <p:txBody>
          <a:bodyPr/>
          <a:lstStyle/>
          <a:p>
            <a:endParaRPr lang="en-US"/>
          </a:p>
        </p:txBody>
      </p:sp>
      <p:sp>
        <p:nvSpPr>
          <p:cNvPr id="4269" name="Freeform 173"/>
          <p:cNvSpPr>
            <a:spLocks/>
          </p:cNvSpPr>
          <p:nvPr/>
        </p:nvSpPr>
        <p:spPr bwMode="auto">
          <a:xfrm>
            <a:off x="5448301" y="3695046"/>
            <a:ext cx="123825" cy="190500"/>
          </a:xfrm>
          <a:custGeom>
            <a:avLst/>
            <a:gdLst>
              <a:gd name="T0" fmla="*/ 78 w 78"/>
              <a:gd name="T1" fmla="*/ 96 h 120"/>
              <a:gd name="T2" fmla="*/ 66 w 78"/>
              <a:gd name="T3" fmla="*/ 102 h 120"/>
              <a:gd name="T4" fmla="*/ 54 w 78"/>
              <a:gd name="T5" fmla="*/ 106 h 120"/>
              <a:gd name="T6" fmla="*/ 38 w 78"/>
              <a:gd name="T7" fmla="*/ 116 h 120"/>
              <a:gd name="T8" fmla="*/ 30 w 78"/>
              <a:gd name="T9" fmla="*/ 118 h 120"/>
              <a:gd name="T10" fmla="*/ 18 w 78"/>
              <a:gd name="T11" fmla="*/ 120 h 120"/>
              <a:gd name="T12" fmla="*/ 10 w 78"/>
              <a:gd name="T13" fmla="*/ 120 h 120"/>
              <a:gd name="T14" fmla="*/ 4 w 78"/>
              <a:gd name="T15" fmla="*/ 100 h 120"/>
              <a:gd name="T16" fmla="*/ 0 w 78"/>
              <a:gd name="T17" fmla="*/ 84 h 120"/>
              <a:gd name="T18" fmla="*/ 2 w 78"/>
              <a:gd name="T19" fmla="*/ 74 h 120"/>
              <a:gd name="T20" fmla="*/ 6 w 78"/>
              <a:gd name="T21" fmla="*/ 66 h 120"/>
              <a:gd name="T22" fmla="*/ 10 w 78"/>
              <a:gd name="T23" fmla="*/ 58 h 120"/>
              <a:gd name="T24" fmla="*/ 12 w 78"/>
              <a:gd name="T25" fmla="*/ 48 h 120"/>
              <a:gd name="T26" fmla="*/ 12 w 78"/>
              <a:gd name="T27" fmla="*/ 42 h 120"/>
              <a:gd name="T28" fmla="*/ 10 w 78"/>
              <a:gd name="T29" fmla="*/ 38 h 120"/>
              <a:gd name="T30" fmla="*/ 6 w 78"/>
              <a:gd name="T31" fmla="*/ 28 h 120"/>
              <a:gd name="T32" fmla="*/ 6 w 78"/>
              <a:gd name="T33" fmla="*/ 16 h 120"/>
              <a:gd name="T34" fmla="*/ 6 w 78"/>
              <a:gd name="T35" fmla="*/ 0 h 120"/>
              <a:gd name="T36" fmla="*/ 14 w 78"/>
              <a:gd name="T37" fmla="*/ 0 h 120"/>
              <a:gd name="T38" fmla="*/ 22 w 78"/>
              <a:gd name="T39" fmla="*/ 0 h 120"/>
              <a:gd name="T40" fmla="*/ 42 w 78"/>
              <a:gd name="T41" fmla="*/ 0 h 120"/>
              <a:gd name="T42" fmla="*/ 54 w 78"/>
              <a:gd name="T43" fmla="*/ 0 h 120"/>
              <a:gd name="T44" fmla="*/ 56 w 78"/>
              <a:gd name="T45" fmla="*/ 6 h 120"/>
              <a:gd name="T46" fmla="*/ 58 w 78"/>
              <a:gd name="T47" fmla="*/ 12 h 120"/>
              <a:gd name="T48" fmla="*/ 60 w 78"/>
              <a:gd name="T49" fmla="*/ 16 h 120"/>
              <a:gd name="T50" fmla="*/ 62 w 78"/>
              <a:gd name="T51" fmla="*/ 22 h 120"/>
              <a:gd name="T52" fmla="*/ 60 w 78"/>
              <a:gd name="T53" fmla="*/ 28 h 120"/>
              <a:gd name="T54" fmla="*/ 60 w 78"/>
              <a:gd name="T55" fmla="*/ 30 h 120"/>
              <a:gd name="T56" fmla="*/ 62 w 78"/>
              <a:gd name="T57" fmla="*/ 32 h 120"/>
              <a:gd name="T58" fmla="*/ 64 w 78"/>
              <a:gd name="T59" fmla="*/ 38 h 120"/>
              <a:gd name="T60" fmla="*/ 64 w 78"/>
              <a:gd name="T61" fmla="*/ 44 h 120"/>
              <a:gd name="T62" fmla="*/ 64 w 78"/>
              <a:gd name="T63" fmla="*/ 48 h 120"/>
              <a:gd name="T64" fmla="*/ 66 w 78"/>
              <a:gd name="T65" fmla="*/ 54 h 120"/>
              <a:gd name="T66" fmla="*/ 66 w 78"/>
              <a:gd name="T67" fmla="*/ 80 h 120"/>
              <a:gd name="T68" fmla="*/ 62 w 78"/>
              <a:gd name="T69" fmla="*/ 82 h 120"/>
              <a:gd name="T70" fmla="*/ 68 w 78"/>
              <a:gd name="T71" fmla="*/ 90 h 120"/>
              <a:gd name="T72" fmla="*/ 76 w 78"/>
              <a:gd name="T73" fmla="*/ 98 h 120"/>
              <a:gd name="T74" fmla="*/ 78 w 78"/>
              <a:gd name="T75" fmla="*/ 9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120">
                <a:moveTo>
                  <a:pt x="78" y="96"/>
                </a:moveTo>
                <a:lnTo>
                  <a:pt x="66" y="102"/>
                </a:lnTo>
                <a:lnTo>
                  <a:pt x="54" y="106"/>
                </a:lnTo>
                <a:lnTo>
                  <a:pt x="38" y="116"/>
                </a:lnTo>
                <a:lnTo>
                  <a:pt x="30" y="118"/>
                </a:lnTo>
                <a:lnTo>
                  <a:pt x="18" y="120"/>
                </a:lnTo>
                <a:lnTo>
                  <a:pt x="10" y="120"/>
                </a:lnTo>
                <a:lnTo>
                  <a:pt x="4" y="100"/>
                </a:lnTo>
                <a:lnTo>
                  <a:pt x="0" y="84"/>
                </a:lnTo>
                <a:lnTo>
                  <a:pt x="2" y="74"/>
                </a:lnTo>
                <a:lnTo>
                  <a:pt x="6" y="66"/>
                </a:lnTo>
                <a:lnTo>
                  <a:pt x="10" y="58"/>
                </a:lnTo>
                <a:lnTo>
                  <a:pt x="12" y="48"/>
                </a:lnTo>
                <a:lnTo>
                  <a:pt x="12" y="42"/>
                </a:lnTo>
                <a:lnTo>
                  <a:pt x="10" y="38"/>
                </a:lnTo>
                <a:lnTo>
                  <a:pt x="6" y="28"/>
                </a:lnTo>
                <a:lnTo>
                  <a:pt x="6" y="16"/>
                </a:lnTo>
                <a:lnTo>
                  <a:pt x="6" y="0"/>
                </a:lnTo>
                <a:lnTo>
                  <a:pt x="14" y="0"/>
                </a:lnTo>
                <a:lnTo>
                  <a:pt x="22" y="0"/>
                </a:lnTo>
                <a:lnTo>
                  <a:pt x="42" y="0"/>
                </a:lnTo>
                <a:lnTo>
                  <a:pt x="54" y="0"/>
                </a:lnTo>
                <a:lnTo>
                  <a:pt x="56" y="6"/>
                </a:lnTo>
                <a:lnTo>
                  <a:pt x="58" y="12"/>
                </a:lnTo>
                <a:lnTo>
                  <a:pt x="60" y="16"/>
                </a:lnTo>
                <a:lnTo>
                  <a:pt x="62" y="22"/>
                </a:lnTo>
                <a:lnTo>
                  <a:pt x="60" y="28"/>
                </a:lnTo>
                <a:lnTo>
                  <a:pt x="60" y="30"/>
                </a:lnTo>
                <a:lnTo>
                  <a:pt x="62" y="32"/>
                </a:lnTo>
                <a:lnTo>
                  <a:pt x="64" y="38"/>
                </a:lnTo>
                <a:lnTo>
                  <a:pt x="64" y="44"/>
                </a:lnTo>
                <a:lnTo>
                  <a:pt x="64" y="48"/>
                </a:lnTo>
                <a:lnTo>
                  <a:pt x="66" y="54"/>
                </a:lnTo>
                <a:lnTo>
                  <a:pt x="66" y="80"/>
                </a:lnTo>
                <a:lnTo>
                  <a:pt x="62" y="82"/>
                </a:lnTo>
                <a:lnTo>
                  <a:pt x="68" y="90"/>
                </a:lnTo>
                <a:lnTo>
                  <a:pt x="76" y="98"/>
                </a:lnTo>
                <a:lnTo>
                  <a:pt x="78" y="96"/>
                </a:lnTo>
                <a:close/>
              </a:path>
            </a:pathLst>
          </a:custGeom>
          <a:solidFill>
            <a:srgbClr val="FFFF99"/>
          </a:solidFill>
          <a:ln w="7938">
            <a:solidFill>
              <a:srgbClr val="000000"/>
            </a:solidFill>
            <a:prstDash val="solid"/>
            <a:round/>
            <a:headEnd/>
            <a:tailEnd/>
          </a:ln>
        </p:spPr>
        <p:txBody>
          <a:bodyPr/>
          <a:lstStyle/>
          <a:p>
            <a:endParaRPr lang="en-US"/>
          </a:p>
        </p:txBody>
      </p:sp>
      <p:sp>
        <p:nvSpPr>
          <p:cNvPr id="4270" name="Freeform 174"/>
          <p:cNvSpPr>
            <a:spLocks/>
          </p:cNvSpPr>
          <p:nvPr/>
        </p:nvSpPr>
        <p:spPr bwMode="auto">
          <a:xfrm>
            <a:off x="5559425" y="3656947"/>
            <a:ext cx="76200" cy="187325"/>
          </a:xfrm>
          <a:custGeom>
            <a:avLst/>
            <a:gdLst>
              <a:gd name="T0" fmla="*/ 16 w 48"/>
              <a:gd name="T1" fmla="*/ 118 h 118"/>
              <a:gd name="T2" fmla="*/ 32 w 48"/>
              <a:gd name="T3" fmla="*/ 112 h 118"/>
              <a:gd name="T4" fmla="*/ 32 w 48"/>
              <a:gd name="T5" fmla="*/ 64 h 118"/>
              <a:gd name="T6" fmla="*/ 42 w 48"/>
              <a:gd name="T7" fmla="*/ 50 h 118"/>
              <a:gd name="T8" fmla="*/ 46 w 48"/>
              <a:gd name="T9" fmla="*/ 40 h 118"/>
              <a:gd name="T10" fmla="*/ 48 w 48"/>
              <a:gd name="T11" fmla="*/ 32 h 118"/>
              <a:gd name="T12" fmla="*/ 46 w 48"/>
              <a:gd name="T13" fmla="*/ 20 h 118"/>
              <a:gd name="T14" fmla="*/ 42 w 48"/>
              <a:gd name="T15" fmla="*/ 12 h 118"/>
              <a:gd name="T16" fmla="*/ 36 w 48"/>
              <a:gd name="T17" fmla="*/ 6 h 118"/>
              <a:gd name="T18" fmla="*/ 32 w 48"/>
              <a:gd name="T19" fmla="*/ 0 h 118"/>
              <a:gd name="T20" fmla="*/ 22 w 48"/>
              <a:gd name="T21" fmla="*/ 2 h 118"/>
              <a:gd name="T22" fmla="*/ 22 w 48"/>
              <a:gd name="T23" fmla="*/ 0 h 118"/>
              <a:gd name="T24" fmla="*/ 22 w 48"/>
              <a:gd name="T25" fmla="*/ 6 h 118"/>
              <a:gd name="T26" fmla="*/ 22 w 48"/>
              <a:gd name="T27" fmla="*/ 10 h 118"/>
              <a:gd name="T28" fmla="*/ 20 w 48"/>
              <a:gd name="T29" fmla="*/ 12 h 118"/>
              <a:gd name="T30" fmla="*/ 12 w 48"/>
              <a:gd name="T31" fmla="*/ 16 h 118"/>
              <a:gd name="T32" fmla="*/ 6 w 48"/>
              <a:gd name="T33" fmla="*/ 18 h 118"/>
              <a:gd name="T34" fmla="*/ 4 w 48"/>
              <a:gd name="T35" fmla="*/ 20 h 118"/>
              <a:gd name="T36" fmla="*/ 4 w 48"/>
              <a:gd name="T37" fmla="*/ 24 h 118"/>
              <a:gd name="T38" fmla="*/ 0 w 48"/>
              <a:gd name="T39" fmla="*/ 28 h 118"/>
              <a:gd name="T40" fmla="*/ 0 w 48"/>
              <a:gd name="T41" fmla="*/ 34 h 118"/>
              <a:gd name="T42" fmla="*/ 0 w 48"/>
              <a:gd name="T43" fmla="*/ 38 h 118"/>
              <a:gd name="T44" fmla="*/ 2 w 48"/>
              <a:gd name="T45" fmla="*/ 42 h 118"/>
              <a:gd name="T46" fmla="*/ 10 w 48"/>
              <a:gd name="T47" fmla="*/ 48 h 118"/>
              <a:gd name="T48" fmla="*/ 10 w 48"/>
              <a:gd name="T49" fmla="*/ 52 h 118"/>
              <a:gd name="T50" fmla="*/ 10 w 48"/>
              <a:gd name="T51" fmla="*/ 68 h 118"/>
              <a:gd name="T52" fmla="*/ 12 w 48"/>
              <a:gd name="T53" fmla="*/ 80 h 118"/>
              <a:gd name="T54" fmla="*/ 12 w 48"/>
              <a:gd name="T55" fmla="*/ 92 h 118"/>
              <a:gd name="T56" fmla="*/ 14 w 48"/>
              <a:gd name="T57" fmla="*/ 114 h 118"/>
              <a:gd name="T58" fmla="*/ 16 w 48"/>
              <a:gd name="T5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 h="118">
                <a:moveTo>
                  <a:pt x="16" y="118"/>
                </a:moveTo>
                <a:lnTo>
                  <a:pt x="32" y="112"/>
                </a:lnTo>
                <a:lnTo>
                  <a:pt x="32" y="64"/>
                </a:lnTo>
                <a:lnTo>
                  <a:pt x="42" y="50"/>
                </a:lnTo>
                <a:lnTo>
                  <a:pt x="46" y="40"/>
                </a:lnTo>
                <a:lnTo>
                  <a:pt x="48" y="32"/>
                </a:lnTo>
                <a:lnTo>
                  <a:pt x="46" y="20"/>
                </a:lnTo>
                <a:lnTo>
                  <a:pt x="42" y="12"/>
                </a:lnTo>
                <a:lnTo>
                  <a:pt x="36" y="6"/>
                </a:lnTo>
                <a:lnTo>
                  <a:pt x="32" y="0"/>
                </a:lnTo>
                <a:lnTo>
                  <a:pt x="22" y="2"/>
                </a:lnTo>
                <a:lnTo>
                  <a:pt x="22" y="0"/>
                </a:lnTo>
                <a:lnTo>
                  <a:pt x="22" y="6"/>
                </a:lnTo>
                <a:lnTo>
                  <a:pt x="22" y="10"/>
                </a:lnTo>
                <a:lnTo>
                  <a:pt x="20" y="12"/>
                </a:lnTo>
                <a:lnTo>
                  <a:pt x="12" y="16"/>
                </a:lnTo>
                <a:lnTo>
                  <a:pt x="6" y="18"/>
                </a:lnTo>
                <a:lnTo>
                  <a:pt x="4" y="20"/>
                </a:lnTo>
                <a:lnTo>
                  <a:pt x="4" y="24"/>
                </a:lnTo>
                <a:lnTo>
                  <a:pt x="0" y="28"/>
                </a:lnTo>
                <a:lnTo>
                  <a:pt x="0" y="34"/>
                </a:lnTo>
                <a:lnTo>
                  <a:pt x="0" y="38"/>
                </a:lnTo>
                <a:lnTo>
                  <a:pt x="2" y="42"/>
                </a:lnTo>
                <a:lnTo>
                  <a:pt x="10" y="48"/>
                </a:lnTo>
                <a:lnTo>
                  <a:pt x="10" y="52"/>
                </a:lnTo>
                <a:lnTo>
                  <a:pt x="10" y="68"/>
                </a:lnTo>
                <a:lnTo>
                  <a:pt x="12" y="80"/>
                </a:lnTo>
                <a:lnTo>
                  <a:pt x="12" y="92"/>
                </a:lnTo>
                <a:lnTo>
                  <a:pt x="14" y="114"/>
                </a:lnTo>
                <a:lnTo>
                  <a:pt x="16" y="118"/>
                </a:lnTo>
                <a:close/>
              </a:path>
            </a:pathLst>
          </a:custGeom>
          <a:solidFill>
            <a:srgbClr val="FFFF99"/>
          </a:solidFill>
          <a:ln w="7938">
            <a:solidFill>
              <a:srgbClr val="000000"/>
            </a:solidFill>
            <a:prstDash val="solid"/>
            <a:round/>
            <a:headEnd/>
            <a:tailEnd/>
          </a:ln>
        </p:spPr>
        <p:txBody>
          <a:bodyPr/>
          <a:lstStyle/>
          <a:p>
            <a:endParaRPr lang="en-US"/>
          </a:p>
        </p:txBody>
      </p:sp>
      <p:sp>
        <p:nvSpPr>
          <p:cNvPr id="4271" name="Freeform 175"/>
          <p:cNvSpPr>
            <a:spLocks/>
          </p:cNvSpPr>
          <p:nvPr/>
        </p:nvSpPr>
        <p:spPr bwMode="auto">
          <a:xfrm>
            <a:off x="6761163" y="3094972"/>
            <a:ext cx="69850" cy="47625"/>
          </a:xfrm>
          <a:custGeom>
            <a:avLst/>
            <a:gdLst>
              <a:gd name="T0" fmla="*/ 44 w 44"/>
              <a:gd name="T1" fmla="*/ 30 h 30"/>
              <a:gd name="T2" fmla="*/ 24 w 44"/>
              <a:gd name="T3" fmla="*/ 30 h 30"/>
              <a:gd name="T4" fmla="*/ 20 w 44"/>
              <a:gd name="T5" fmla="*/ 26 h 30"/>
              <a:gd name="T6" fmla="*/ 16 w 44"/>
              <a:gd name="T7" fmla="*/ 24 h 30"/>
              <a:gd name="T8" fmla="*/ 0 w 44"/>
              <a:gd name="T9" fmla="*/ 20 h 30"/>
              <a:gd name="T10" fmla="*/ 4 w 44"/>
              <a:gd name="T11" fmla="*/ 10 h 30"/>
              <a:gd name="T12" fmla="*/ 8 w 44"/>
              <a:gd name="T13" fmla="*/ 4 h 30"/>
              <a:gd name="T14" fmla="*/ 12 w 44"/>
              <a:gd name="T15" fmla="*/ 0 h 30"/>
              <a:gd name="T16" fmla="*/ 18 w 44"/>
              <a:gd name="T17" fmla="*/ 0 h 30"/>
              <a:gd name="T18" fmla="*/ 22 w 44"/>
              <a:gd name="T19" fmla="*/ 2 h 30"/>
              <a:gd name="T20" fmla="*/ 26 w 44"/>
              <a:gd name="T21" fmla="*/ 2 h 30"/>
              <a:gd name="T22" fmla="*/ 32 w 44"/>
              <a:gd name="T23" fmla="*/ 2 h 30"/>
              <a:gd name="T24" fmla="*/ 24 w 44"/>
              <a:gd name="T25" fmla="*/ 4 h 30"/>
              <a:gd name="T26" fmla="*/ 26 w 44"/>
              <a:gd name="T27" fmla="*/ 12 h 30"/>
              <a:gd name="T28" fmla="*/ 30 w 44"/>
              <a:gd name="T29" fmla="*/ 16 h 30"/>
              <a:gd name="T30" fmla="*/ 40 w 44"/>
              <a:gd name="T31" fmla="*/ 22 h 30"/>
              <a:gd name="T32" fmla="*/ 42 w 44"/>
              <a:gd name="T33" fmla="*/ 26 h 30"/>
              <a:gd name="T34" fmla="*/ 44 w 44"/>
              <a:gd name="T35" fmla="*/ 28 h 30"/>
              <a:gd name="T36" fmla="*/ 44 w 44"/>
              <a:gd name="T3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 h="30">
                <a:moveTo>
                  <a:pt x="44" y="30"/>
                </a:moveTo>
                <a:lnTo>
                  <a:pt x="24" y="30"/>
                </a:lnTo>
                <a:lnTo>
                  <a:pt x="20" y="26"/>
                </a:lnTo>
                <a:lnTo>
                  <a:pt x="16" y="24"/>
                </a:lnTo>
                <a:lnTo>
                  <a:pt x="0" y="20"/>
                </a:lnTo>
                <a:lnTo>
                  <a:pt x="4" y="10"/>
                </a:lnTo>
                <a:lnTo>
                  <a:pt x="8" y="4"/>
                </a:lnTo>
                <a:lnTo>
                  <a:pt x="12" y="0"/>
                </a:lnTo>
                <a:lnTo>
                  <a:pt x="18" y="0"/>
                </a:lnTo>
                <a:lnTo>
                  <a:pt x="22" y="2"/>
                </a:lnTo>
                <a:lnTo>
                  <a:pt x="26" y="2"/>
                </a:lnTo>
                <a:lnTo>
                  <a:pt x="32" y="2"/>
                </a:lnTo>
                <a:lnTo>
                  <a:pt x="24" y="4"/>
                </a:lnTo>
                <a:lnTo>
                  <a:pt x="26" y="12"/>
                </a:lnTo>
                <a:lnTo>
                  <a:pt x="30" y="16"/>
                </a:lnTo>
                <a:lnTo>
                  <a:pt x="40" y="22"/>
                </a:lnTo>
                <a:lnTo>
                  <a:pt x="42" y="26"/>
                </a:lnTo>
                <a:lnTo>
                  <a:pt x="44" y="28"/>
                </a:lnTo>
                <a:lnTo>
                  <a:pt x="44" y="30"/>
                </a:lnTo>
                <a:close/>
              </a:path>
            </a:pathLst>
          </a:custGeom>
          <a:solidFill>
            <a:srgbClr val="FFFF99"/>
          </a:solidFill>
          <a:ln w="7938">
            <a:solidFill>
              <a:srgbClr val="000000"/>
            </a:solidFill>
            <a:prstDash val="solid"/>
            <a:round/>
            <a:headEnd/>
            <a:tailEnd/>
          </a:ln>
        </p:spPr>
        <p:txBody>
          <a:bodyPr/>
          <a:lstStyle/>
          <a:p>
            <a:endParaRPr lang="en-US"/>
          </a:p>
        </p:txBody>
      </p:sp>
      <p:sp>
        <p:nvSpPr>
          <p:cNvPr id="4272" name="Freeform 176"/>
          <p:cNvSpPr>
            <a:spLocks/>
          </p:cNvSpPr>
          <p:nvPr/>
        </p:nvSpPr>
        <p:spPr bwMode="auto">
          <a:xfrm>
            <a:off x="5819775" y="2456796"/>
            <a:ext cx="152400" cy="69850"/>
          </a:xfrm>
          <a:custGeom>
            <a:avLst/>
            <a:gdLst>
              <a:gd name="T0" fmla="*/ 96 w 96"/>
              <a:gd name="T1" fmla="*/ 18 h 44"/>
              <a:gd name="T2" fmla="*/ 90 w 96"/>
              <a:gd name="T3" fmla="*/ 16 h 44"/>
              <a:gd name="T4" fmla="*/ 84 w 96"/>
              <a:gd name="T5" fmla="*/ 14 h 44"/>
              <a:gd name="T6" fmla="*/ 76 w 96"/>
              <a:gd name="T7" fmla="*/ 12 h 44"/>
              <a:gd name="T8" fmla="*/ 72 w 96"/>
              <a:gd name="T9" fmla="*/ 8 h 44"/>
              <a:gd name="T10" fmla="*/ 70 w 96"/>
              <a:gd name="T11" fmla="*/ 12 h 44"/>
              <a:gd name="T12" fmla="*/ 66 w 96"/>
              <a:gd name="T13" fmla="*/ 12 h 44"/>
              <a:gd name="T14" fmla="*/ 64 w 96"/>
              <a:gd name="T15" fmla="*/ 12 h 44"/>
              <a:gd name="T16" fmla="*/ 62 w 96"/>
              <a:gd name="T17" fmla="*/ 8 h 44"/>
              <a:gd name="T18" fmla="*/ 40 w 96"/>
              <a:gd name="T19" fmla="*/ 0 h 44"/>
              <a:gd name="T20" fmla="*/ 34 w 96"/>
              <a:gd name="T21" fmla="*/ 0 h 44"/>
              <a:gd name="T22" fmla="*/ 30 w 96"/>
              <a:gd name="T23" fmla="*/ 0 h 44"/>
              <a:gd name="T24" fmla="*/ 0 w 96"/>
              <a:gd name="T25" fmla="*/ 12 h 44"/>
              <a:gd name="T26" fmla="*/ 2 w 96"/>
              <a:gd name="T27" fmla="*/ 16 h 44"/>
              <a:gd name="T28" fmla="*/ 4 w 96"/>
              <a:gd name="T29" fmla="*/ 22 h 44"/>
              <a:gd name="T30" fmla="*/ 12 w 96"/>
              <a:gd name="T31" fmla="*/ 28 h 44"/>
              <a:gd name="T32" fmla="*/ 20 w 96"/>
              <a:gd name="T33" fmla="*/ 36 h 44"/>
              <a:gd name="T34" fmla="*/ 26 w 96"/>
              <a:gd name="T35" fmla="*/ 42 h 44"/>
              <a:gd name="T36" fmla="*/ 32 w 96"/>
              <a:gd name="T37" fmla="*/ 44 h 44"/>
              <a:gd name="T38" fmla="*/ 38 w 96"/>
              <a:gd name="T39" fmla="*/ 42 h 44"/>
              <a:gd name="T40" fmla="*/ 40 w 96"/>
              <a:gd name="T41" fmla="*/ 40 h 44"/>
              <a:gd name="T42" fmla="*/ 44 w 96"/>
              <a:gd name="T43" fmla="*/ 38 h 44"/>
              <a:gd name="T44" fmla="*/ 48 w 96"/>
              <a:gd name="T45" fmla="*/ 36 h 44"/>
              <a:gd name="T46" fmla="*/ 54 w 96"/>
              <a:gd name="T47" fmla="*/ 38 h 44"/>
              <a:gd name="T48" fmla="*/ 58 w 96"/>
              <a:gd name="T49" fmla="*/ 40 h 44"/>
              <a:gd name="T50" fmla="*/ 64 w 96"/>
              <a:gd name="T51" fmla="*/ 42 h 44"/>
              <a:gd name="T52" fmla="*/ 70 w 96"/>
              <a:gd name="T53" fmla="*/ 42 h 44"/>
              <a:gd name="T54" fmla="*/ 72 w 96"/>
              <a:gd name="T55" fmla="*/ 40 h 44"/>
              <a:gd name="T56" fmla="*/ 76 w 96"/>
              <a:gd name="T57" fmla="*/ 36 h 44"/>
              <a:gd name="T58" fmla="*/ 82 w 96"/>
              <a:gd name="T59" fmla="*/ 34 h 44"/>
              <a:gd name="T60" fmla="*/ 90 w 96"/>
              <a:gd name="T61" fmla="*/ 30 h 44"/>
              <a:gd name="T62" fmla="*/ 92 w 96"/>
              <a:gd name="T63" fmla="*/ 28 h 44"/>
              <a:gd name="T64" fmla="*/ 92 w 96"/>
              <a:gd name="T65" fmla="*/ 24 h 44"/>
              <a:gd name="T66" fmla="*/ 94 w 96"/>
              <a:gd name="T67" fmla="*/ 24 h 44"/>
              <a:gd name="T68" fmla="*/ 96 w 96"/>
              <a:gd name="T69" fmla="*/ 1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 h="44">
                <a:moveTo>
                  <a:pt x="96" y="18"/>
                </a:moveTo>
                <a:lnTo>
                  <a:pt x="90" y="16"/>
                </a:lnTo>
                <a:lnTo>
                  <a:pt x="84" y="14"/>
                </a:lnTo>
                <a:lnTo>
                  <a:pt x="76" y="12"/>
                </a:lnTo>
                <a:lnTo>
                  <a:pt x="72" y="8"/>
                </a:lnTo>
                <a:lnTo>
                  <a:pt x="70" y="12"/>
                </a:lnTo>
                <a:lnTo>
                  <a:pt x="66" y="12"/>
                </a:lnTo>
                <a:lnTo>
                  <a:pt x="64" y="12"/>
                </a:lnTo>
                <a:lnTo>
                  <a:pt x="62" y="8"/>
                </a:lnTo>
                <a:lnTo>
                  <a:pt x="40" y="0"/>
                </a:lnTo>
                <a:lnTo>
                  <a:pt x="34" y="0"/>
                </a:lnTo>
                <a:lnTo>
                  <a:pt x="30" y="0"/>
                </a:lnTo>
                <a:lnTo>
                  <a:pt x="0" y="12"/>
                </a:lnTo>
                <a:lnTo>
                  <a:pt x="2" y="16"/>
                </a:lnTo>
                <a:lnTo>
                  <a:pt x="4" y="22"/>
                </a:lnTo>
                <a:lnTo>
                  <a:pt x="12" y="28"/>
                </a:lnTo>
                <a:lnTo>
                  <a:pt x="20" y="36"/>
                </a:lnTo>
                <a:lnTo>
                  <a:pt x="26" y="42"/>
                </a:lnTo>
                <a:lnTo>
                  <a:pt x="32" y="44"/>
                </a:lnTo>
                <a:lnTo>
                  <a:pt x="38" y="42"/>
                </a:lnTo>
                <a:lnTo>
                  <a:pt x="40" y="40"/>
                </a:lnTo>
                <a:lnTo>
                  <a:pt x="44" y="38"/>
                </a:lnTo>
                <a:lnTo>
                  <a:pt x="48" y="36"/>
                </a:lnTo>
                <a:lnTo>
                  <a:pt x="54" y="38"/>
                </a:lnTo>
                <a:lnTo>
                  <a:pt x="58" y="40"/>
                </a:lnTo>
                <a:lnTo>
                  <a:pt x="64" y="42"/>
                </a:lnTo>
                <a:lnTo>
                  <a:pt x="70" y="42"/>
                </a:lnTo>
                <a:lnTo>
                  <a:pt x="72" y="40"/>
                </a:lnTo>
                <a:lnTo>
                  <a:pt x="76" y="36"/>
                </a:lnTo>
                <a:lnTo>
                  <a:pt x="82" y="34"/>
                </a:lnTo>
                <a:lnTo>
                  <a:pt x="90" y="30"/>
                </a:lnTo>
                <a:lnTo>
                  <a:pt x="92" y="28"/>
                </a:lnTo>
                <a:lnTo>
                  <a:pt x="92" y="24"/>
                </a:lnTo>
                <a:lnTo>
                  <a:pt x="94" y="24"/>
                </a:lnTo>
                <a:lnTo>
                  <a:pt x="96" y="18"/>
                </a:lnTo>
                <a:close/>
              </a:path>
            </a:pathLst>
          </a:custGeom>
          <a:solidFill>
            <a:srgbClr val="FFFF99"/>
          </a:solidFill>
          <a:ln w="7938">
            <a:solidFill>
              <a:srgbClr val="000000"/>
            </a:solidFill>
            <a:prstDash val="solid"/>
            <a:round/>
            <a:headEnd/>
            <a:tailEnd/>
          </a:ln>
        </p:spPr>
        <p:txBody>
          <a:bodyPr/>
          <a:lstStyle/>
          <a:p>
            <a:endParaRPr lang="en-US"/>
          </a:p>
        </p:txBody>
      </p:sp>
      <p:sp>
        <p:nvSpPr>
          <p:cNvPr id="4273" name="Freeform 177"/>
          <p:cNvSpPr>
            <a:spLocks/>
          </p:cNvSpPr>
          <p:nvPr/>
        </p:nvSpPr>
        <p:spPr bwMode="auto">
          <a:xfrm>
            <a:off x="6176964" y="2523472"/>
            <a:ext cx="85725" cy="85725"/>
          </a:xfrm>
          <a:custGeom>
            <a:avLst/>
            <a:gdLst>
              <a:gd name="T0" fmla="*/ 26 w 54"/>
              <a:gd name="T1" fmla="*/ 54 h 54"/>
              <a:gd name="T2" fmla="*/ 22 w 54"/>
              <a:gd name="T3" fmla="*/ 40 h 54"/>
              <a:gd name="T4" fmla="*/ 20 w 54"/>
              <a:gd name="T5" fmla="*/ 26 h 54"/>
              <a:gd name="T6" fmla="*/ 16 w 54"/>
              <a:gd name="T7" fmla="*/ 16 h 54"/>
              <a:gd name="T8" fmla="*/ 10 w 54"/>
              <a:gd name="T9" fmla="*/ 10 h 54"/>
              <a:gd name="T10" fmla="*/ 0 w 54"/>
              <a:gd name="T11" fmla="*/ 8 h 54"/>
              <a:gd name="T12" fmla="*/ 18 w 54"/>
              <a:gd name="T13" fmla="*/ 0 h 54"/>
              <a:gd name="T14" fmla="*/ 26 w 54"/>
              <a:gd name="T15" fmla="*/ 2 h 54"/>
              <a:gd name="T16" fmla="*/ 34 w 54"/>
              <a:gd name="T17" fmla="*/ 6 h 54"/>
              <a:gd name="T18" fmla="*/ 44 w 54"/>
              <a:gd name="T19" fmla="*/ 18 h 54"/>
              <a:gd name="T20" fmla="*/ 48 w 54"/>
              <a:gd name="T21" fmla="*/ 26 h 54"/>
              <a:gd name="T22" fmla="*/ 54 w 54"/>
              <a:gd name="T23" fmla="*/ 38 h 54"/>
              <a:gd name="T24" fmla="*/ 36 w 54"/>
              <a:gd name="T25" fmla="*/ 36 h 54"/>
              <a:gd name="T26" fmla="*/ 36 w 54"/>
              <a:gd name="T27" fmla="*/ 48 h 54"/>
              <a:gd name="T28" fmla="*/ 26 w 54"/>
              <a:gd name="T2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54">
                <a:moveTo>
                  <a:pt x="26" y="54"/>
                </a:moveTo>
                <a:lnTo>
                  <a:pt x="22" y="40"/>
                </a:lnTo>
                <a:lnTo>
                  <a:pt x="20" y="26"/>
                </a:lnTo>
                <a:lnTo>
                  <a:pt x="16" y="16"/>
                </a:lnTo>
                <a:lnTo>
                  <a:pt x="10" y="10"/>
                </a:lnTo>
                <a:lnTo>
                  <a:pt x="0" y="8"/>
                </a:lnTo>
                <a:lnTo>
                  <a:pt x="18" y="0"/>
                </a:lnTo>
                <a:lnTo>
                  <a:pt x="26" y="2"/>
                </a:lnTo>
                <a:lnTo>
                  <a:pt x="34" y="6"/>
                </a:lnTo>
                <a:lnTo>
                  <a:pt x="44" y="18"/>
                </a:lnTo>
                <a:lnTo>
                  <a:pt x="48" y="26"/>
                </a:lnTo>
                <a:lnTo>
                  <a:pt x="54" y="38"/>
                </a:lnTo>
                <a:lnTo>
                  <a:pt x="36" y="36"/>
                </a:lnTo>
                <a:lnTo>
                  <a:pt x="36" y="48"/>
                </a:lnTo>
                <a:lnTo>
                  <a:pt x="26" y="54"/>
                </a:lnTo>
                <a:close/>
              </a:path>
            </a:pathLst>
          </a:custGeom>
          <a:solidFill>
            <a:srgbClr val="FFFF99"/>
          </a:solidFill>
          <a:ln w="7938">
            <a:solidFill>
              <a:srgbClr val="000000"/>
            </a:solidFill>
            <a:prstDash val="solid"/>
            <a:round/>
            <a:headEnd/>
            <a:tailEnd/>
          </a:ln>
        </p:spPr>
        <p:txBody>
          <a:bodyPr/>
          <a:lstStyle/>
          <a:p>
            <a:endParaRPr lang="en-US"/>
          </a:p>
        </p:txBody>
      </p:sp>
      <p:sp>
        <p:nvSpPr>
          <p:cNvPr id="4274" name="Freeform 178"/>
          <p:cNvSpPr>
            <a:spLocks/>
          </p:cNvSpPr>
          <p:nvPr/>
        </p:nvSpPr>
        <p:spPr bwMode="auto">
          <a:xfrm>
            <a:off x="7259638" y="2761596"/>
            <a:ext cx="190500" cy="114300"/>
          </a:xfrm>
          <a:custGeom>
            <a:avLst/>
            <a:gdLst>
              <a:gd name="T0" fmla="*/ 0 w 120"/>
              <a:gd name="T1" fmla="*/ 28 h 72"/>
              <a:gd name="T2" fmla="*/ 16 w 120"/>
              <a:gd name="T3" fmla="*/ 28 h 72"/>
              <a:gd name="T4" fmla="*/ 18 w 120"/>
              <a:gd name="T5" fmla="*/ 18 h 72"/>
              <a:gd name="T6" fmla="*/ 24 w 120"/>
              <a:gd name="T7" fmla="*/ 16 h 72"/>
              <a:gd name="T8" fmla="*/ 24 w 120"/>
              <a:gd name="T9" fmla="*/ 4 h 72"/>
              <a:gd name="T10" fmla="*/ 34 w 120"/>
              <a:gd name="T11" fmla="*/ 6 h 72"/>
              <a:gd name="T12" fmla="*/ 40 w 120"/>
              <a:gd name="T13" fmla="*/ 0 h 72"/>
              <a:gd name="T14" fmla="*/ 48 w 120"/>
              <a:gd name="T15" fmla="*/ 6 h 72"/>
              <a:gd name="T16" fmla="*/ 48 w 120"/>
              <a:gd name="T17" fmla="*/ 10 h 72"/>
              <a:gd name="T18" fmla="*/ 40 w 120"/>
              <a:gd name="T19" fmla="*/ 14 h 72"/>
              <a:gd name="T20" fmla="*/ 34 w 120"/>
              <a:gd name="T21" fmla="*/ 18 h 72"/>
              <a:gd name="T22" fmla="*/ 44 w 120"/>
              <a:gd name="T23" fmla="*/ 18 h 72"/>
              <a:gd name="T24" fmla="*/ 50 w 120"/>
              <a:gd name="T25" fmla="*/ 20 h 72"/>
              <a:gd name="T26" fmla="*/ 48 w 120"/>
              <a:gd name="T27" fmla="*/ 30 h 72"/>
              <a:gd name="T28" fmla="*/ 62 w 120"/>
              <a:gd name="T29" fmla="*/ 30 h 72"/>
              <a:gd name="T30" fmla="*/ 70 w 120"/>
              <a:gd name="T31" fmla="*/ 32 h 72"/>
              <a:gd name="T32" fmla="*/ 78 w 120"/>
              <a:gd name="T33" fmla="*/ 32 h 72"/>
              <a:gd name="T34" fmla="*/ 92 w 120"/>
              <a:gd name="T35" fmla="*/ 30 h 72"/>
              <a:gd name="T36" fmla="*/ 96 w 120"/>
              <a:gd name="T37" fmla="*/ 34 h 72"/>
              <a:gd name="T38" fmla="*/ 106 w 120"/>
              <a:gd name="T39" fmla="*/ 40 h 72"/>
              <a:gd name="T40" fmla="*/ 112 w 120"/>
              <a:gd name="T41" fmla="*/ 46 h 72"/>
              <a:gd name="T42" fmla="*/ 116 w 120"/>
              <a:gd name="T43" fmla="*/ 52 h 72"/>
              <a:gd name="T44" fmla="*/ 120 w 120"/>
              <a:gd name="T45" fmla="*/ 62 h 72"/>
              <a:gd name="T46" fmla="*/ 114 w 120"/>
              <a:gd name="T47" fmla="*/ 62 h 72"/>
              <a:gd name="T48" fmla="*/ 106 w 120"/>
              <a:gd name="T49" fmla="*/ 64 h 72"/>
              <a:gd name="T50" fmla="*/ 98 w 120"/>
              <a:gd name="T51" fmla="*/ 66 h 72"/>
              <a:gd name="T52" fmla="*/ 90 w 120"/>
              <a:gd name="T53" fmla="*/ 70 h 72"/>
              <a:gd name="T54" fmla="*/ 82 w 120"/>
              <a:gd name="T55" fmla="*/ 72 h 72"/>
              <a:gd name="T56" fmla="*/ 80 w 120"/>
              <a:gd name="T57" fmla="*/ 72 h 72"/>
              <a:gd name="T58" fmla="*/ 76 w 120"/>
              <a:gd name="T59" fmla="*/ 72 h 72"/>
              <a:gd name="T60" fmla="*/ 74 w 120"/>
              <a:gd name="T61" fmla="*/ 70 h 72"/>
              <a:gd name="T62" fmla="*/ 66 w 120"/>
              <a:gd name="T63" fmla="*/ 62 h 72"/>
              <a:gd name="T64" fmla="*/ 62 w 120"/>
              <a:gd name="T65" fmla="*/ 54 h 72"/>
              <a:gd name="T66" fmla="*/ 58 w 120"/>
              <a:gd name="T67" fmla="*/ 40 h 72"/>
              <a:gd name="T68" fmla="*/ 52 w 120"/>
              <a:gd name="T69" fmla="*/ 42 h 72"/>
              <a:gd name="T70" fmla="*/ 46 w 120"/>
              <a:gd name="T71" fmla="*/ 48 h 72"/>
              <a:gd name="T72" fmla="*/ 42 w 120"/>
              <a:gd name="T73" fmla="*/ 54 h 72"/>
              <a:gd name="T74" fmla="*/ 36 w 120"/>
              <a:gd name="T75" fmla="*/ 60 h 72"/>
              <a:gd name="T76" fmla="*/ 32 w 120"/>
              <a:gd name="T77" fmla="*/ 64 h 72"/>
              <a:gd name="T78" fmla="*/ 26 w 120"/>
              <a:gd name="T79" fmla="*/ 68 h 72"/>
              <a:gd name="T80" fmla="*/ 14 w 120"/>
              <a:gd name="T81" fmla="*/ 70 h 72"/>
              <a:gd name="T82" fmla="*/ 18 w 120"/>
              <a:gd name="T83" fmla="*/ 60 h 72"/>
              <a:gd name="T84" fmla="*/ 18 w 120"/>
              <a:gd name="T85" fmla="*/ 50 h 72"/>
              <a:gd name="T86" fmla="*/ 14 w 120"/>
              <a:gd name="T87" fmla="*/ 44 h 72"/>
              <a:gd name="T88" fmla="*/ 8 w 120"/>
              <a:gd name="T89" fmla="*/ 40 h 72"/>
              <a:gd name="T90" fmla="*/ 0 w 120"/>
              <a:gd name="T91" fmla="*/ 34 h 72"/>
              <a:gd name="T92" fmla="*/ 0 w 120"/>
              <a:gd name="T93" fmla="*/ 2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0" h="72">
                <a:moveTo>
                  <a:pt x="0" y="28"/>
                </a:moveTo>
                <a:lnTo>
                  <a:pt x="16" y="28"/>
                </a:lnTo>
                <a:lnTo>
                  <a:pt x="18" y="18"/>
                </a:lnTo>
                <a:lnTo>
                  <a:pt x="24" y="16"/>
                </a:lnTo>
                <a:lnTo>
                  <a:pt x="24" y="4"/>
                </a:lnTo>
                <a:lnTo>
                  <a:pt x="34" y="6"/>
                </a:lnTo>
                <a:lnTo>
                  <a:pt x="40" y="0"/>
                </a:lnTo>
                <a:lnTo>
                  <a:pt x="48" y="6"/>
                </a:lnTo>
                <a:lnTo>
                  <a:pt x="48" y="10"/>
                </a:lnTo>
                <a:lnTo>
                  <a:pt x="40" y="14"/>
                </a:lnTo>
                <a:lnTo>
                  <a:pt x="34" y="18"/>
                </a:lnTo>
                <a:lnTo>
                  <a:pt x="44" y="18"/>
                </a:lnTo>
                <a:lnTo>
                  <a:pt x="50" y="20"/>
                </a:lnTo>
                <a:lnTo>
                  <a:pt x="48" y="30"/>
                </a:lnTo>
                <a:lnTo>
                  <a:pt x="62" y="30"/>
                </a:lnTo>
                <a:lnTo>
                  <a:pt x="70" y="32"/>
                </a:lnTo>
                <a:lnTo>
                  <a:pt x="78" y="32"/>
                </a:lnTo>
                <a:lnTo>
                  <a:pt x="92" y="30"/>
                </a:lnTo>
                <a:lnTo>
                  <a:pt x="96" y="34"/>
                </a:lnTo>
                <a:lnTo>
                  <a:pt x="106" y="40"/>
                </a:lnTo>
                <a:lnTo>
                  <a:pt x="112" y="46"/>
                </a:lnTo>
                <a:lnTo>
                  <a:pt x="116" y="52"/>
                </a:lnTo>
                <a:lnTo>
                  <a:pt x="120" y="62"/>
                </a:lnTo>
                <a:lnTo>
                  <a:pt x="114" y="62"/>
                </a:lnTo>
                <a:lnTo>
                  <a:pt x="106" y="64"/>
                </a:lnTo>
                <a:lnTo>
                  <a:pt x="98" y="66"/>
                </a:lnTo>
                <a:lnTo>
                  <a:pt x="90" y="70"/>
                </a:lnTo>
                <a:lnTo>
                  <a:pt x="82" y="72"/>
                </a:lnTo>
                <a:lnTo>
                  <a:pt x="80" y="72"/>
                </a:lnTo>
                <a:lnTo>
                  <a:pt x="76" y="72"/>
                </a:lnTo>
                <a:lnTo>
                  <a:pt x="74" y="70"/>
                </a:lnTo>
                <a:lnTo>
                  <a:pt x="66" y="62"/>
                </a:lnTo>
                <a:lnTo>
                  <a:pt x="62" y="54"/>
                </a:lnTo>
                <a:lnTo>
                  <a:pt x="58" y="40"/>
                </a:lnTo>
                <a:lnTo>
                  <a:pt x="52" y="42"/>
                </a:lnTo>
                <a:lnTo>
                  <a:pt x="46" y="48"/>
                </a:lnTo>
                <a:lnTo>
                  <a:pt x="42" y="54"/>
                </a:lnTo>
                <a:lnTo>
                  <a:pt x="36" y="60"/>
                </a:lnTo>
                <a:lnTo>
                  <a:pt x="32" y="64"/>
                </a:lnTo>
                <a:lnTo>
                  <a:pt x="26" y="68"/>
                </a:lnTo>
                <a:lnTo>
                  <a:pt x="14" y="70"/>
                </a:lnTo>
                <a:lnTo>
                  <a:pt x="18" y="60"/>
                </a:lnTo>
                <a:lnTo>
                  <a:pt x="18" y="50"/>
                </a:lnTo>
                <a:lnTo>
                  <a:pt x="14" y="44"/>
                </a:lnTo>
                <a:lnTo>
                  <a:pt x="8" y="40"/>
                </a:lnTo>
                <a:lnTo>
                  <a:pt x="0" y="34"/>
                </a:lnTo>
                <a:lnTo>
                  <a:pt x="0" y="28"/>
                </a:lnTo>
                <a:close/>
              </a:path>
            </a:pathLst>
          </a:custGeom>
          <a:solidFill>
            <a:srgbClr val="FFFF99"/>
          </a:solidFill>
          <a:ln w="7938">
            <a:solidFill>
              <a:srgbClr val="000000"/>
            </a:solidFill>
            <a:prstDash val="solid"/>
            <a:round/>
            <a:headEnd/>
            <a:tailEnd/>
          </a:ln>
        </p:spPr>
        <p:txBody>
          <a:bodyPr/>
          <a:lstStyle/>
          <a:p>
            <a:endParaRPr lang="en-US"/>
          </a:p>
        </p:txBody>
      </p:sp>
      <p:sp>
        <p:nvSpPr>
          <p:cNvPr id="4275" name="Freeform 179"/>
          <p:cNvSpPr>
            <a:spLocks/>
          </p:cNvSpPr>
          <p:nvPr/>
        </p:nvSpPr>
        <p:spPr bwMode="auto">
          <a:xfrm>
            <a:off x="6526213" y="2675871"/>
            <a:ext cx="177800" cy="76200"/>
          </a:xfrm>
          <a:custGeom>
            <a:avLst/>
            <a:gdLst>
              <a:gd name="T0" fmla="*/ 34 w 112"/>
              <a:gd name="T1" fmla="*/ 34 h 48"/>
              <a:gd name="T2" fmla="*/ 42 w 112"/>
              <a:gd name="T3" fmla="*/ 34 h 48"/>
              <a:gd name="T4" fmla="*/ 50 w 112"/>
              <a:gd name="T5" fmla="*/ 34 h 48"/>
              <a:gd name="T6" fmla="*/ 58 w 112"/>
              <a:gd name="T7" fmla="*/ 36 h 48"/>
              <a:gd name="T8" fmla="*/ 64 w 112"/>
              <a:gd name="T9" fmla="*/ 42 h 48"/>
              <a:gd name="T10" fmla="*/ 66 w 112"/>
              <a:gd name="T11" fmla="*/ 44 h 48"/>
              <a:gd name="T12" fmla="*/ 66 w 112"/>
              <a:gd name="T13" fmla="*/ 46 h 48"/>
              <a:gd name="T14" fmla="*/ 78 w 112"/>
              <a:gd name="T15" fmla="*/ 46 h 48"/>
              <a:gd name="T16" fmla="*/ 88 w 112"/>
              <a:gd name="T17" fmla="*/ 46 h 48"/>
              <a:gd name="T18" fmla="*/ 90 w 112"/>
              <a:gd name="T19" fmla="*/ 40 h 48"/>
              <a:gd name="T20" fmla="*/ 98 w 112"/>
              <a:gd name="T21" fmla="*/ 44 h 48"/>
              <a:gd name="T22" fmla="*/ 102 w 112"/>
              <a:gd name="T23" fmla="*/ 48 h 48"/>
              <a:gd name="T24" fmla="*/ 112 w 112"/>
              <a:gd name="T25" fmla="*/ 48 h 48"/>
              <a:gd name="T26" fmla="*/ 108 w 112"/>
              <a:gd name="T27" fmla="*/ 42 h 48"/>
              <a:gd name="T28" fmla="*/ 106 w 112"/>
              <a:gd name="T29" fmla="*/ 36 h 48"/>
              <a:gd name="T30" fmla="*/ 110 w 112"/>
              <a:gd name="T31" fmla="*/ 32 h 48"/>
              <a:gd name="T32" fmla="*/ 100 w 112"/>
              <a:gd name="T33" fmla="*/ 30 h 48"/>
              <a:gd name="T34" fmla="*/ 94 w 112"/>
              <a:gd name="T35" fmla="*/ 22 h 48"/>
              <a:gd name="T36" fmla="*/ 80 w 112"/>
              <a:gd name="T37" fmla="*/ 16 h 48"/>
              <a:gd name="T38" fmla="*/ 62 w 112"/>
              <a:gd name="T39" fmla="*/ 16 h 48"/>
              <a:gd name="T40" fmla="*/ 48 w 112"/>
              <a:gd name="T41" fmla="*/ 8 h 48"/>
              <a:gd name="T42" fmla="*/ 38 w 112"/>
              <a:gd name="T43" fmla="*/ 6 h 48"/>
              <a:gd name="T44" fmla="*/ 26 w 112"/>
              <a:gd name="T45" fmla="*/ 4 h 48"/>
              <a:gd name="T46" fmla="*/ 14 w 112"/>
              <a:gd name="T47" fmla="*/ 0 h 48"/>
              <a:gd name="T48" fmla="*/ 0 w 112"/>
              <a:gd name="T49" fmla="*/ 0 h 48"/>
              <a:gd name="T50" fmla="*/ 4 w 112"/>
              <a:gd name="T51" fmla="*/ 2 h 48"/>
              <a:gd name="T52" fmla="*/ 8 w 112"/>
              <a:gd name="T53" fmla="*/ 6 h 48"/>
              <a:gd name="T54" fmla="*/ 16 w 112"/>
              <a:gd name="T55" fmla="*/ 10 h 48"/>
              <a:gd name="T56" fmla="*/ 20 w 112"/>
              <a:gd name="T57" fmla="*/ 14 h 48"/>
              <a:gd name="T58" fmla="*/ 28 w 112"/>
              <a:gd name="T59" fmla="*/ 16 h 48"/>
              <a:gd name="T60" fmla="*/ 30 w 112"/>
              <a:gd name="T61" fmla="*/ 22 h 48"/>
              <a:gd name="T62" fmla="*/ 30 w 112"/>
              <a:gd name="T63" fmla="*/ 24 h 48"/>
              <a:gd name="T64" fmla="*/ 32 w 112"/>
              <a:gd name="T65" fmla="*/ 26 h 48"/>
              <a:gd name="T66" fmla="*/ 34 w 112"/>
              <a:gd name="T67" fmla="*/ 30 h 48"/>
              <a:gd name="T68" fmla="*/ 34 w 112"/>
              <a:gd name="T69"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2" h="48">
                <a:moveTo>
                  <a:pt x="34" y="34"/>
                </a:moveTo>
                <a:lnTo>
                  <a:pt x="42" y="34"/>
                </a:lnTo>
                <a:lnTo>
                  <a:pt x="50" y="34"/>
                </a:lnTo>
                <a:lnTo>
                  <a:pt x="58" y="36"/>
                </a:lnTo>
                <a:lnTo>
                  <a:pt x="64" y="42"/>
                </a:lnTo>
                <a:lnTo>
                  <a:pt x="66" y="44"/>
                </a:lnTo>
                <a:lnTo>
                  <a:pt x="66" y="46"/>
                </a:lnTo>
                <a:lnTo>
                  <a:pt x="78" y="46"/>
                </a:lnTo>
                <a:lnTo>
                  <a:pt x="88" y="46"/>
                </a:lnTo>
                <a:lnTo>
                  <a:pt x="90" y="40"/>
                </a:lnTo>
                <a:lnTo>
                  <a:pt x="98" y="44"/>
                </a:lnTo>
                <a:lnTo>
                  <a:pt x="102" y="48"/>
                </a:lnTo>
                <a:lnTo>
                  <a:pt x="112" y="48"/>
                </a:lnTo>
                <a:lnTo>
                  <a:pt x="108" y="42"/>
                </a:lnTo>
                <a:lnTo>
                  <a:pt x="106" y="36"/>
                </a:lnTo>
                <a:lnTo>
                  <a:pt x="110" y="32"/>
                </a:lnTo>
                <a:lnTo>
                  <a:pt x="100" y="30"/>
                </a:lnTo>
                <a:lnTo>
                  <a:pt x="94" y="22"/>
                </a:lnTo>
                <a:lnTo>
                  <a:pt x="80" y="16"/>
                </a:lnTo>
                <a:lnTo>
                  <a:pt x="62" y="16"/>
                </a:lnTo>
                <a:lnTo>
                  <a:pt x="48" y="8"/>
                </a:lnTo>
                <a:lnTo>
                  <a:pt x="38" y="6"/>
                </a:lnTo>
                <a:lnTo>
                  <a:pt x="26" y="4"/>
                </a:lnTo>
                <a:lnTo>
                  <a:pt x="14" y="0"/>
                </a:lnTo>
                <a:lnTo>
                  <a:pt x="0" y="0"/>
                </a:lnTo>
                <a:lnTo>
                  <a:pt x="4" y="2"/>
                </a:lnTo>
                <a:lnTo>
                  <a:pt x="8" y="6"/>
                </a:lnTo>
                <a:lnTo>
                  <a:pt x="16" y="10"/>
                </a:lnTo>
                <a:lnTo>
                  <a:pt x="20" y="14"/>
                </a:lnTo>
                <a:lnTo>
                  <a:pt x="28" y="16"/>
                </a:lnTo>
                <a:lnTo>
                  <a:pt x="30" y="22"/>
                </a:lnTo>
                <a:lnTo>
                  <a:pt x="30" y="24"/>
                </a:lnTo>
                <a:lnTo>
                  <a:pt x="32" y="26"/>
                </a:lnTo>
                <a:lnTo>
                  <a:pt x="34" y="30"/>
                </a:lnTo>
                <a:lnTo>
                  <a:pt x="34" y="34"/>
                </a:lnTo>
                <a:close/>
              </a:path>
            </a:pathLst>
          </a:custGeom>
          <a:solidFill>
            <a:srgbClr val="FFFF99"/>
          </a:solidFill>
          <a:ln w="7938">
            <a:solidFill>
              <a:srgbClr val="000000"/>
            </a:solidFill>
            <a:prstDash val="solid"/>
            <a:round/>
            <a:headEnd/>
            <a:tailEnd/>
          </a:ln>
        </p:spPr>
        <p:txBody>
          <a:bodyPr/>
          <a:lstStyle/>
          <a:p>
            <a:endParaRPr lang="en-US"/>
          </a:p>
        </p:txBody>
      </p:sp>
      <p:sp>
        <p:nvSpPr>
          <p:cNvPr id="4276" name="Freeform 180"/>
          <p:cNvSpPr>
            <a:spLocks/>
          </p:cNvSpPr>
          <p:nvPr/>
        </p:nvSpPr>
        <p:spPr bwMode="auto">
          <a:xfrm>
            <a:off x="6665913" y="2726671"/>
            <a:ext cx="127000" cy="101600"/>
          </a:xfrm>
          <a:custGeom>
            <a:avLst/>
            <a:gdLst>
              <a:gd name="T0" fmla="*/ 54 w 80"/>
              <a:gd name="T1" fmla="*/ 6 h 64"/>
              <a:gd name="T2" fmla="*/ 50 w 80"/>
              <a:gd name="T3" fmla="*/ 8 h 64"/>
              <a:gd name="T4" fmla="*/ 44 w 80"/>
              <a:gd name="T5" fmla="*/ 14 h 64"/>
              <a:gd name="T6" fmla="*/ 38 w 80"/>
              <a:gd name="T7" fmla="*/ 14 h 64"/>
              <a:gd name="T8" fmla="*/ 34 w 80"/>
              <a:gd name="T9" fmla="*/ 10 h 64"/>
              <a:gd name="T10" fmla="*/ 28 w 80"/>
              <a:gd name="T11" fmla="*/ 6 h 64"/>
              <a:gd name="T12" fmla="*/ 22 w 80"/>
              <a:gd name="T13" fmla="*/ 0 h 64"/>
              <a:gd name="T14" fmla="*/ 18 w 80"/>
              <a:gd name="T15" fmla="*/ 4 h 64"/>
              <a:gd name="T16" fmla="*/ 20 w 80"/>
              <a:gd name="T17" fmla="*/ 10 h 64"/>
              <a:gd name="T18" fmla="*/ 24 w 80"/>
              <a:gd name="T19" fmla="*/ 16 h 64"/>
              <a:gd name="T20" fmla="*/ 20 w 80"/>
              <a:gd name="T21" fmla="*/ 16 h 64"/>
              <a:gd name="T22" fmla="*/ 14 w 80"/>
              <a:gd name="T23" fmla="*/ 16 h 64"/>
              <a:gd name="T24" fmla="*/ 10 w 80"/>
              <a:gd name="T25" fmla="*/ 12 h 64"/>
              <a:gd name="T26" fmla="*/ 2 w 80"/>
              <a:gd name="T27" fmla="*/ 8 h 64"/>
              <a:gd name="T28" fmla="*/ 0 w 80"/>
              <a:gd name="T29" fmla="*/ 14 h 64"/>
              <a:gd name="T30" fmla="*/ 6 w 80"/>
              <a:gd name="T31" fmla="*/ 20 h 64"/>
              <a:gd name="T32" fmla="*/ 8 w 80"/>
              <a:gd name="T33" fmla="*/ 22 h 64"/>
              <a:gd name="T34" fmla="*/ 10 w 80"/>
              <a:gd name="T35" fmla="*/ 26 h 64"/>
              <a:gd name="T36" fmla="*/ 12 w 80"/>
              <a:gd name="T37" fmla="*/ 30 h 64"/>
              <a:gd name="T38" fmla="*/ 14 w 80"/>
              <a:gd name="T39" fmla="*/ 34 h 64"/>
              <a:gd name="T40" fmla="*/ 20 w 80"/>
              <a:gd name="T41" fmla="*/ 38 h 64"/>
              <a:gd name="T42" fmla="*/ 28 w 80"/>
              <a:gd name="T43" fmla="*/ 42 h 64"/>
              <a:gd name="T44" fmla="*/ 34 w 80"/>
              <a:gd name="T45" fmla="*/ 56 h 64"/>
              <a:gd name="T46" fmla="*/ 40 w 80"/>
              <a:gd name="T47" fmla="*/ 50 h 64"/>
              <a:gd name="T48" fmla="*/ 44 w 80"/>
              <a:gd name="T49" fmla="*/ 44 h 64"/>
              <a:gd name="T50" fmla="*/ 48 w 80"/>
              <a:gd name="T51" fmla="*/ 42 h 64"/>
              <a:gd name="T52" fmla="*/ 56 w 80"/>
              <a:gd name="T53" fmla="*/ 42 h 64"/>
              <a:gd name="T54" fmla="*/ 58 w 80"/>
              <a:gd name="T55" fmla="*/ 48 h 64"/>
              <a:gd name="T56" fmla="*/ 58 w 80"/>
              <a:gd name="T57" fmla="*/ 50 h 64"/>
              <a:gd name="T58" fmla="*/ 58 w 80"/>
              <a:gd name="T59" fmla="*/ 56 h 64"/>
              <a:gd name="T60" fmla="*/ 62 w 80"/>
              <a:gd name="T61" fmla="*/ 58 h 64"/>
              <a:gd name="T62" fmla="*/ 64 w 80"/>
              <a:gd name="T63" fmla="*/ 60 h 64"/>
              <a:gd name="T64" fmla="*/ 66 w 80"/>
              <a:gd name="T65" fmla="*/ 62 h 64"/>
              <a:gd name="T66" fmla="*/ 72 w 80"/>
              <a:gd name="T67" fmla="*/ 64 h 64"/>
              <a:gd name="T68" fmla="*/ 76 w 80"/>
              <a:gd name="T69" fmla="*/ 28 h 64"/>
              <a:gd name="T70" fmla="*/ 80 w 80"/>
              <a:gd name="T71" fmla="*/ 28 h 64"/>
              <a:gd name="T72" fmla="*/ 72 w 80"/>
              <a:gd name="T73" fmla="*/ 22 h 64"/>
              <a:gd name="T74" fmla="*/ 66 w 80"/>
              <a:gd name="T75" fmla="*/ 16 h 64"/>
              <a:gd name="T76" fmla="*/ 60 w 80"/>
              <a:gd name="T77" fmla="*/ 12 h 64"/>
              <a:gd name="T78" fmla="*/ 54 w 80"/>
              <a:gd name="T79" fmla="*/ 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 h="64">
                <a:moveTo>
                  <a:pt x="54" y="6"/>
                </a:moveTo>
                <a:lnTo>
                  <a:pt x="50" y="8"/>
                </a:lnTo>
                <a:lnTo>
                  <a:pt x="44" y="14"/>
                </a:lnTo>
                <a:lnTo>
                  <a:pt x="38" y="14"/>
                </a:lnTo>
                <a:lnTo>
                  <a:pt x="34" y="10"/>
                </a:lnTo>
                <a:lnTo>
                  <a:pt x="28" y="6"/>
                </a:lnTo>
                <a:lnTo>
                  <a:pt x="22" y="0"/>
                </a:lnTo>
                <a:lnTo>
                  <a:pt x="18" y="4"/>
                </a:lnTo>
                <a:lnTo>
                  <a:pt x="20" y="10"/>
                </a:lnTo>
                <a:lnTo>
                  <a:pt x="24" y="16"/>
                </a:lnTo>
                <a:lnTo>
                  <a:pt x="20" y="16"/>
                </a:lnTo>
                <a:lnTo>
                  <a:pt x="14" y="16"/>
                </a:lnTo>
                <a:lnTo>
                  <a:pt x="10" y="12"/>
                </a:lnTo>
                <a:lnTo>
                  <a:pt x="2" y="8"/>
                </a:lnTo>
                <a:lnTo>
                  <a:pt x="0" y="14"/>
                </a:lnTo>
                <a:lnTo>
                  <a:pt x="6" y="20"/>
                </a:lnTo>
                <a:lnTo>
                  <a:pt x="8" y="22"/>
                </a:lnTo>
                <a:lnTo>
                  <a:pt x="10" y="26"/>
                </a:lnTo>
                <a:lnTo>
                  <a:pt x="12" y="30"/>
                </a:lnTo>
                <a:lnTo>
                  <a:pt x="14" y="34"/>
                </a:lnTo>
                <a:lnTo>
                  <a:pt x="20" y="38"/>
                </a:lnTo>
                <a:lnTo>
                  <a:pt x="28" y="42"/>
                </a:lnTo>
                <a:lnTo>
                  <a:pt x="34" y="56"/>
                </a:lnTo>
                <a:lnTo>
                  <a:pt x="40" y="50"/>
                </a:lnTo>
                <a:lnTo>
                  <a:pt x="44" y="44"/>
                </a:lnTo>
                <a:lnTo>
                  <a:pt x="48" y="42"/>
                </a:lnTo>
                <a:lnTo>
                  <a:pt x="56" y="42"/>
                </a:lnTo>
                <a:lnTo>
                  <a:pt x="58" y="48"/>
                </a:lnTo>
                <a:lnTo>
                  <a:pt x="58" y="50"/>
                </a:lnTo>
                <a:lnTo>
                  <a:pt x="58" y="56"/>
                </a:lnTo>
                <a:lnTo>
                  <a:pt x="62" y="58"/>
                </a:lnTo>
                <a:lnTo>
                  <a:pt x="64" y="60"/>
                </a:lnTo>
                <a:lnTo>
                  <a:pt x="66" y="62"/>
                </a:lnTo>
                <a:lnTo>
                  <a:pt x="72" y="64"/>
                </a:lnTo>
                <a:lnTo>
                  <a:pt x="76" y="28"/>
                </a:lnTo>
                <a:lnTo>
                  <a:pt x="80" y="28"/>
                </a:lnTo>
                <a:lnTo>
                  <a:pt x="72" y="22"/>
                </a:lnTo>
                <a:lnTo>
                  <a:pt x="66" y="16"/>
                </a:lnTo>
                <a:lnTo>
                  <a:pt x="60" y="12"/>
                </a:lnTo>
                <a:lnTo>
                  <a:pt x="54" y="6"/>
                </a:lnTo>
                <a:close/>
              </a:path>
            </a:pathLst>
          </a:custGeom>
          <a:solidFill>
            <a:srgbClr val="FFFF99"/>
          </a:solidFill>
          <a:ln w="7938">
            <a:solidFill>
              <a:srgbClr val="000000"/>
            </a:solidFill>
            <a:prstDash val="solid"/>
            <a:round/>
            <a:headEnd/>
            <a:tailEnd/>
          </a:ln>
        </p:spPr>
        <p:txBody>
          <a:bodyPr/>
          <a:lstStyle/>
          <a:p>
            <a:endParaRPr lang="en-US"/>
          </a:p>
        </p:txBody>
      </p:sp>
      <p:sp>
        <p:nvSpPr>
          <p:cNvPr id="4277" name="Freeform 181"/>
          <p:cNvSpPr>
            <a:spLocks/>
          </p:cNvSpPr>
          <p:nvPr/>
        </p:nvSpPr>
        <p:spPr bwMode="auto">
          <a:xfrm>
            <a:off x="6329363" y="4063346"/>
            <a:ext cx="50800" cy="57150"/>
          </a:xfrm>
          <a:custGeom>
            <a:avLst/>
            <a:gdLst>
              <a:gd name="T0" fmla="*/ 28 w 32"/>
              <a:gd name="T1" fmla="*/ 30 h 36"/>
              <a:gd name="T2" fmla="*/ 30 w 32"/>
              <a:gd name="T3" fmla="*/ 28 h 36"/>
              <a:gd name="T4" fmla="*/ 30 w 32"/>
              <a:gd name="T5" fmla="*/ 24 h 36"/>
              <a:gd name="T6" fmla="*/ 32 w 32"/>
              <a:gd name="T7" fmla="*/ 24 h 36"/>
              <a:gd name="T8" fmla="*/ 32 w 32"/>
              <a:gd name="T9" fmla="*/ 18 h 36"/>
              <a:gd name="T10" fmla="*/ 30 w 32"/>
              <a:gd name="T11" fmla="*/ 12 h 36"/>
              <a:gd name="T12" fmla="*/ 28 w 32"/>
              <a:gd name="T13" fmla="*/ 6 h 36"/>
              <a:gd name="T14" fmla="*/ 28 w 32"/>
              <a:gd name="T15" fmla="*/ 0 h 36"/>
              <a:gd name="T16" fmla="*/ 30 w 32"/>
              <a:gd name="T17" fmla="*/ 0 h 36"/>
              <a:gd name="T18" fmla="*/ 24 w 32"/>
              <a:gd name="T19" fmla="*/ 4 h 36"/>
              <a:gd name="T20" fmla="*/ 20 w 32"/>
              <a:gd name="T21" fmla="*/ 10 h 36"/>
              <a:gd name="T22" fmla="*/ 10 w 32"/>
              <a:gd name="T23" fmla="*/ 10 h 36"/>
              <a:gd name="T24" fmla="*/ 2 w 32"/>
              <a:gd name="T25" fmla="*/ 20 h 36"/>
              <a:gd name="T26" fmla="*/ 0 w 32"/>
              <a:gd name="T27" fmla="*/ 26 h 36"/>
              <a:gd name="T28" fmla="*/ 0 w 32"/>
              <a:gd name="T29" fmla="*/ 32 h 36"/>
              <a:gd name="T30" fmla="*/ 0 w 32"/>
              <a:gd name="T31" fmla="*/ 34 h 36"/>
              <a:gd name="T32" fmla="*/ 0 w 32"/>
              <a:gd name="T33" fmla="*/ 36 h 36"/>
              <a:gd name="T34" fmla="*/ 14 w 32"/>
              <a:gd name="T35" fmla="*/ 36 h 36"/>
              <a:gd name="T36" fmla="*/ 16 w 32"/>
              <a:gd name="T37" fmla="*/ 32 h 36"/>
              <a:gd name="T38" fmla="*/ 16 w 32"/>
              <a:gd name="T39" fmla="*/ 30 h 36"/>
              <a:gd name="T40" fmla="*/ 18 w 32"/>
              <a:gd name="T41" fmla="*/ 28 h 36"/>
              <a:gd name="T42" fmla="*/ 28 w 32"/>
              <a:gd name="T43" fmla="*/ 28 h 36"/>
              <a:gd name="T44" fmla="*/ 28 w 32"/>
              <a:gd name="T45" fmla="*/ 3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6">
                <a:moveTo>
                  <a:pt x="28" y="30"/>
                </a:moveTo>
                <a:lnTo>
                  <a:pt x="30" y="28"/>
                </a:lnTo>
                <a:lnTo>
                  <a:pt x="30" y="24"/>
                </a:lnTo>
                <a:lnTo>
                  <a:pt x="32" y="24"/>
                </a:lnTo>
                <a:lnTo>
                  <a:pt x="32" y="18"/>
                </a:lnTo>
                <a:lnTo>
                  <a:pt x="30" y="12"/>
                </a:lnTo>
                <a:lnTo>
                  <a:pt x="28" y="6"/>
                </a:lnTo>
                <a:lnTo>
                  <a:pt x="28" y="0"/>
                </a:lnTo>
                <a:lnTo>
                  <a:pt x="30" y="0"/>
                </a:lnTo>
                <a:lnTo>
                  <a:pt x="24" y="4"/>
                </a:lnTo>
                <a:lnTo>
                  <a:pt x="20" y="10"/>
                </a:lnTo>
                <a:lnTo>
                  <a:pt x="10" y="10"/>
                </a:lnTo>
                <a:lnTo>
                  <a:pt x="2" y="20"/>
                </a:lnTo>
                <a:lnTo>
                  <a:pt x="0" y="26"/>
                </a:lnTo>
                <a:lnTo>
                  <a:pt x="0" y="32"/>
                </a:lnTo>
                <a:lnTo>
                  <a:pt x="0" y="34"/>
                </a:lnTo>
                <a:lnTo>
                  <a:pt x="0" y="36"/>
                </a:lnTo>
                <a:lnTo>
                  <a:pt x="14" y="36"/>
                </a:lnTo>
                <a:lnTo>
                  <a:pt x="16" y="32"/>
                </a:lnTo>
                <a:lnTo>
                  <a:pt x="16" y="30"/>
                </a:lnTo>
                <a:lnTo>
                  <a:pt x="18" y="28"/>
                </a:lnTo>
                <a:lnTo>
                  <a:pt x="28" y="28"/>
                </a:lnTo>
                <a:lnTo>
                  <a:pt x="28" y="30"/>
                </a:lnTo>
                <a:close/>
              </a:path>
            </a:pathLst>
          </a:custGeom>
          <a:solidFill>
            <a:srgbClr val="FFFF99"/>
          </a:solidFill>
          <a:ln w="7938">
            <a:solidFill>
              <a:srgbClr val="000000"/>
            </a:solidFill>
            <a:prstDash val="solid"/>
            <a:round/>
            <a:headEnd/>
            <a:tailEnd/>
          </a:ln>
        </p:spPr>
        <p:txBody>
          <a:bodyPr/>
          <a:lstStyle/>
          <a:p>
            <a:endParaRPr lang="en-US"/>
          </a:p>
        </p:txBody>
      </p:sp>
      <p:sp>
        <p:nvSpPr>
          <p:cNvPr id="4278" name="Freeform 182"/>
          <p:cNvSpPr>
            <a:spLocks/>
          </p:cNvSpPr>
          <p:nvPr/>
        </p:nvSpPr>
        <p:spPr bwMode="auto">
          <a:xfrm>
            <a:off x="6329364" y="4107796"/>
            <a:ext cx="47625" cy="69850"/>
          </a:xfrm>
          <a:custGeom>
            <a:avLst/>
            <a:gdLst>
              <a:gd name="T0" fmla="*/ 0 w 30"/>
              <a:gd name="T1" fmla="*/ 8 h 44"/>
              <a:gd name="T2" fmla="*/ 2 w 30"/>
              <a:gd name="T3" fmla="*/ 12 h 44"/>
              <a:gd name="T4" fmla="*/ 6 w 30"/>
              <a:gd name="T5" fmla="*/ 14 h 44"/>
              <a:gd name="T6" fmla="*/ 6 w 30"/>
              <a:gd name="T7" fmla="*/ 18 h 44"/>
              <a:gd name="T8" fmla="*/ 4 w 30"/>
              <a:gd name="T9" fmla="*/ 22 h 44"/>
              <a:gd name="T10" fmla="*/ 4 w 30"/>
              <a:gd name="T11" fmla="*/ 26 h 44"/>
              <a:gd name="T12" fmla="*/ 4 w 30"/>
              <a:gd name="T13" fmla="*/ 30 h 44"/>
              <a:gd name="T14" fmla="*/ 6 w 30"/>
              <a:gd name="T15" fmla="*/ 36 h 44"/>
              <a:gd name="T16" fmla="*/ 10 w 30"/>
              <a:gd name="T17" fmla="*/ 44 h 44"/>
              <a:gd name="T18" fmla="*/ 16 w 30"/>
              <a:gd name="T19" fmla="*/ 36 h 44"/>
              <a:gd name="T20" fmla="*/ 24 w 30"/>
              <a:gd name="T21" fmla="*/ 30 h 44"/>
              <a:gd name="T22" fmla="*/ 28 w 30"/>
              <a:gd name="T23" fmla="*/ 24 h 44"/>
              <a:gd name="T24" fmla="*/ 30 w 30"/>
              <a:gd name="T25" fmla="*/ 20 h 44"/>
              <a:gd name="T26" fmla="*/ 30 w 30"/>
              <a:gd name="T27" fmla="*/ 16 h 44"/>
              <a:gd name="T28" fmla="*/ 30 w 30"/>
              <a:gd name="T29" fmla="*/ 14 h 44"/>
              <a:gd name="T30" fmla="*/ 28 w 30"/>
              <a:gd name="T31" fmla="*/ 12 h 44"/>
              <a:gd name="T32" fmla="*/ 26 w 30"/>
              <a:gd name="T33" fmla="*/ 10 h 44"/>
              <a:gd name="T34" fmla="*/ 24 w 30"/>
              <a:gd name="T35" fmla="*/ 8 h 44"/>
              <a:gd name="T36" fmla="*/ 26 w 30"/>
              <a:gd name="T37" fmla="*/ 4 h 44"/>
              <a:gd name="T38" fmla="*/ 28 w 30"/>
              <a:gd name="T39" fmla="*/ 2 h 44"/>
              <a:gd name="T40" fmla="*/ 18 w 30"/>
              <a:gd name="T41" fmla="*/ 0 h 44"/>
              <a:gd name="T42" fmla="*/ 16 w 30"/>
              <a:gd name="T43" fmla="*/ 2 h 44"/>
              <a:gd name="T44" fmla="*/ 16 w 30"/>
              <a:gd name="T45" fmla="*/ 4 h 44"/>
              <a:gd name="T46" fmla="*/ 14 w 30"/>
              <a:gd name="T47" fmla="*/ 8 h 44"/>
              <a:gd name="T48" fmla="*/ 0 w 30"/>
              <a:gd name="T49" fmla="*/ 8 h 44"/>
              <a:gd name="T50" fmla="*/ 0 w 30"/>
              <a:gd name="T51" fmla="*/ 6 h 44"/>
              <a:gd name="T52" fmla="*/ 0 w 30"/>
              <a:gd name="T53" fmla="*/ 4 h 44"/>
              <a:gd name="T54" fmla="*/ 0 w 30"/>
              <a:gd name="T55"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 h="44">
                <a:moveTo>
                  <a:pt x="0" y="8"/>
                </a:moveTo>
                <a:lnTo>
                  <a:pt x="2" y="12"/>
                </a:lnTo>
                <a:lnTo>
                  <a:pt x="6" y="14"/>
                </a:lnTo>
                <a:lnTo>
                  <a:pt x="6" y="18"/>
                </a:lnTo>
                <a:lnTo>
                  <a:pt x="4" y="22"/>
                </a:lnTo>
                <a:lnTo>
                  <a:pt x="4" y="26"/>
                </a:lnTo>
                <a:lnTo>
                  <a:pt x="4" y="30"/>
                </a:lnTo>
                <a:lnTo>
                  <a:pt x="6" y="36"/>
                </a:lnTo>
                <a:lnTo>
                  <a:pt x="10" y="44"/>
                </a:lnTo>
                <a:lnTo>
                  <a:pt x="16" y="36"/>
                </a:lnTo>
                <a:lnTo>
                  <a:pt x="24" y="30"/>
                </a:lnTo>
                <a:lnTo>
                  <a:pt x="28" y="24"/>
                </a:lnTo>
                <a:lnTo>
                  <a:pt x="30" y="20"/>
                </a:lnTo>
                <a:lnTo>
                  <a:pt x="30" y="16"/>
                </a:lnTo>
                <a:lnTo>
                  <a:pt x="30" y="14"/>
                </a:lnTo>
                <a:lnTo>
                  <a:pt x="28" y="12"/>
                </a:lnTo>
                <a:lnTo>
                  <a:pt x="26" y="10"/>
                </a:lnTo>
                <a:lnTo>
                  <a:pt x="24" y="8"/>
                </a:lnTo>
                <a:lnTo>
                  <a:pt x="26" y="4"/>
                </a:lnTo>
                <a:lnTo>
                  <a:pt x="28" y="2"/>
                </a:lnTo>
                <a:lnTo>
                  <a:pt x="18" y="0"/>
                </a:lnTo>
                <a:lnTo>
                  <a:pt x="16" y="2"/>
                </a:lnTo>
                <a:lnTo>
                  <a:pt x="16" y="4"/>
                </a:lnTo>
                <a:lnTo>
                  <a:pt x="14" y="8"/>
                </a:lnTo>
                <a:lnTo>
                  <a:pt x="0" y="8"/>
                </a:lnTo>
                <a:lnTo>
                  <a:pt x="0" y="6"/>
                </a:lnTo>
                <a:lnTo>
                  <a:pt x="0" y="4"/>
                </a:lnTo>
                <a:lnTo>
                  <a:pt x="0" y="8"/>
                </a:lnTo>
                <a:close/>
              </a:path>
            </a:pathLst>
          </a:custGeom>
          <a:solidFill>
            <a:srgbClr val="FFFF99"/>
          </a:solidFill>
          <a:ln w="7938">
            <a:solidFill>
              <a:srgbClr val="000000"/>
            </a:solidFill>
            <a:prstDash val="solid"/>
            <a:round/>
            <a:headEnd/>
            <a:tailEnd/>
          </a:ln>
        </p:spPr>
        <p:txBody>
          <a:bodyPr/>
          <a:lstStyle/>
          <a:p>
            <a:endParaRPr lang="en-US"/>
          </a:p>
        </p:txBody>
      </p:sp>
      <p:sp>
        <p:nvSpPr>
          <p:cNvPr id="4279" name="Freeform 183"/>
          <p:cNvSpPr>
            <a:spLocks/>
          </p:cNvSpPr>
          <p:nvPr/>
        </p:nvSpPr>
        <p:spPr bwMode="auto">
          <a:xfrm>
            <a:off x="6253163" y="4930122"/>
            <a:ext cx="57150" cy="60325"/>
          </a:xfrm>
          <a:custGeom>
            <a:avLst/>
            <a:gdLst>
              <a:gd name="T0" fmla="*/ 30 w 36"/>
              <a:gd name="T1" fmla="*/ 0 h 38"/>
              <a:gd name="T2" fmla="*/ 22 w 36"/>
              <a:gd name="T3" fmla="*/ 0 h 38"/>
              <a:gd name="T4" fmla="*/ 8 w 36"/>
              <a:gd name="T5" fmla="*/ 10 h 38"/>
              <a:gd name="T6" fmla="*/ 2 w 36"/>
              <a:gd name="T7" fmla="*/ 18 h 38"/>
              <a:gd name="T8" fmla="*/ 0 w 36"/>
              <a:gd name="T9" fmla="*/ 22 h 38"/>
              <a:gd name="T10" fmla="*/ 0 w 36"/>
              <a:gd name="T11" fmla="*/ 26 h 38"/>
              <a:gd name="T12" fmla="*/ 2 w 36"/>
              <a:gd name="T13" fmla="*/ 34 h 38"/>
              <a:gd name="T14" fmla="*/ 6 w 36"/>
              <a:gd name="T15" fmla="*/ 36 h 38"/>
              <a:gd name="T16" fmla="*/ 10 w 36"/>
              <a:gd name="T17" fmla="*/ 38 h 38"/>
              <a:gd name="T18" fmla="*/ 14 w 36"/>
              <a:gd name="T19" fmla="*/ 38 h 38"/>
              <a:gd name="T20" fmla="*/ 18 w 36"/>
              <a:gd name="T21" fmla="*/ 34 h 38"/>
              <a:gd name="T22" fmla="*/ 26 w 36"/>
              <a:gd name="T23" fmla="*/ 28 h 38"/>
              <a:gd name="T24" fmla="*/ 34 w 36"/>
              <a:gd name="T25" fmla="*/ 18 h 38"/>
              <a:gd name="T26" fmla="*/ 36 w 36"/>
              <a:gd name="T27" fmla="*/ 10 h 38"/>
              <a:gd name="T28" fmla="*/ 32 w 36"/>
              <a:gd name="T29" fmla="*/ 6 h 38"/>
              <a:gd name="T30" fmla="*/ 30 w 36"/>
              <a:gd name="T31" fmla="*/ 4 h 38"/>
              <a:gd name="T32" fmla="*/ 30 w 36"/>
              <a:gd name="T3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38">
                <a:moveTo>
                  <a:pt x="30" y="0"/>
                </a:moveTo>
                <a:lnTo>
                  <a:pt x="22" y="0"/>
                </a:lnTo>
                <a:lnTo>
                  <a:pt x="8" y="10"/>
                </a:lnTo>
                <a:lnTo>
                  <a:pt x="2" y="18"/>
                </a:lnTo>
                <a:lnTo>
                  <a:pt x="0" y="22"/>
                </a:lnTo>
                <a:lnTo>
                  <a:pt x="0" y="26"/>
                </a:lnTo>
                <a:lnTo>
                  <a:pt x="2" y="34"/>
                </a:lnTo>
                <a:lnTo>
                  <a:pt x="6" y="36"/>
                </a:lnTo>
                <a:lnTo>
                  <a:pt x="10" y="38"/>
                </a:lnTo>
                <a:lnTo>
                  <a:pt x="14" y="38"/>
                </a:lnTo>
                <a:lnTo>
                  <a:pt x="18" y="34"/>
                </a:lnTo>
                <a:lnTo>
                  <a:pt x="26" y="28"/>
                </a:lnTo>
                <a:lnTo>
                  <a:pt x="34" y="18"/>
                </a:lnTo>
                <a:lnTo>
                  <a:pt x="36" y="10"/>
                </a:lnTo>
                <a:lnTo>
                  <a:pt x="32" y="6"/>
                </a:lnTo>
                <a:lnTo>
                  <a:pt x="30" y="4"/>
                </a:lnTo>
                <a:lnTo>
                  <a:pt x="30" y="0"/>
                </a:lnTo>
                <a:close/>
              </a:path>
            </a:pathLst>
          </a:custGeom>
          <a:solidFill>
            <a:srgbClr val="FFFF99"/>
          </a:solidFill>
          <a:ln w="7938">
            <a:solidFill>
              <a:srgbClr val="000000"/>
            </a:solidFill>
            <a:prstDash val="solid"/>
            <a:round/>
            <a:headEnd/>
            <a:tailEnd/>
          </a:ln>
        </p:spPr>
        <p:txBody>
          <a:bodyPr/>
          <a:lstStyle/>
          <a:p>
            <a:endParaRPr lang="en-US"/>
          </a:p>
        </p:txBody>
      </p:sp>
      <p:sp>
        <p:nvSpPr>
          <p:cNvPr id="4280" name="Freeform 184"/>
          <p:cNvSpPr>
            <a:spLocks/>
          </p:cNvSpPr>
          <p:nvPr/>
        </p:nvSpPr>
        <p:spPr bwMode="auto">
          <a:xfrm>
            <a:off x="6351589" y="4844397"/>
            <a:ext cx="34925" cy="41275"/>
          </a:xfrm>
          <a:custGeom>
            <a:avLst/>
            <a:gdLst>
              <a:gd name="T0" fmla="*/ 22 w 22"/>
              <a:gd name="T1" fmla="*/ 18 h 26"/>
              <a:gd name="T2" fmla="*/ 18 w 22"/>
              <a:gd name="T3" fmla="*/ 24 h 26"/>
              <a:gd name="T4" fmla="*/ 16 w 22"/>
              <a:gd name="T5" fmla="*/ 26 h 26"/>
              <a:gd name="T6" fmla="*/ 14 w 22"/>
              <a:gd name="T7" fmla="*/ 26 h 26"/>
              <a:gd name="T8" fmla="*/ 6 w 22"/>
              <a:gd name="T9" fmla="*/ 26 h 26"/>
              <a:gd name="T10" fmla="*/ 2 w 22"/>
              <a:gd name="T11" fmla="*/ 22 h 26"/>
              <a:gd name="T12" fmla="*/ 0 w 22"/>
              <a:gd name="T13" fmla="*/ 18 h 26"/>
              <a:gd name="T14" fmla="*/ 0 w 22"/>
              <a:gd name="T15" fmla="*/ 12 h 26"/>
              <a:gd name="T16" fmla="*/ 0 w 22"/>
              <a:gd name="T17" fmla="*/ 8 h 26"/>
              <a:gd name="T18" fmla="*/ 2 w 22"/>
              <a:gd name="T19" fmla="*/ 6 h 26"/>
              <a:gd name="T20" fmla="*/ 8 w 22"/>
              <a:gd name="T21" fmla="*/ 2 h 26"/>
              <a:gd name="T22" fmla="*/ 14 w 22"/>
              <a:gd name="T23" fmla="*/ 0 h 26"/>
              <a:gd name="T24" fmla="*/ 22 w 22"/>
              <a:gd name="T25" fmla="*/ 0 h 26"/>
              <a:gd name="T26" fmla="*/ 22 w 22"/>
              <a:gd name="T27"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22" y="18"/>
                </a:moveTo>
                <a:lnTo>
                  <a:pt x="18" y="24"/>
                </a:lnTo>
                <a:lnTo>
                  <a:pt x="16" y="26"/>
                </a:lnTo>
                <a:lnTo>
                  <a:pt x="14" y="26"/>
                </a:lnTo>
                <a:lnTo>
                  <a:pt x="6" y="26"/>
                </a:lnTo>
                <a:lnTo>
                  <a:pt x="2" y="22"/>
                </a:lnTo>
                <a:lnTo>
                  <a:pt x="0" y="18"/>
                </a:lnTo>
                <a:lnTo>
                  <a:pt x="0" y="12"/>
                </a:lnTo>
                <a:lnTo>
                  <a:pt x="0" y="8"/>
                </a:lnTo>
                <a:lnTo>
                  <a:pt x="2" y="6"/>
                </a:lnTo>
                <a:lnTo>
                  <a:pt x="8" y="2"/>
                </a:lnTo>
                <a:lnTo>
                  <a:pt x="14" y="0"/>
                </a:lnTo>
                <a:lnTo>
                  <a:pt x="22" y="0"/>
                </a:lnTo>
                <a:lnTo>
                  <a:pt x="22" y="18"/>
                </a:lnTo>
                <a:close/>
              </a:path>
            </a:pathLst>
          </a:custGeom>
          <a:solidFill>
            <a:srgbClr val="FFFF99"/>
          </a:solidFill>
          <a:ln w="7938">
            <a:solidFill>
              <a:srgbClr val="000000"/>
            </a:solidFill>
            <a:prstDash val="solid"/>
            <a:round/>
            <a:headEnd/>
            <a:tailEnd/>
          </a:ln>
        </p:spPr>
        <p:txBody>
          <a:bodyPr/>
          <a:lstStyle/>
          <a:p>
            <a:endParaRPr lang="en-US"/>
          </a:p>
        </p:txBody>
      </p:sp>
      <p:sp>
        <p:nvSpPr>
          <p:cNvPr id="4281" name="Freeform 185"/>
          <p:cNvSpPr>
            <a:spLocks/>
          </p:cNvSpPr>
          <p:nvPr/>
        </p:nvSpPr>
        <p:spPr bwMode="auto">
          <a:xfrm>
            <a:off x="6427788" y="4336397"/>
            <a:ext cx="82550" cy="231775"/>
          </a:xfrm>
          <a:custGeom>
            <a:avLst/>
            <a:gdLst>
              <a:gd name="T0" fmla="*/ 0 w 52"/>
              <a:gd name="T1" fmla="*/ 88 h 146"/>
              <a:gd name="T2" fmla="*/ 8 w 52"/>
              <a:gd name="T3" fmla="*/ 88 h 146"/>
              <a:gd name="T4" fmla="*/ 10 w 52"/>
              <a:gd name="T5" fmla="*/ 94 h 146"/>
              <a:gd name="T6" fmla="*/ 14 w 52"/>
              <a:gd name="T7" fmla="*/ 96 h 146"/>
              <a:gd name="T8" fmla="*/ 20 w 52"/>
              <a:gd name="T9" fmla="*/ 96 h 146"/>
              <a:gd name="T10" fmla="*/ 28 w 52"/>
              <a:gd name="T11" fmla="*/ 96 h 146"/>
              <a:gd name="T12" fmla="*/ 28 w 52"/>
              <a:gd name="T13" fmla="*/ 108 h 146"/>
              <a:gd name="T14" fmla="*/ 26 w 52"/>
              <a:gd name="T15" fmla="*/ 116 h 146"/>
              <a:gd name="T16" fmla="*/ 24 w 52"/>
              <a:gd name="T17" fmla="*/ 126 h 146"/>
              <a:gd name="T18" fmla="*/ 26 w 52"/>
              <a:gd name="T19" fmla="*/ 134 h 146"/>
              <a:gd name="T20" fmla="*/ 30 w 52"/>
              <a:gd name="T21" fmla="*/ 138 h 146"/>
              <a:gd name="T22" fmla="*/ 36 w 52"/>
              <a:gd name="T23" fmla="*/ 142 h 146"/>
              <a:gd name="T24" fmla="*/ 38 w 52"/>
              <a:gd name="T25" fmla="*/ 146 h 146"/>
              <a:gd name="T26" fmla="*/ 38 w 52"/>
              <a:gd name="T27" fmla="*/ 136 h 146"/>
              <a:gd name="T28" fmla="*/ 40 w 52"/>
              <a:gd name="T29" fmla="*/ 134 h 146"/>
              <a:gd name="T30" fmla="*/ 42 w 52"/>
              <a:gd name="T31" fmla="*/ 132 h 146"/>
              <a:gd name="T32" fmla="*/ 46 w 52"/>
              <a:gd name="T33" fmla="*/ 128 h 146"/>
              <a:gd name="T34" fmla="*/ 48 w 52"/>
              <a:gd name="T35" fmla="*/ 126 h 146"/>
              <a:gd name="T36" fmla="*/ 50 w 52"/>
              <a:gd name="T37" fmla="*/ 120 h 146"/>
              <a:gd name="T38" fmla="*/ 52 w 52"/>
              <a:gd name="T39" fmla="*/ 114 h 146"/>
              <a:gd name="T40" fmla="*/ 52 w 52"/>
              <a:gd name="T41" fmla="*/ 104 h 146"/>
              <a:gd name="T42" fmla="*/ 52 w 52"/>
              <a:gd name="T43" fmla="*/ 98 h 146"/>
              <a:gd name="T44" fmla="*/ 48 w 52"/>
              <a:gd name="T45" fmla="*/ 92 h 146"/>
              <a:gd name="T46" fmla="*/ 40 w 52"/>
              <a:gd name="T47" fmla="*/ 80 h 146"/>
              <a:gd name="T48" fmla="*/ 32 w 52"/>
              <a:gd name="T49" fmla="*/ 70 h 146"/>
              <a:gd name="T50" fmla="*/ 30 w 52"/>
              <a:gd name="T51" fmla="*/ 64 h 146"/>
              <a:gd name="T52" fmla="*/ 28 w 52"/>
              <a:gd name="T53" fmla="*/ 58 h 146"/>
              <a:gd name="T54" fmla="*/ 30 w 52"/>
              <a:gd name="T55" fmla="*/ 48 h 146"/>
              <a:gd name="T56" fmla="*/ 34 w 52"/>
              <a:gd name="T57" fmla="*/ 40 h 146"/>
              <a:gd name="T58" fmla="*/ 32 w 52"/>
              <a:gd name="T59" fmla="*/ 12 h 146"/>
              <a:gd name="T60" fmla="*/ 30 w 52"/>
              <a:gd name="T61" fmla="*/ 10 h 146"/>
              <a:gd name="T62" fmla="*/ 28 w 52"/>
              <a:gd name="T63" fmla="*/ 6 h 146"/>
              <a:gd name="T64" fmla="*/ 26 w 52"/>
              <a:gd name="T65" fmla="*/ 0 h 146"/>
              <a:gd name="T66" fmla="*/ 10 w 52"/>
              <a:gd name="T67" fmla="*/ 0 h 146"/>
              <a:gd name="T68" fmla="*/ 12 w 52"/>
              <a:gd name="T69" fmla="*/ 8 h 146"/>
              <a:gd name="T70" fmla="*/ 16 w 52"/>
              <a:gd name="T71" fmla="*/ 18 h 146"/>
              <a:gd name="T72" fmla="*/ 14 w 52"/>
              <a:gd name="T73" fmla="*/ 22 h 146"/>
              <a:gd name="T74" fmla="*/ 12 w 52"/>
              <a:gd name="T75" fmla="*/ 26 h 146"/>
              <a:gd name="T76" fmla="*/ 8 w 52"/>
              <a:gd name="T77" fmla="*/ 30 h 146"/>
              <a:gd name="T78" fmla="*/ 8 w 52"/>
              <a:gd name="T79" fmla="*/ 36 h 146"/>
              <a:gd name="T80" fmla="*/ 8 w 52"/>
              <a:gd name="T81" fmla="*/ 46 h 146"/>
              <a:gd name="T82" fmla="*/ 10 w 52"/>
              <a:gd name="T83" fmla="*/ 54 h 146"/>
              <a:gd name="T84" fmla="*/ 6 w 52"/>
              <a:gd name="T85" fmla="*/ 60 h 146"/>
              <a:gd name="T86" fmla="*/ 2 w 52"/>
              <a:gd name="T87" fmla="*/ 66 h 146"/>
              <a:gd name="T88" fmla="*/ 0 w 52"/>
              <a:gd name="T89" fmla="*/ 72 h 146"/>
              <a:gd name="T90" fmla="*/ 0 w 52"/>
              <a:gd name="T91" fmla="*/ 78 h 146"/>
              <a:gd name="T92" fmla="*/ 0 w 52"/>
              <a:gd name="T93" fmla="*/ 82 h 146"/>
              <a:gd name="T94" fmla="*/ 0 w 52"/>
              <a:gd name="T95" fmla="*/ 86 h 146"/>
              <a:gd name="T96" fmla="*/ 4 w 52"/>
              <a:gd name="T97" fmla="*/ 86 h 146"/>
              <a:gd name="T98" fmla="*/ 0 w 52"/>
              <a:gd name="T99" fmla="*/ 8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 h="146">
                <a:moveTo>
                  <a:pt x="0" y="88"/>
                </a:moveTo>
                <a:lnTo>
                  <a:pt x="8" y="88"/>
                </a:lnTo>
                <a:lnTo>
                  <a:pt x="10" y="94"/>
                </a:lnTo>
                <a:lnTo>
                  <a:pt x="14" y="96"/>
                </a:lnTo>
                <a:lnTo>
                  <a:pt x="20" y="96"/>
                </a:lnTo>
                <a:lnTo>
                  <a:pt x="28" y="96"/>
                </a:lnTo>
                <a:lnTo>
                  <a:pt x="28" y="108"/>
                </a:lnTo>
                <a:lnTo>
                  <a:pt x="26" y="116"/>
                </a:lnTo>
                <a:lnTo>
                  <a:pt x="24" y="126"/>
                </a:lnTo>
                <a:lnTo>
                  <a:pt x="26" y="134"/>
                </a:lnTo>
                <a:lnTo>
                  <a:pt x="30" y="138"/>
                </a:lnTo>
                <a:lnTo>
                  <a:pt x="36" y="142"/>
                </a:lnTo>
                <a:lnTo>
                  <a:pt x="38" y="146"/>
                </a:lnTo>
                <a:lnTo>
                  <a:pt x="38" y="136"/>
                </a:lnTo>
                <a:lnTo>
                  <a:pt x="40" y="134"/>
                </a:lnTo>
                <a:lnTo>
                  <a:pt x="42" y="132"/>
                </a:lnTo>
                <a:lnTo>
                  <a:pt x="46" y="128"/>
                </a:lnTo>
                <a:lnTo>
                  <a:pt x="48" y="126"/>
                </a:lnTo>
                <a:lnTo>
                  <a:pt x="50" y="120"/>
                </a:lnTo>
                <a:lnTo>
                  <a:pt x="52" y="114"/>
                </a:lnTo>
                <a:lnTo>
                  <a:pt x="52" y="104"/>
                </a:lnTo>
                <a:lnTo>
                  <a:pt x="52" y="98"/>
                </a:lnTo>
                <a:lnTo>
                  <a:pt x="48" y="92"/>
                </a:lnTo>
                <a:lnTo>
                  <a:pt x="40" y="80"/>
                </a:lnTo>
                <a:lnTo>
                  <a:pt x="32" y="70"/>
                </a:lnTo>
                <a:lnTo>
                  <a:pt x="30" y="64"/>
                </a:lnTo>
                <a:lnTo>
                  <a:pt x="28" y="58"/>
                </a:lnTo>
                <a:lnTo>
                  <a:pt x="30" y="48"/>
                </a:lnTo>
                <a:lnTo>
                  <a:pt x="34" y="40"/>
                </a:lnTo>
                <a:lnTo>
                  <a:pt x="32" y="12"/>
                </a:lnTo>
                <a:lnTo>
                  <a:pt x="30" y="10"/>
                </a:lnTo>
                <a:lnTo>
                  <a:pt x="28" y="6"/>
                </a:lnTo>
                <a:lnTo>
                  <a:pt x="26" y="0"/>
                </a:lnTo>
                <a:lnTo>
                  <a:pt x="10" y="0"/>
                </a:lnTo>
                <a:lnTo>
                  <a:pt x="12" y="8"/>
                </a:lnTo>
                <a:lnTo>
                  <a:pt x="16" y="18"/>
                </a:lnTo>
                <a:lnTo>
                  <a:pt x="14" y="22"/>
                </a:lnTo>
                <a:lnTo>
                  <a:pt x="12" y="26"/>
                </a:lnTo>
                <a:lnTo>
                  <a:pt x="8" y="30"/>
                </a:lnTo>
                <a:lnTo>
                  <a:pt x="8" y="36"/>
                </a:lnTo>
                <a:lnTo>
                  <a:pt x="8" y="46"/>
                </a:lnTo>
                <a:lnTo>
                  <a:pt x="10" y="54"/>
                </a:lnTo>
                <a:lnTo>
                  <a:pt x="6" y="60"/>
                </a:lnTo>
                <a:lnTo>
                  <a:pt x="2" y="66"/>
                </a:lnTo>
                <a:lnTo>
                  <a:pt x="0" y="72"/>
                </a:lnTo>
                <a:lnTo>
                  <a:pt x="0" y="78"/>
                </a:lnTo>
                <a:lnTo>
                  <a:pt x="0" y="82"/>
                </a:lnTo>
                <a:lnTo>
                  <a:pt x="0" y="86"/>
                </a:lnTo>
                <a:lnTo>
                  <a:pt x="4" y="86"/>
                </a:lnTo>
                <a:lnTo>
                  <a:pt x="0" y="88"/>
                </a:lnTo>
                <a:close/>
              </a:path>
            </a:pathLst>
          </a:custGeom>
          <a:solidFill>
            <a:srgbClr val="FFFF99"/>
          </a:solidFill>
          <a:ln w="7938">
            <a:solidFill>
              <a:srgbClr val="000000"/>
            </a:solidFill>
            <a:prstDash val="solid"/>
            <a:round/>
            <a:headEnd/>
            <a:tailEnd/>
          </a:ln>
        </p:spPr>
        <p:txBody>
          <a:bodyPr/>
          <a:lstStyle/>
          <a:p>
            <a:endParaRPr lang="en-US"/>
          </a:p>
        </p:txBody>
      </p:sp>
      <p:sp>
        <p:nvSpPr>
          <p:cNvPr id="4282" name="Freeform 186"/>
          <p:cNvSpPr>
            <a:spLocks/>
          </p:cNvSpPr>
          <p:nvPr/>
        </p:nvSpPr>
        <p:spPr bwMode="auto">
          <a:xfrm>
            <a:off x="5092700" y="3606147"/>
            <a:ext cx="76200" cy="22225"/>
          </a:xfrm>
          <a:custGeom>
            <a:avLst/>
            <a:gdLst>
              <a:gd name="T0" fmla="*/ 0 w 48"/>
              <a:gd name="T1" fmla="*/ 8 h 14"/>
              <a:gd name="T2" fmla="*/ 14 w 48"/>
              <a:gd name="T3" fmla="*/ 8 h 14"/>
              <a:gd name="T4" fmla="*/ 18 w 48"/>
              <a:gd name="T5" fmla="*/ 6 h 14"/>
              <a:gd name="T6" fmla="*/ 20 w 48"/>
              <a:gd name="T7" fmla="*/ 4 h 14"/>
              <a:gd name="T8" fmla="*/ 24 w 48"/>
              <a:gd name="T9" fmla="*/ 2 h 14"/>
              <a:gd name="T10" fmla="*/ 28 w 48"/>
              <a:gd name="T11" fmla="*/ 0 h 14"/>
              <a:gd name="T12" fmla="*/ 30 w 48"/>
              <a:gd name="T13" fmla="*/ 4 h 14"/>
              <a:gd name="T14" fmla="*/ 36 w 48"/>
              <a:gd name="T15" fmla="*/ 6 h 14"/>
              <a:gd name="T16" fmla="*/ 48 w 48"/>
              <a:gd name="T17" fmla="*/ 8 h 14"/>
              <a:gd name="T18" fmla="*/ 44 w 48"/>
              <a:gd name="T19" fmla="*/ 12 h 14"/>
              <a:gd name="T20" fmla="*/ 40 w 48"/>
              <a:gd name="T21" fmla="*/ 14 h 14"/>
              <a:gd name="T22" fmla="*/ 32 w 48"/>
              <a:gd name="T23" fmla="*/ 10 h 14"/>
              <a:gd name="T24" fmla="*/ 26 w 48"/>
              <a:gd name="T25" fmla="*/ 8 h 14"/>
              <a:gd name="T26" fmla="*/ 26 w 48"/>
              <a:gd name="T27" fmla="*/ 12 h 14"/>
              <a:gd name="T28" fmla="*/ 12 w 48"/>
              <a:gd name="T29" fmla="*/ 14 h 14"/>
              <a:gd name="T30" fmla="*/ 0 w 48"/>
              <a:gd name="T31" fmla="*/ 14 h 14"/>
              <a:gd name="T32" fmla="*/ 2 w 48"/>
              <a:gd name="T33" fmla="*/ 8 h 14"/>
              <a:gd name="T34" fmla="*/ 0 w 48"/>
              <a:gd name="T35"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14">
                <a:moveTo>
                  <a:pt x="0" y="8"/>
                </a:moveTo>
                <a:lnTo>
                  <a:pt x="14" y="8"/>
                </a:lnTo>
                <a:lnTo>
                  <a:pt x="18" y="6"/>
                </a:lnTo>
                <a:lnTo>
                  <a:pt x="20" y="4"/>
                </a:lnTo>
                <a:lnTo>
                  <a:pt x="24" y="2"/>
                </a:lnTo>
                <a:lnTo>
                  <a:pt x="28" y="0"/>
                </a:lnTo>
                <a:lnTo>
                  <a:pt x="30" y="4"/>
                </a:lnTo>
                <a:lnTo>
                  <a:pt x="36" y="6"/>
                </a:lnTo>
                <a:lnTo>
                  <a:pt x="48" y="8"/>
                </a:lnTo>
                <a:lnTo>
                  <a:pt x="44" y="12"/>
                </a:lnTo>
                <a:lnTo>
                  <a:pt x="40" y="14"/>
                </a:lnTo>
                <a:lnTo>
                  <a:pt x="32" y="10"/>
                </a:lnTo>
                <a:lnTo>
                  <a:pt x="26" y="8"/>
                </a:lnTo>
                <a:lnTo>
                  <a:pt x="26" y="12"/>
                </a:lnTo>
                <a:lnTo>
                  <a:pt x="12" y="14"/>
                </a:lnTo>
                <a:lnTo>
                  <a:pt x="0" y="14"/>
                </a:lnTo>
                <a:lnTo>
                  <a:pt x="2" y="8"/>
                </a:lnTo>
                <a:lnTo>
                  <a:pt x="0" y="8"/>
                </a:lnTo>
                <a:close/>
              </a:path>
            </a:pathLst>
          </a:custGeom>
          <a:solidFill>
            <a:srgbClr val="FFFF99"/>
          </a:solidFill>
          <a:ln w="7938">
            <a:solidFill>
              <a:srgbClr val="000000"/>
            </a:solidFill>
            <a:prstDash val="solid"/>
            <a:round/>
            <a:headEnd/>
            <a:tailEnd/>
          </a:ln>
        </p:spPr>
        <p:txBody>
          <a:bodyPr/>
          <a:lstStyle/>
          <a:p>
            <a:endParaRPr lang="en-US"/>
          </a:p>
        </p:txBody>
      </p:sp>
      <p:sp>
        <p:nvSpPr>
          <p:cNvPr id="4283" name="Freeform 187"/>
          <p:cNvSpPr>
            <a:spLocks/>
          </p:cNvSpPr>
          <p:nvPr/>
        </p:nvSpPr>
        <p:spPr bwMode="auto">
          <a:xfrm>
            <a:off x="5095876" y="3647422"/>
            <a:ext cx="73025" cy="41275"/>
          </a:xfrm>
          <a:custGeom>
            <a:avLst/>
            <a:gdLst>
              <a:gd name="T0" fmla="*/ 0 w 46"/>
              <a:gd name="T1" fmla="*/ 4 h 26"/>
              <a:gd name="T2" fmla="*/ 12 w 46"/>
              <a:gd name="T3" fmla="*/ 4 h 26"/>
              <a:gd name="T4" fmla="*/ 22 w 46"/>
              <a:gd name="T5" fmla="*/ 2 h 26"/>
              <a:gd name="T6" fmla="*/ 34 w 46"/>
              <a:gd name="T7" fmla="*/ 0 h 26"/>
              <a:gd name="T8" fmla="*/ 46 w 46"/>
              <a:gd name="T9" fmla="*/ 0 h 26"/>
              <a:gd name="T10" fmla="*/ 46 w 46"/>
              <a:gd name="T11" fmla="*/ 4 h 26"/>
              <a:gd name="T12" fmla="*/ 46 w 46"/>
              <a:gd name="T13" fmla="*/ 8 h 26"/>
              <a:gd name="T14" fmla="*/ 42 w 46"/>
              <a:gd name="T15" fmla="*/ 8 h 26"/>
              <a:gd name="T16" fmla="*/ 44 w 46"/>
              <a:gd name="T17" fmla="*/ 12 h 26"/>
              <a:gd name="T18" fmla="*/ 46 w 46"/>
              <a:gd name="T19" fmla="*/ 12 h 26"/>
              <a:gd name="T20" fmla="*/ 46 w 46"/>
              <a:gd name="T21" fmla="*/ 18 h 26"/>
              <a:gd name="T22" fmla="*/ 40 w 46"/>
              <a:gd name="T23" fmla="*/ 20 h 26"/>
              <a:gd name="T24" fmla="*/ 36 w 46"/>
              <a:gd name="T25" fmla="*/ 22 h 26"/>
              <a:gd name="T26" fmla="*/ 32 w 46"/>
              <a:gd name="T27" fmla="*/ 24 h 26"/>
              <a:gd name="T28" fmla="*/ 28 w 46"/>
              <a:gd name="T29" fmla="*/ 24 h 26"/>
              <a:gd name="T30" fmla="*/ 28 w 46"/>
              <a:gd name="T31" fmla="*/ 26 h 26"/>
              <a:gd name="T32" fmla="*/ 22 w 46"/>
              <a:gd name="T33" fmla="*/ 18 h 26"/>
              <a:gd name="T34" fmla="*/ 18 w 46"/>
              <a:gd name="T35" fmla="*/ 14 h 26"/>
              <a:gd name="T36" fmla="*/ 12 w 46"/>
              <a:gd name="T37" fmla="*/ 12 h 26"/>
              <a:gd name="T38" fmla="*/ 6 w 46"/>
              <a:gd name="T39" fmla="*/ 10 h 26"/>
              <a:gd name="T40" fmla="*/ 0 w 46"/>
              <a:gd name="T41"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26">
                <a:moveTo>
                  <a:pt x="0" y="4"/>
                </a:moveTo>
                <a:lnTo>
                  <a:pt x="12" y="4"/>
                </a:lnTo>
                <a:lnTo>
                  <a:pt x="22" y="2"/>
                </a:lnTo>
                <a:lnTo>
                  <a:pt x="34" y="0"/>
                </a:lnTo>
                <a:lnTo>
                  <a:pt x="46" y="0"/>
                </a:lnTo>
                <a:lnTo>
                  <a:pt x="46" y="4"/>
                </a:lnTo>
                <a:lnTo>
                  <a:pt x="46" y="8"/>
                </a:lnTo>
                <a:lnTo>
                  <a:pt x="42" y="8"/>
                </a:lnTo>
                <a:lnTo>
                  <a:pt x="44" y="12"/>
                </a:lnTo>
                <a:lnTo>
                  <a:pt x="46" y="12"/>
                </a:lnTo>
                <a:lnTo>
                  <a:pt x="46" y="18"/>
                </a:lnTo>
                <a:lnTo>
                  <a:pt x="40" y="20"/>
                </a:lnTo>
                <a:lnTo>
                  <a:pt x="36" y="22"/>
                </a:lnTo>
                <a:lnTo>
                  <a:pt x="32" y="24"/>
                </a:lnTo>
                <a:lnTo>
                  <a:pt x="28" y="24"/>
                </a:lnTo>
                <a:lnTo>
                  <a:pt x="28" y="26"/>
                </a:lnTo>
                <a:lnTo>
                  <a:pt x="22" y="18"/>
                </a:lnTo>
                <a:lnTo>
                  <a:pt x="18" y="14"/>
                </a:lnTo>
                <a:lnTo>
                  <a:pt x="12" y="12"/>
                </a:lnTo>
                <a:lnTo>
                  <a:pt x="6" y="10"/>
                </a:lnTo>
                <a:lnTo>
                  <a:pt x="0" y="4"/>
                </a:lnTo>
                <a:close/>
              </a:path>
            </a:pathLst>
          </a:custGeom>
          <a:solidFill>
            <a:srgbClr val="FFFF99"/>
          </a:solidFill>
          <a:ln w="7938">
            <a:solidFill>
              <a:srgbClr val="000000"/>
            </a:solidFill>
            <a:prstDash val="solid"/>
            <a:round/>
            <a:headEnd/>
            <a:tailEnd/>
          </a:ln>
        </p:spPr>
        <p:txBody>
          <a:bodyPr/>
          <a:lstStyle/>
          <a:p>
            <a:endParaRPr lang="en-US"/>
          </a:p>
        </p:txBody>
      </p:sp>
      <p:sp>
        <p:nvSpPr>
          <p:cNvPr id="4284" name="Freeform 188"/>
          <p:cNvSpPr>
            <a:spLocks/>
          </p:cNvSpPr>
          <p:nvPr/>
        </p:nvSpPr>
        <p:spPr bwMode="auto">
          <a:xfrm>
            <a:off x="5187950" y="3726797"/>
            <a:ext cx="69850" cy="98425"/>
          </a:xfrm>
          <a:custGeom>
            <a:avLst/>
            <a:gdLst>
              <a:gd name="T0" fmla="*/ 26 w 44"/>
              <a:gd name="T1" fmla="*/ 62 h 62"/>
              <a:gd name="T2" fmla="*/ 18 w 44"/>
              <a:gd name="T3" fmla="*/ 54 h 62"/>
              <a:gd name="T4" fmla="*/ 10 w 44"/>
              <a:gd name="T5" fmla="*/ 48 h 62"/>
              <a:gd name="T6" fmla="*/ 6 w 44"/>
              <a:gd name="T7" fmla="*/ 40 h 62"/>
              <a:gd name="T8" fmla="*/ 2 w 44"/>
              <a:gd name="T9" fmla="*/ 32 h 62"/>
              <a:gd name="T10" fmla="*/ 0 w 44"/>
              <a:gd name="T11" fmla="*/ 20 h 62"/>
              <a:gd name="T12" fmla="*/ 4 w 44"/>
              <a:gd name="T13" fmla="*/ 14 h 62"/>
              <a:gd name="T14" fmla="*/ 10 w 44"/>
              <a:gd name="T15" fmla="*/ 8 h 62"/>
              <a:gd name="T16" fmla="*/ 16 w 44"/>
              <a:gd name="T17" fmla="*/ 2 h 62"/>
              <a:gd name="T18" fmla="*/ 24 w 44"/>
              <a:gd name="T19" fmla="*/ 0 h 62"/>
              <a:gd name="T20" fmla="*/ 30 w 44"/>
              <a:gd name="T21" fmla="*/ 2 h 62"/>
              <a:gd name="T22" fmla="*/ 34 w 44"/>
              <a:gd name="T23" fmla="*/ 4 h 62"/>
              <a:gd name="T24" fmla="*/ 36 w 44"/>
              <a:gd name="T25" fmla="*/ 8 h 62"/>
              <a:gd name="T26" fmla="*/ 38 w 44"/>
              <a:gd name="T27" fmla="*/ 14 h 62"/>
              <a:gd name="T28" fmla="*/ 40 w 44"/>
              <a:gd name="T29" fmla="*/ 24 h 62"/>
              <a:gd name="T30" fmla="*/ 44 w 44"/>
              <a:gd name="T31" fmla="*/ 34 h 62"/>
              <a:gd name="T32" fmla="*/ 42 w 44"/>
              <a:gd name="T33" fmla="*/ 38 h 62"/>
              <a:gd name="T34" fmla="*/ 40 w 44"/>
              <a:gd name="T35" fmla="*/ 44 h 62"/>
              <a:gd name="T36" fmla="*/ 36 w 44"/>
              <a:gd name="T37" fmla="*/ 50 h 62"/>
              <a:gd name="T38" fmla="*/ 30 w 44"/>
              <a:gd name="T39" fmla="*/ 56 h 62"/>
              <a:gd name="T40" fmla="*/ 24 w 44"/>
              <a:gd name="T41" fmla="*/ 60 h 62"/>
              <a:gd name="T42" fmla="*/ 26 w 44"/>
              <a:gd name="T43"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2">
                <a:moveTo>
                  <a:pt x="26" y="62"/>
                </a:moveTo>
                <a:lnTo>
                  <a:pt x="18" y="54"/>
                </a:lnTo>
                <a:lnTo>
                  <a:pt x="10" y="48"/>
                </a:lnTo>
                <a:lnTo>
                  <a:pt x="6" y="40"/>
                </a:lnTo>
                <a:lnTo>
                  <a:pt x="2" y="32"/>
                </a:lnTo>
                <a:lnTo>
                  <a:pt x="0" y="20"/>
                </a:lnTo>
                <a:lnTo>
                  <a:pt x="4" y="14"/>
                </a:lnTo>
                <a:lnTo>
                  <a:pt x="10" y="8"/>
                </a:lnTo>
                <a:lnTo>
                  <a:pt x="16" y="2"/>
                </a:lnTo>
                <a:lnTo>
                  <a:pt x="24" y="0"/>
                </a:lnTo>
                <a:lnTo>
                  <a:pt x="30" y="2"/>
                </a:lnTo>
                <a:lnTo>
                  <a:pt x="34" y="4"/>
                </a:lnTo>
                <a:lnTo>
                  <a:pt x="36" y="8"/>
                </a:lnTo>
                <a:lnTo>
                  <a:pt x="38" y="14"/>
                </a:lnTo>
                <a:lnTo>
                  <a:pt x="40" y="24"/>
                </a:lnTo>
                <a:lnTo>
                  <a:pt x="44" y="34"/>
                </a:lnTo>
                <a:lnTo>
                  <a:pt x="42" y="38"/>
                </a:lnTo>
                <a:lnTo>
                  <a:pt x="40" y="44"/>
                </a:lnTo>
                <a:lnTo>
                  <a:pt x="36" y="50"/>
                </a:lnTo>
                <a:lnTo>
                  <a:pt x="30" y="56"/>
                </a:lnTo>
                <a:lnTo>
                  <a:pt x="24" y="60"/>
                </a:lnTo>
                <a:lnTo>
                  <a:pt x="26" y="62"/>
                </a:lnTo>
                <a:close/>
              </a:path>
            </a:pathLst>
          </a:custGeom>
          <a:solidFill>
            <a:srgbClr val="FFFF99"/>
          </a:solidFill>
          <a:ln w="7938">
            <a:solidFill>
              <a:srgbClr val="000000"/>
            </a:solidFill>
            <a:prstDash val="solid"/>
            <a:round/>
            <a:headEnd/>
            <a:tailEnd/>
          </a:ln>
        </p:spPr>
        <p:txBody>
          <a:bodyPr/>
          <a:lstStyle/>
          <a:p>
            <a:endParaRPr lang="en-US"/>
          </a:p>
        </p:txBody>
      </p:sp>
      <p:sp>
        <p:nvSpPr>
          <p:cNvPr id="4285" name="Freeform 189"/>
          <p:cNvSpPr>
            <a:spLocks/>
          </p:cNvSpPr>
          <p:nvPr/>
        </p:nvSpPr>
        <p:spPr bwMode="auto">
          <a:xfrm>
            <a:off x="5534025" y="3695047"/>
            <a:ext cx="50800" cy="155575"/>
          </a:xfrm>
          <a:custGeom>
            <a:avLst/>
            <a:gdLst>
              <a:gd name="T0" fmla="*/ 22 w 32"/>
              <a:gd name="T1" fmla="*/ 98 h 98"/>
              <a:gd name="T2" fmla="*/ 14 w 32"/>
              <a:gd name="T3" fmla="*/ 90 h 98"/>
              <a:gd name="T4" fmla="*/ 8 w 32"/>
              <a:gd name="T5" fmla="*/ 82 h 98"/>
              <a:gd name="T6" fmla="*/ 12 w 32"/>
              <a:gd name="T7" fmla="*/ 80 h 98"/>
              <a:gd name="T8" fmla="*/ 12 w 32"/>
              <a:gd name="T9" fmla="*/ 54 h 98"/>
              <a:gd name="T10" fmla="*/ 10 w 32"/>
              <a:gd name="T11" fmla="*/ 48 h 98"/>
              <a:gd name="T12" fmla="*/ 10 w 32"/>
              <a:gd name="T13" fmla="*/ 44 h 98"/>
              <a:gd name="T14" fmla="*/ 10 w 32"/>
              <a:gd name="T15" fmla="*/ 38 h 98"/>
              <a:gd name="T16" fmla="*/ 8 w 32"/>
              <a:gd name="T17" fmla="*/ 32 h 98"/>
              <a:gd name="T18" fmla="*/ 6 w 32"/>
              <a:gd name="T19" fmla="*/ 30 h 98"/>
              <a:gd name="T20" fmla="*/ 6 w 32"/>
              <a:gd name="T21" fmla="*/ 28 h 98"/>
              <a:gd name="T22" fmla="*/ 8 w 32"/>
              <a:gd name="T23" fmla="*/ 22 h 98"/>
              <a:gd name="T24" fmla="*/ 6 w 32"/>
              <a:gd name="T25" fmla="*/ 16 h 98"/>
              <a:gd name="T26" fmla="*/ 4 w 32"/>
              <a:gd name="T27" fmla="*/ 12 h 98"/>
              <a:gd name="T28" fmla="*/ 2 w 32"/>
              <a:gd name="T29" fmla="*/ 6 h 98"/>
              <a:gd name="T30" fmla="*/ 0 w 32"/>
              <a:gd name="T31" fmla="*/ 0 h 98"/>
              <a:gd name="T32" fmla="*/ 20 w 32"/>
              <a:gd name="T33" fmla="*/ 0 h 98"/>
              <a:gd name="T34" fmla="*/ 16 w 32"/>
              <a:gd name="T35" fmla="*/ 4 h 98"/>
              <a:gd name="T36" fmla="*/ 16 w 32"/>
              <a:gd name="T37" fmla="*/ 10 h 98"/>
              <a:gd name="T38" fmla="*/ 16 w 32"/>
              <a:gd name="T39" fmla="*/ 14 h 98"/>
              <a:gd name="T40" fmla="*/ 18 w 32"/>
              <a:gd name="T41" fmla="*/ 18 h 98"/>
              <a:gd name="T42" fmla="*/ 26 w 32"/>
              <a:gd name="T43" fmla="*/ 24 h 98"/>
              <a:gd name="T44" fmla="*/ 26 w 32"/>
              <a:gd name="T45" fmla="*/ 28 h 98"/>
              <a:gd name="T46" fmla="*/ 26 w 32"/>
              <a:gd name="T47" fmla="*/ 44 h 98"/>
              <a:gd name="T48" fmla="*/ 28 w 32"/>
              <a:gd name="T49" fmla="*/ 56 h 98"/>
              <a:gd name="T50" fmla="*/ 28 w 32"/>
              <a:gd name="T51" fmla="*/ 68 h 98"/>
              <a:gd name="T52" fmla="*/ 30 w 32"/>
              <a:gd name="T53" fmla="*/ 90 h 98"/>
              <a:gd name="T54" fmla="*/ 30 w 32"/>
              <a:gd name="T55" fmla="*/ 92 h 98"/>
              <a:gd name="T56" fmla="*/ 32 w 32"/>
              <a:gd name="T57" fmla="*/ 94 h 98"/>
              <a:gd name="T58" fmla="*/ 22 w 32"/>
              <a:gd name="T59"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 h="98">
                <a:moveTo>
                  <a:pt x="22" y="98"/>
                </a:moveTo>
                <a:lnTo>
                  <a:pt x="14" y="90"/>
                </a:lnTo>
                <a:lnTo>
                  <a:pt x="8" y="82"/>
                </a:lnTo>
                <a:lnTo>
                  <a:pt x="12" y="80"/>
                </a:lnTo>
                <a:lnTo>
                  <a:pt x="12" y="54"/>
                </a:lnTo>
                <a:lnTo>
                  <a:pt x="10" y="48"/>
                </a:lnTo>
                <a:lnTo>
                  <a:pt x="10" y="44"/>
                </a:lnTo>
                <a:lnTo>
                  <a:pt x="10" y="38"/>
                </a:lnTo>
                <a:lnTo>
                  <a:pt x="8" y="32"/>
                </a:lnTo>
                <a:lnTo>
                  <a:pt x="6" y="30"/>
                </a:lnTo>
                <a:lnTo>
                  <a:pt x="6" y="28"/>
                </a:lnTo>
                <a:lnTo>
                  <a:pt x="8" y="22"/>
                </a:lnTo>
                <a:lnTo>
                  <a:pt x="6" y="16"/>
                </a:lnTo>
                <a:lnTo>
                  <a:pt x="4" y="12"/>
                </a:lnTo>
                <a:lnTo>
                  <a:pt x="2" y="6"/>
                </a:lnTo>
                <a:lnTo>
                  <a:pt x="0" y="0"/>
                </a:lnTo>
                <a:lnTo>
                  <a:pt x="20" y="0"/>
                </a:lnTo>
                <a:lnTo>
                  <a:pt x="16" y="4"/>
                </a:lnTo>
                <a:lnTo>
                  <a:pt x="16" y="10"/>
                </a:lnTo>
                <a:lnTo>
                  <a:pt x="16" y="14"/>
                </a:lnTo>
                <a:lnTo>
                  <a:pt x="18" y="18"/>
                </a:lnTo>
                <a:lnTo>
                  <a:pt x="26" y="24"/>
                </a:lnTo>
                <a:lnTo>
                  <a:pt x="26" y="28"/>
                </a:lnTo>
                <a:lnTo>
                  <a:pt x="26" y="44"/>
                </a:lnTo>
                <a:lnTo>
                  <a:pt x="28" y="56"/>
                </a:lnTo>
                <a:lnTo>
                  <a:pt x="28" y="68"/>
                </a:lnTo>
                <a:lnTo>
                  <a:pt x="30" y="90"/>
                </a:lnTo>
                <a:lnTo>
                  <a:pt x="30" y="92"/>
                </a:lnTo>
                <a:lnTo>
                  <a:pt x="32" y="94"/>
                </a:lnTo>
                <a:lnTo>
                  <a:pt x="22" y="98"/>
                </a:lnTo>
                <a:close/>
              </a:path>
            </a:pathLst>
          </a:custGeom>
          <a:solidFill>
            <a:srgbClr val="FFFF99"/>
          </a:solidFill>
          <a:ln w="7938">
            <a:solidFill>
              <a:srgbClr val="000000"/>
            </a:solidFill>
            <a:prstDash val="solid"/>
            <a:round/>
            <a:headEnd/>
            <a:tailEnd/>
          </a:ln>
        </p:spPr>
        <p:txBody>
          <a:bodyPr/>
          <a:lstStyle/>
          <a:p>
            <a:endParaRPr lang="en-US"/>
          </a:p>
        </p:txBody>
      </p:sp>
      <p:sp>
        <p:nvSpPr>
          <p:cNvPr id="4286" name="Freeform 190"/>
          <p:cNvSpPr>
            <a:spLocks/>
          </p:cNvSpPr>
          <p:nvPr/>
        </p:nvSpPr>
        <p:spPr bwMode="auto">
          <a:xfrm>
            <a:off x="5794376" y="3964922"/>
            <a:ext cx="47625" cy="41275"/>
          </a:xfrm>
          <a:custGeom>
            <a:avLst/>
            <a:gdLst>
              <a:gd name="T0" fmla="*/ 30 w 30"/>
              <a:gd name="T1" fmla="*/ 26 h 26"/>
              <a:gd name="T2" fmla="*/ 20 w 30"/>
              <a:gd name="T3" fmla="*/ 26 h 26"/>
              <a:gd name="T4" fmla="*/ 12 w 30"/>
              <a:gd name="T5" fmla="*/ 26 h 26"/>
              <a:gd name="T6" fmla="*/ 0 w 30"/>
              <a:gd name="T7" fmla="*/ 24 h 26"/>
              <a:gd name="T8" fmla="*/ 6 w 30"/>
              <a:gd name="T9" fmla="*/ 2 h 26"/>
              <a:gd name="T10" fmla="*/ 30 w 30"/>
              <a:gd name="T11" fmla="*/ 4 h 26"/>
              <a:gd name="T12" fmla="*/ 30 w 30"/>
              <a:gd name="T13" fmla="*/ 0 h 26"/>
              <a:gd name="T14" fmla="*/ 30 w 30"/>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6">
                <a:moveTo>
                  <a:pt x="30" y="26"/>
                </a:moveTo>
                <a:lnTo>
                  <a:pt x="20" y="26"/>
                </a:lnTo>
                <a:lnTo>
                  <a:pt x="12" y="26"/>
                </a:lnTo>
                <a:lnTo>
                  <a:pt x="0" y="24"/>
                </a:lnTo>
                <a:lnTo>
                  <a:pt x="6" y="2"/>
                </a:lnTo>
                <a:lnTo>
                  <a:pt x="30" y="4"/>
                </a:lnTo>
                <a:lnTo>
                  <a:pt x="30" y="0"/>
                </a:lnTo>
                <a:lnTo>
                  <a:pt x="30" y="26"/>
                </a:lnTo>
                <a:close/>
              </a:path>
            </a:pathLst>
          </a:custGeom>
          <a:solidFill>
            <a:srgbClr val="FFFF99"/>
          </a:solidFill>
          <a:ln w="7938">
            <a:solidFill>
              <a:srgbClr val="000000"/>
            </a:solidFill>
            <a:prstDash val="solid"/>
            <a:round/>
            <a:headEnd/>
            <a:tailEnd/>
          </a:ln>
        </p:spPr>
        <p:txBody>
          <a:bodyPr/>
          <a:lstStyle/>
          <a:p>
            <a:endParaRPr lang="en-US"/>
          </a:p>
        </p:txBody>
      </p:sp>
      <p:sp>
        <p:nvSpPr>
          <p:cNvPr id="4287" name="Freeform 191"/>
          <p:cNvSpPr>
            <a:spLocks/>
          </p:cNvSpPr>
          <p:nvPr/>
        </p:nvSpPr>
        <p:spPr bwMode="auto">
          <a:xfrm>
            <a:off x="5864225" y="4174471"/>
            <a:ext cx="25400" cy="38100"/>
          </a:xfrm>
          <a:custGeom>
            <a:avLst/>
            <a:gdLst>
              <a:gd name="T0" fmla="*/ 8 w 16"/>
              <a:gd name="T1" fmla="*/ 24 h 24"/>
              <a:gd name="T2" fmla="*/ 0 w 16"/>
              <a:gd name="T3" fmla="*/ 10 h 24"/>
              <a:gd name="T4" fmla="*/ 6 w 16"/>
              <a:gd name="T5" fmla="*/ 4 h 24"/>
              <a:gd name="T6" fmla="*/ 10 w 16"/>
              <a:gd name="T7" fmla="*/ 2 h 24"/>
              <a:gd name="T8" fmla="*/ 14 w 16"/>
              <a:gd name="T9" fmla="*/ 0 h 24"/>
              <a:gd name="T10" fmla="*/ 16 w 16"/>
              <a:gd name="T11" fmla="*/ 2 h 24"/>
              <a:gd name="T12" fmla="*/ 16 w 16"/>
              <a:gd name="T13" fmla="*/ 6 h 24"/>
              <a:gd name="T14" fmla="*/ 12 w 16"/>
              <a:gd name="T15" fmla="*/ 8 h 24"/>
              <a:gd name="T16" fmla="*/ 10 w 16"/>
              <a:gd name="T17" fmla="*/ 12 h 24"/>
              <a:gd name="T18" fmla="*/ 8 w 16"/>
              <a:gd name="T19" fmla="*/ 22 h 24"/>
              <a:gd name="T20" fmla="*/ 8 w 16"/>
              <a:gd name="T2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4">
                <a:moveTo>
                  <a:pt x="8" y="24"/>
                </a:moveTo>
                <a:lnTo>
                  <a:pt x="0" y="10"/>
                </a:lnTo>
                <a:lnTo>
                  <a:pt x="6" y="4"/>
                </a:lnTo>
                <a:lnTo>
                  <a:pt x="10" y="2"/>
                </a:lnTo>
                <a:lnTo>
                  <a:pt x="14" y="0"/>
                </a:lnTo>
                <a:lnTo>
                  <a:pt x="16" y="2"/>
                </a:lnTo>
                <a:lnTo>
                  <a:pt x="16" y="6"/>
                </a:lnTo>
                <a:lnTo>
                  <a:pt x="12" y="8"/>
                </a:lnTo>
                <a:lnTo>
                  <a:pt x="10" y="12"/>
                </a:lnTo>
                <a:lnTo>
                  <a:pt x="8" y="22"/>
                </a:lnTo>
                <a:lnTo>
                  <a:pt x="8" y="24"/>
                </a:lnTo>
                <a:close/>
              </a:path>
            </a:pathLst>
          </a:custGeom>
          <a:solidFill>
            <a:srgbClr val="FFFF99"/>
          </a:solidFill>
          <a:ln w="7938">
            <a:solidFill>
              <a:srgbClr val="000000"/>
            </a:solidFill>
            <a:prstDash val="solid"/>
            <a:round/>
            <a:headEnd/>
            <a:tailEnd/>
          </a:ln>
        </p:spPr>
        <p:txBody>
          <a:bodyPr/>
          <a:lstStyle/>
          <a:p>
            <a:endParaRPr lang="en-US"/>
          </a:p>
        </p:txBody>
      </p:sp>
      <p:sp>
        <p:nvSpPr>
          <p:cNvPr id="4288" name="Freeform 192"/>
          <p:cNvSpPr>
            <a:spLocks/>
          </p:cNvSpPr>
          <p:nvPr/>
        </p:nvSpPr>
        <p:spPr bwMode="auto">
          <a:xfrm>
            <a:off x="6376989" y="2917172"/>
            <a:ext cx="34925" cy="22225"/>
          </a:xfrm>
          <a:custGeom>
            <a:avLst/>
            <a:gdLst>
              <a:gd name="T0" fmla="*/ 10 w 22"/>
              <a:gd name="T1" fmla="*/ 14 h 14"/>
              <a:gd name="T2" fmla="*/ 0 w 22"/>
              <a:gd name="T3" fmla="*/ 14 h 14"/>
              <a:gd name="T4" fmla="*/ 0 w 22"/>
              <a:gd name="T5" fmla="*/ 10 h 14"/>
              <a:gd name="T6" fmla="*/ 2 w 22"/>
              <a:gd name="T7" fmla="*/ 8 h 14"/>
              <a:gd name="T8" fmla="*/ 4 w 22"/>
              <a:gd name="T9" fmla="*/ 4 h 14"/>
              <a:gd name="T10" fmla="*/ 8 w 22"/>
              <a:gd name="T11" fmla="*/ 0 h 14"/>
              <a:gd name="T12" fmla="*/ 10 w 22"/>
              <a:gd name="T13" fmla="*/ 4 h 14"/>
              <a:gd name="T14" fmla="*/ 14 w 22"/>
              <a:gd name="T15" fmla="*/ 4 h 14"/>
              <a:gd name="T16" fmla="*/ 22 w 22"/>
              <a:gd name="T17" fmla="*/ 0 h 14"/>
              <a:gd name="T18" fmla="*/ 22 w 22"/>
              <a:gd name="T19" fmla="*/ 6 h 14"/>
              <a:gd name="T20" fmla="*/ 18 w 22"/>
              <a:gd name="T21" fmla="*/ 10 h 14"/>
              <a:gd name="T22" fmla="*/ 10 w 22"/>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4">
                <a:moveTo>
                  <a:pt x="10" y="14"/>
                </a:moveTo>
                <a:lnTo>
                  <a:pt x="0" y="14"/>
                </a:lnTo>
                <a:lnTo>
                  <a:pt x="0" y="10"/>
                </a:lnTo>
                <a:lnTo>
                  <a:pt x="2" y="8"/>
                </a:lnTo>
                <a:lnTo>
                  <a:pt x="4" y="4"/>
                </a:lnTo>
                <a:lnTo>
                  <a:pt x="8" y="0"/>
                </a:lnTo>
                <a:lnTo>
                  <a:pt x="10" y="4"/>
                </a:lnTo>
                <a:lnTo>
                  <a:pt x="14" y="4"/>
                </a:lnTo>
                <a:lnTo>
                  <a:pt x="22" y="0"/>
                </a:lnTo>
                <a:lnTo>
                  <a:pt x="22" y="6"/>
                </a:lnTo>
                <a:lnTo>
                  <a:pt x="18" y="10"/>
                </a:lnTo>
                <a:lnTo>
                  <a:pt x="10" y="14"/>
                </a:lnTo>
                <a:close/>
              </a:path>
            </a:pathLst>
          </a:custGeom>
          <a:solidFill>
            <a:srgbClr val="FFFF99"/>
          </a:solidFill>
          <a:ln w="7938">
            <a:solidFill>
              <a:srgbClr val="000000"/>
            </a:solidFill>
            <a:prstDash val="solid"/>
            <a:round/>
            <a:headEnd/>
            <a:tailEnd/>
          </a:ln>
        </p:spPr>
        <p:txBody>
          <a:bodyPr/>
          <a:lstStyle/>
          <a:p>
            <a:endParaRPr lang="en-US"/>
          </a:p>
        </p:txBody>
      </p:sp>
      <p:sp>
        <p:nvSpPr>
          <p:cNvPr id="4289" name="Freeform 193"/>
          <p:cNvSpPr>
            <a:spLocks/>
          </p:cNvSpPr>
          <p:nvPr/>
        </p:nvSpPr>
        <p:spPr bwMode="auto">
          <a:xfrm>
            <a:off x="6491288" y="1917046"/>
            <a:ext cx="44450" cy="25400"/>
          </a:xfrm>
          <a:custGeom>
            <a:avLst/>
            <a:gdLst>
              <a:gd name="T0" fmla="*/ 28 w 28"/>
              <a:gd name="T1" fmla="*/ 10 h 16"/>
              <a:gd name="T2" fmla="*/ 22 w 28"/>
              <a:gd name="T3" fmla="*/ 14 h 16"/>
              <a:gd name="T4" fmla="*/ 14 w 28"/>
              <a:gd name="T5" fmla="*/ 16 h 16"/>
              <a:gd name="T6" fmla="*/ 8 w 28"/>
              <a:gd name="T7" fmla="*/ 16 h 16"/>
              <a:gd name="T8" fmla="*/ 4 w 28"/>
              <a:gd name="T9" fmla="*/ 12 h 16"/>
              <a:gd name="T10" fmla="*/ 2 w 28"/>
              <a:gd name="T11" fmla="*/ 8 h 16"/>
              <a:gd name="T12" fmla="*/ 0 w 28"/>
              <a:gd name="T13" fmla="*/ 2 h 16"/>
              <a:gd name="T14" fmla="*/ 8 w 28"/>
              <a:gd name="T15" fmla="*/ 0 h 16"/>
              <a:gd name="T16" fmla="*/ 12 w 28"/>
              <a:gd name="T17" fmla="*/ 2 h 16"/>
              <a:gd name="T18" fmla="*/ 16 w 28"/>
              <a:gd name="T19" fmla="*/ 2 h 16"/>
              <a:gd name="T20" fmla="*/ 20 w 28"/>
              <a:gd name="T21" fmla="*/ 4 h 16"/>
              <a:gd name="T22" fmla="*/ 28 w 28"/>
              <a:gd name="T23"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16">
                <a:moveTo>
                  <a:pt x="28" y="10"/>
                </a:moveTo>
                <a:lnTo>
                  <a:pt x="22" y="14"/>
                </a:lnTo>
                <a:lnTo>
                  <a:pt x="14" y="16"/>
                </a:lnTo>
                <a:lnTo>
                  <a:pt x="8" y="16"/>
                </a:lnTo>
                <a:lnTo>
                  <a:pt x="4" y="12"/>
                </a:lnTo>
                <a:lnTo>
                  <a:pt x="2" y="8"/>
                </a:lnTo>
                <a:lnTo>
                  <a:pt x="0" y="2"/>
                </a:lnTo>
                <a:lnTo>
                  <a:pt x="8" y="0"/>
                </a:lnTo>
                <a:lnTo>
                  <a:pt x="12" y="2"/>
                </a:lnTo>
                <a:lnTo>
                  <a:pt x="16" y="2"/>
                </a:lnTo>
                <a:lnTo>
                  <a:pt x="20" y="4"/>
                </a:lnTo>
                <a:lnTo>
                  <a:pt x="28" y="10"/>
                </a:lnTo>
                <a:close/>
              </a:path>
            </a:pathLst>
          </a:custGeom>
          <a:solidFill>
            <a:srgbClr val="FFFF99"/>
          </a:solidFill>
          <a:ln w="7938">
            <a:solidFill>
              <a:srgbClr val="000000"/>
            </a:solidFill>
            <a:prstDash val="solid"/>
            <a:round/>
            <a:headEnd/>
            <a:tailEnd/>
          </a:ln>
        </p:spPr>
        <p:txBody>
          <a:bodyPr/>
          <a:lstStyle/>
          <a:p>
            <a:endParaRPr lang="en-US"/>
          </a:p>
        </p:txBody>
      </p:sp>
      <p:sp>
        <p:nvSpPr>
          <p:cNvPr id="4290" name="Freeform 194"/>
          <p:cNvSpPr>
            <a:spLocks/>
          </p:cNvSpPr>
          <p:nvPr/>
        </p:nvSpPr>
        <p:spPr bwMode="auto">
          <a:xfrm>
            <a:off x="6138864" y="2929871"/>
            <a:ext cx="73025" cy="12700"/>
          </a:xfrm>
          <a:custGeom>
            <a:avLst/>
            <a:gdLst>
              <a:gd name="T0" fmla="*/ 22 w 46"/>
              <a:gd name="T1" fmla="*/ 2 h 8"/>
              <a:gd name="T2" fmla="*/ 10 w 46"/>
              <a:gd name="T3" fmla="*/ 2 h 8"/>
              <a:gd name="T4" fmla="*/ 0 w 46"/>
              <a:gd name="T5" fmla="*/ 0 h 8"/>
              <a:gd name="T6" fmla="*/ 4 w 46"/>
              <a:gd name="T7" fmla="*/ 2 h 8"/>
              <a:gd name="T8" fmla="*/ 10 w 46"/>
              <a:gd name="T9" fmla="*/ 6 h 8"/>
              <a:gd name="T10" fmla="*/ 24 w 46"/>
              <a:gd name="T11" fmla="*/ 8 h 8"/>
              <a:gd name="T12" fmla="*/ 36 w 46"/>
              <a:gd name="T13" fmla="*/ 8 h 8"/>
              <a:gd name="T14" fmla="*/ 46 w 46"/>
              <a:gd name="T15" fmla="*/ 6 h 8"/>
              <a:gd name="T16" fmla="*/ 40 w 46"/>
              <a:gd name="T17" fmla="*/ 2 h 8"/>
              <a:gd name="T18" fmla="*/ 34 w 46"/>
              <a:gd name="T19" fmla="*/ 0 h 8"/>
              <a:gd name="T20" fmla="*/ 22 w 46"/>
              <a:gd name="T2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8">
                <a:moveTo>
                  <a:pt x="22" y="2"/>
                </a:moveTo>
                <a:lnTo>
                  <a:pt x="10" y="2"/>
                </a:lnTo>
                <a:lnTo>
                  <a:pt x="0" y="0"/>
                </a:lnTo>
                <a:lnTo>
                  <a:pt x="4" y="2"/>
                </a:lnTo>
                <a:lnTo>
                  <a:pt x="10" y="6"/>
                </a:lnTo>
                <a:lnTo>
                  <a:pt x="24" y="8"/>
                </a:lnTo>
                <a:lnTo>
                  <a:pt x="36" y="8"/>
                </a:lnTo>
                <a:lnTo>
                  <a:pt x="46" y="6"/>
                </a:lnTo>
                <a:lnTo>
                  <a:pt x="40" y="2"/>
                </a:lnTo>
                <a:lnTo>
                  <a:pt x="34" y="0"/>
                </a:lnTo>
                <a:lnTo>
                  <a:pt x="22" y="2"/>
                </a:lnTo>
                <a:close/>
              </a:path>
            </a:pathLst>
          </a:custGeom>
          <a:solidFill>
            <a:srgbClr val="FFFF99"/>
          </a:solidFill>
          <a:ln w="7938">
            <a:solidFill>
              <a:srgbClr val="000000"/>
            </a:solidFill>
            <a:prstDash val="solid"/>
            <a:round/>
            <a:headEnd/>
            <a:tailEnd/>
          </a:ln>
        </p:spPr>
        <p:txBody>
          <a:bodyPr/>
          <a:lstStyle/>
          <a:p>
            <a:endParaRPr lang="en-US"/>
          </a:p>
        </p:txBody>
      </p:sp>
      <p:sp>
        <p:nvSpPr>
          <p:cNvPr id="4291" name="Freeform 195"/>
          <p:cNvSpPr>
            <a:spLocks/>
          </p:cNvSpPr>
          <p:nvPr/>
        </p:nvSpPr>
        <p:spPr bwMode="auto">
          <a:xfrm>
            <a:off x="5594350" y="2790172"/>
            <a:ext cx="25400" cy="15875"/>
          </a:xfrm>
          <a:custGeom>
            <a:avLst/>
            <a:gdLst>
              <a:gd name="T0" fmla="*/ 16 w 16"/>
              <a:gd name="T1" fmla="*/ 6 h 10"/>
              <a:gd name="T2" fmla="*/ 12 w 16"/>
              <a:gd name="T3" fmla="*/ 0 h 10"/>
              <a:gd name="T4" fmla="*/ 6 w 16"/>
              <a:gd name="T5" fmla="*/ 0 h 10"/>
              <a:gd name="T6" fmla="*/ 4 w 16"/>
              <a:gd name="T7" fmla="*/ 0 h 10"/>
              <a:gd name="T8" fmla="*/ 2 w 16"/>
              <a:gd name="T9" fmla="*/ 2 h 10"/>
              <a:gd name="T10" fmla="*/ 0 w 16"/>
              <a:gd name="T11" fmla="*/ 10 h 10"/>
              <a:gd name="T12" fmla="*/ 16 w 16"/>
              <a:gd name="T13" fmla="*/ 10 h 10"/>
              <a:gd name="T14" fmla="*/ 14 w 16"/>
              <a:gd name="T15" fmla="*/ 4 h 10"/>
              <a:gd name="T16" fmla="*/ 10 w 16"/>
              <a:gd name="T17" fmla="*/ 2 h 10"/>
              <a:gd name="T18" fmla="*/ 16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6" y="6"/>
                </a:moveTo>
                <a:lnTo>
                  <a:pt x="12" y="0"/>
                </a:lnTo>
                <a:lnTo>
                  <a:pt x="6" y="0"/>
                </a:lnTo>
                <a:lnTo>
                  <a:pt x="4" y="0"/>
                </a:lnTo>
                <a:lnTo>
                  <a:pt x="2" y="2"/>
                </a:lnTo>
                <a:lnTo>
                  <a:pt x="0" y="10"/>
                </a:lnTo>
                <a:lnTo>
                  <a:pt x="16" y="10"/>
                </a:lnTo>
                <a:lnTo>
                  <a:pt x="14" y="4"/>
                </a:lnTo>
                <a:lnTo>
                  <a:pt x="10" y="2"/>
                </a:lnTo>
                <a:lnTo>
                  <a:pt x="16" y="6"/>
                </a:lnTo>
                <a:close/>
              </a:path>
            </a:pathLst>
          </a:custGeom>
          <a:solidFill>
            <a:srgbClr val="FFFF99"/>
          </a:solidFill>
          <a:ln w="7938">
            <a:solidFill>
              <a:srgbClr val="000000"/>
            </a:solidFill>
            <a:prstDash val="solid"/>
            <a:round/>
            <a:headEnd/>
            <a:tailEnd/>
          </a:ln>
        </p:spPr>
        <p:txBody>
          <a:bodyPr/>
          <a:lstStyle/>
          <a:p>
            <a:endParaRPr lang="en-US"/>
          </a:p>
        </p:txBody>
      </p:sp>
      <p:sp>
        <p:nvSpPr>
          <p:cNvPr id="4292" name="Freeform 196"/>
          <p:cNvSpPr>
            <a:spLocks/>
          </p:cNvSpPr>
          <p:nvPr/>
        </p:nvSpPr>
        <p:spPr bwMode="auto">
          <a:xfrm>
            <a:off x="5756276" y="2698097"/>
            <a:ext cx="15875" cy="47625"/>
          </a:xfrm>
          <a:custGeom>
            <a:avLst/>
            <a:gdLst>
              <a:gd name="T0" fmla="*/ 0 w 10"/>
              <a:gd name="T1" fmla="*/ 30 h 30"/>
              <a:gd name="T2" fmla="*/ 0 w 10"/>
              <a:gd name="T3" fmla="*/ 12 h 30"/>
              <a:gd name="T4" fmla="*/ 2 w 10"/>
              <a:gd name="T5" fmla="*/ 6 h 30"/>
              <a:gd name="T6" fmla="*/ 6 w 10"/>
              <a:gd name="T7" fmla="*/ 0 h 30"/>
              <a:gd name="T8" fmla="*/ 8 w 10"/>
              <a:gd name="T9" fmla="*/ 6 h 30"/>
              <a:gd name="T10" fmla="*/ 10 w 10"/>
              <a:gd name="T11" fmla="*/ 10 h 30"/>
              <a:gd name="T12" fmla="*/ 10 w 10"/>
              <a:gd name="T13" fmla="*/ 30 h 30"/>
              <a:gd name="T14" fmla="*/ 0 w 10"/>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30">
                <a:moveTo>
                  <a:pt x="0" y="30"/>
                </a:moveTo>
                <a:lnTo>
                  <a:pt x="0" y="12"/>
                </a:lnTo>
                <a:lnTo>
                  <a:pt x="2" y="6"/>
                </a:lnTo>
                <a:lnTo>
                  <a:pt x="6" y="0"/>
                </a:lnTo>
                <a:lnTo>
                  <a:pt x="8" y="6"/>
                </a:lnTo>
                <a:lnTo>
                  <a:pt x="10" y="10"/>
                </a:lnTo>
                <a:lnTo>
                  <a:pt x="10" y="30"/>
                </a:lnTo>
                <a:lnTo>
                  <a:pt x="0" y="30"/>
                </a:lnTo>
                <a:close/>
              </a:path>
            </a:pathLst>
          </a:custGeom>
          <a:solidFill>
            <a:srgbClr val="FFFF99"/>
          </a:solidFill>
          <a:ln w="7938">
            <a:solidFill>
              <a:srgbClr val="000000"/>
            </a:solidFill>
            <a:prstDash val="solid"/>
            <a:round/>
            <a:headEnd/>
            <a:tailEnd/>
          </a:ln>
        </p:spPr>
        <p:txBody>
          <a:bodyPr/>
          <a:lstStyle/>
          <a:p>
            <a:endParaRPr lang="en-US"/>
          </a:p>
        </p:txBody>
      </p:sp>
      <p:sp>
        <p:nvSpPr>
          <p:cNvPr id="4293" name="Freeform 197"/>
          <p:cNvSpPr>
            <a:spLocks/>
          </p:cNvSpPr>
          <p:nvPr/>
        </p:nvSpPr>
        <p:spPr bwMode="auto">
          <a:xfrm>
            <a:off x="5734050" y="2752072"/>
            <a:ext cx="44450" cy="66675"/>
          </a:xfrm>
          <a:custGeom>
            <a:avLst/>
            <a:gdLst>
              <a:gd name="T0" fmla="*/ 12 w 28"/>
              <a:gd name="T1" fmla="*/ 8 h 42"/>
              <a:gd name="T2" fmla="*/ 16 w 28"/>
              <a:gd name="T3" fmla="*/ 4 h 42"/>
              <a:gd name="T4" fmla="*/ 20 w 28"/>
              <a:gd name="T5" fmla="*/ 0 h 42"/>
              <a:gd name="T6" fmla="*/ 24 w 28"/>
              <a:gd name="T7" fmla="*/ 4 h 42"/>
              <a:gd name="T8" fmla="*/ 28 w 28"/>
              <a:gd name="T9" fmla="*/ 8 h 42"/>
              <a:gd name="T10" fmla="*/ 28 w 28"/>
              <a:gd name="T11" fmla="*/ 36 h 42"/>
              <a:gd name="T12" fmla="*/ 24 w 28"/>
              <a:gd name="T13" fmla="*/ 38 h 42"/>
              <a:gd name="T14" fmla="*/ 20 w 28"/>
              <a:gd name="T15" fmla="*/ 40 h 42"/>
              <a:gd name="T16" fmla="*/ 14 w 28"/>
              <a:gd name="T17" fmla="*/ 42 h 42"/>
              <a:gd name="T18" fmla="*/ 10 w 28"/>
              <a:gd name="T19" fmla="*/ 38 h 42"/>
              <a:gd name="T20" fmla="*/ 10 w 28"/>
              <a:gd name="T21" fmla="*/ 36 h 42"/>
              <a:gd name="T22" fmla="*/ 10 w 28"/>
              <a:gd name="T23" fmla="*/ 32 h 42"/>
              <a:gd name="T24" fmla="*/ 10 w 28"/>
              <a:gd name="T25" fmla="*/ 14 h 42"/>
              <a:gd name="T26" fmla="*/ 4 w 28"/>
              <a:gd name="T27" fmla="*/ 12 h 42"/>
              <a:gd name="T28" fmla="*/ 0 w 28"/>
              <a:gd name="T29" fmla="*/ 8 h 42"/>
              <a:gd name="T30" fmla="*/ 4 w 28"/>
              <a:gd name="T31" fmla="*/ 6 h 42"/>
              <a:gd name="T32" fmla="*/ 8 w 28"/>
              <a:gd name="T33" fmla="*/ 6 h 42"/>
              <a:gd name="T34" fmla="*/ 12 w 28"/>
              <a:gd name="T35" fmla="*/ 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42">
                <a:moveTo>
                  <a:pt x="12" y="8"/>
                </a:moveTo>
                <a:lnTo>
                  <a:pt x="16" y="4"/>
                </a:lnTo>
                <a:lnTo>
                  <a:pt x="20" y="0"/>
                </a:lnTo>
                <a:lnTo>
                  <a:pt x="24" y="4"/>
                </a:lnTo>
                <a:lnTo>
                  <a:pt x="28" y="8"/>
                </a:lnTo>
                <a:lnTo>
                  <a:pt x="28" y="36"/>
                </a:lnTo>
                <a:lnTo>
                  <a:pt x="24" y="38"/>
                </a:lnTo>
                <a:lnTo>
                  <a:pt x="20" y="40"/>
                </a:lnTo>
                <a:lnTo>
                  <a:pt x="14" y="42"/>
                </a:lnTo>
                <a:lnTo>
                  <a:pt x="10" y="38"/>
                </a:lnTo>
                <a:lnTo>
                  <a:pt x="10" y="36"/>
                </a:lnTo>
                <a:lnTo>
                  <a:pt x="10" y="32"/>
                </a:lnTo>
                <a:lnTo>
                  <a:pt x="10" y="14"/>
                </a:lnTo>
                <a:lnTo>
                  <a:pt x="4" y="12"/>
                </a:lnTo>
                <a:lnTo>
                  <a:pt x="0" y="8"/>
                </a:lnTo>
                <a:lnTo>
                  <a:pt x="4" y="6"/>
                </a:lnTo>
                <a:lnTo>
                  <a:pt x="8" y="6"/>
                </a:lnTo>
                <a:lnTo>
                  <a:pt x="12" y="8"/>
                </a:lnTo>
                <a:close/>
              </a:path>
            </a:pathLst>
          </a:custGeom>
          <a:solidFill>
            <a:srgbClr val="FFFF99"/>
          </a:solidFill>
          <a:ln w="7938">
            <a:solidFill>
              <a:srgbClr val="000000"/>
            </a:solidFill>
            <a:prstDash val="solid"/>
            <a:round/>
            <a:headEnd/>
            <a:tailEnd/>
          </a:ln>
        </p:spPr>
        <p:txBody>
          <a:bodyPr/>
          <a:lstStyle/>
          <a:p>
            <a:endParaRPr lang="en-US"/>
          </a:p>
        </p:txBody>
      </p:sp>
      <p:sp>
        <p:nvSpPr>
          <p:cNvPr id="4294" name="Freeform 198"/>
          <p:cNvSpPr>
            <a:spLocks/>
          </p:cNvSpPr>
          <p:nvPr/>
        </p:nvSpPr>
        <p:spPr bwMode="auto">
          <a:xfrm>
            <a:off x="5854700" y="2847322"/>
            <a:ext cx="69850" cy="41275"/>
          </a:xfrm>
          <a:custGeom>
            <a:avLst/>
            <a:gdLst>
              <a:gd name="T0" fmla="*/ 44 w 44"/>
              <a:gd name="T1" fmla="*/ 12 h 26"/>
              <a:gd name="T2" fmla="*/ 42 w 44"/>
              <a:gd name="T3" fmla="*/ 16 h 26"/>
              <a:gd name="T4" fmla="*/ 42 w 44"/>
              <a:gd name="T5" fmla="*/ 20 h 26"/>
              <a:gd name="T6" fmla="*/ 42 w 44"/>
              <a:gd name="T7" fmla="*/ 24 h 26"/>
              <a:gd name="T8" fmla="*/ 42 w 44"/>
              <a:gd name="T9" fmla="*/ 26 h 26"/>
              <a:gd name="T10" fmla="*/ 32 w 44"/>
              <a:gd name="T11" fmla="*/ 24 h 26"/>
              <a:gd name="T12" fmla="*/ 18 w 44"/>
              <a:gd name="T13" fmla="*/ 16 h 26"/>
              <a:gd name="T14" fmla="*/ 4 w 44"/>
              <a:gd name="T15" fmla="*/ 10 h 26"/>
              <a:gd name="T16" fmla="*/ 0 w 44"/>
              <a:gd name="T17" fmla="*/ 6 h 26"/>
              <a:gd name="T18" fmla="*/ 0 w 44"/>
              <a:gd name="T19" fmla="*/ 2 h 26"/>
              <a:gd name="T20" fmla="*/ 2 w 44"/>
              <a:gd name="T21" fmla="*/ 0 h 26"/>
              <a:gd name="T22" fmla="*/ 8 w 44"/>
              <a:gd name="T23" fmla="*/ 0 h 26"/>
              <a:gd name="T24" fmla="*/ 20 w 44"/>
              <a:gd name="T25" fmla="*/ 2 h 26"/>
              <a:gd name="T26" fmla="*/ 28 w 44"/>
              <a:gd name="T27" fmla="*/ 4 h 26"/>
              <a:gd name="T28" fmla="*/ 34 w 44"/>
              <a:gd name="T29" fmla="*/ 2 h 26"/>
              <a:gd name="T30" fmla="*/ 44 w 44"/>
              <a:gd name="T31" fmla="*/ 0 h 26"/>
              <a:gd name="T32" fmla="*/ 44 w 44"/>
              <a:gd name="T33" fmla="*/ 4 h 26"/>
              <a:gd name="T34" fmla="*/ 44 w 44"/>
              <a:gd name="T35"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6">
                <a:moveTo>
                  <a:pt x="44" y="12"/>
                </a:moveTo>
                <a:lnTo>
                  <a:pt x="42" y="16"/>
                </a:lnTo>
                <a:lnTo>
                  <a:pt x="42" y="20"/>
                </a:lnTo>
                <a:lnTo>
                  <a:pt x="42" y="24"/>
                </a:lnTo>
                <a:lnTo>
                  <a:pt x="42" y="26"/>
                </a:lnTo>
                <a:lnTo>
                  <a:pt x="32" y="24"/>
                </a:lnTo>
                <a:lnTo>
                  <a:pt x="18" y="16"/>
                </a:lnTo>
                <a:lnTo>
                  <a:pt x="4" y="10"/>
                </a:lnTo>
                <a:lnTo>
                  <a:pt x="0" y="6"/>
                </a:lnTo>
                <a:lnTo>
                  <a:pt x="0" y="2"/>
                </a:lnTo>
                <a:lnTo>
                  <a:pt x="2" y="0"/>
                </a:lnTo>
                <a:lnTo>
                  <a:pt x="8" y="0"/>
                </a:lnTo>
                <a:lnTo>
                  <a:pt x="20" y="2"/>
                </a:lnTo>
                <a:lnTo>
                  <a:pt x="28" y="4"/>
                </a:lnTo>
                <a:lnTo>
                  <a:pt x="34" y="2"/>
                </a:lnTo>
                <a:lnTo>
                  <a:pt x="44" y="0"/>
                </a:lnTo>
                <a:lnTo>
                  <a:pt x="44" y="4"/>
                </a:lnTo>
                <a:lnTo>
                  <a:pt x="44" y="12"/>
                </a:lnTo>
                <a:close/>
              </a:path>
            </a:pathLst>
          </a:custGeom>
          <a:solidFill>
            <a:srgbClr val="FFFF99"/>
          </a:solidFill>
          <a:ln w="7938">
            <a:solidFill>
              <a:srgbClr val="000000"/>
            </a:solidFill>
            <a:prstDash val="solid"/>
            <a:round/>
            <a:headEnd/>
            <a:tailEnd/>
          </a:ln>
        </p:spPr>
        <p:txBody>
          <a:bodyPr/>
          <a:lstStyle/>
          <a:p>
            <a:endParaRPr lang="en-US"/>
          </a:p>
        </p:txBody>
      </p:sp>
      <p:sp>
        <p:nvSpPr>
          <p:cNvPr id="4295" name="Freeform 199"/>
          <p:cNvSpPr>
            <a:spLocks/>
          </p:cNvSpPr>
          <p:nvPr/>
        </p:nvSpPr>
        <p:spPr bwMode="auto">
          <a:xfrm>
            <a:off x="5772151" y="2291696"/>
            <a:ext cx="41275" cy="50800"/>
          </a:xfrm>
          <a:custGeom>
            <a:avLst/>
            <a:gdLst>
              <a:gd name="T0" fmla="*/ 14 w 26"/>
              <a:gd name="T1" fmla="*/ 4 h 32"/>
              <a:gd name="T2" fmla="*/ 14 w 26"/>
              <a:gd name="T3" fmla="*/ 12 h 32"/>
              <a:gd name="T4" fmla="*/ 20 w 26"/>
              <a:gd name="T5" fmla="*/ 8 h 32"/>
              <a:gd name="T6" fmla="*/ 26 w 26"/>
              <a:gd name="T7" fmla="*/ 4 h 32"/>
              <a:gd name="T8" fmla="*/ 26 w 26"/>
              <a:gd name="T9" fmla="*/ 16 h 32"/>
              <a:gd name="T10" fmla="*/ 24 w 26"/>
              <a:gd name="T11" fmla="*/ 22 h 32"/>
              <a:gd name="T12" fmla="*/ 20 w 26"/>
              <a:gd name="T13" fmla="*/ 28 h 32"/>
              <a:gd name="T14" fmla="*/ 18 w 26"/>
              <a:gd name="T15" fmla="*/ 32 h 32"/>
              <a:gd name="T16" fmla="*/ 16 w 26"/>
              <a:gd name="T17" fmla="*/ 32 h 32"/>
              <a:gd name="T18" fmla="*/ 16 w 26"/>
              <a:gd name="T19" fmla="*/ 30 h 32"/>
              <a:gd name="T20" fmla="*/ 14 w 26"/>
              <a:gd name="T21" fmla="*/ 26 h 32"/>
              <a:gd name="T22" fmla="*/ 12 w 26"/>
              <a:gd name="T23" fmla="*/ 22 h 32"/>
              <a:gd name="T24" fmla="*/ 8 w 26"/>
              <a:gd name="T25" fmla="*/ 14 h 32"/>
              <a:gd name="T26" fmla="*/ 2 w 26"/>
              <a:gd name="T27" fmla="*/ 10 h 32"/>
              <a:gd name="T28" fmla="*/ 0 w 26"/>
              <a:gd name="T29" fmla="*/ 6 h 32"/>
              <a:gd name="T30" fmla="*/ 0 w 26"/>
              <a:gd name="T31" fmla="*/ 4 h 32"/>
              <a:gd name="T32" fmla="*/ 2 w 26"/>
              <a:gd name="T33" fmla="*/ 2 h 32"/>
              <a:gd name="T34" fmla="*/ 6 w 26"/>
              <a:gd name="T35" fmla="*/ 0 h 32"/>
              <a:gd name="T36" fmla="*/ 8 w 26"/>
              <a:gd name="T37" fmla="*/ 0 h 32"/>
              <a:gd name="T38" fmla="*/ 10 w 26"/>
              <a:gd name="T39" fmla="*/ 0 h 32"/>
              <a:gd name="T40" fmla="*/ 14 w 26"/>
              <a:gd name="T41"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2">
                <a:moveTo>
                  <a:pt x="14" y="4"/>
                </a:moveTo>
                <a:lnTo>
                  <a:pt x="14" y="12"/>
                </a:lnTo>
                <a:lnTo>
                  <a:pt x="20" y="8"/>
                </a:lnTo>
                <a:lnTo>
                  <a:pt x="26" y="4"/>
                </a:lnTo>
                <a:lnTo>
                  <a:pt x="26" y="16"/>
                </a:lnTo>
                <a:lnTo>
                  <a:pt x="24" y="22"/>
                </a:lnTo>
                <a:lnTo>
                  <a:pt x="20" y="28"/>
                </a:lnTo>
                <a:lnTo>
                  <a:pt x="18" y="32"/>
                </a:lnTo>
                <a:lnTo>
                  <a:pt x="16" y="32"/>
                </a:lnTo>
                <a:lnTo>
                  <a:pt x="16" y="30"/>
                </a:lnTo>
                <a:lnTo>
                  <a:pt x="14" y="26"/>
                </a:lnTo>
                <a:lnTo>
                  <a:pt x="12" y="22"/>
                </a:lnTo>
                <a:lnTo>
                  <a:pt x="8" y="14"/>
                </a:lnTo>
                <a:lnTo>
                  <a:pt x="2" y="10"/>
                </a:lnTo>
                <a:lnTo>
                  <a:pt x="0" y="6"/>
                </a:lnTo>
                <a:lnTo>
                  <a:pt x="0" y="4"/>
                </a:lnTo>
                <a:lnTo>
                  <a:pt x="2" y="2"/>
                </a:lnTo>
                <a:lnTo>
                  <a:pt x="6" y="0"/>
                </a:lnTo>
                <a:lnTo>
                  <a:pt x="8" y="0"/>
                </a:lnTo>
                <a:lnTo>
                  <a:pt x="10" y="0"/>
                </a:lnTo>
                <a:lnTo>
                  <a:pt x="14" y="4"/>
                </a:lnTo>
                <a:close/>
              </a:path>
            </a:pathLst>
          </a:custGeom>
          <a:solidFill>
            <a:srgbClr val="FFFF99"/>
          </a:solidFill>
          <a:ln w="7938">
            <a:solidFill>
              <a:srgbClr val="000000"/>
            </a:solidFill>
            <a:prstDash val="solid"/>
            <a:round/>
            <a:headEnd/>
            <a:tailEnd/>
          </a:ln>
        </p:spPr>
        <p:txBody>
          <a:bodyPr/>
          <a:lstStyle/>
          <a:p>
            <a:endParaRPr lang="en-US"/>
          </a:p>
        </p:txBody>
      </p:sp>
      <p:sp>
        <p:nvSpPr>
          <p:cNvPr id="4296" name="Freeform 200"/>
          <p:cNvSpPr>
            <a:spLocks/>
          </p:cNvSpPr>
          <p:nvPr/>
        </p:nvSpPr>
        <p:spPr bwMode="auto">
          <a:xfrm>
            <a:off x="6189663" y="2723497"/>
            <a:ext cx="57150" cy="41275"/>
          </a:xfrm>
          <a:custGeom>
            <a:avLst/>
            <a:gdLst>
              <a:gd name="T0" fmla="*/ 30 w 36"/>
              <a:gd name="T1" fmla="*/ 0 h 26"/>
              <a:gd name="T2" fmla="*/ 12 w 36"/>
              <a:gd name="T3" fmla="*/ 2 h 26"/>
              <a:gd name="T4" fmla="*/ 4 w 36"/>
              <a:gd name="T5" fmla="*/ 4 h 26"/>
              <a:gd name="T6" fmla="*/ 2 w 36"/>
              <a:gd name="T7" fmla="*/ 6 h 26"/>
              <a:gd name="T8" fmla="*/ 0 w 36"/>
              <a:gd name="T9" fmla="*/ 8 h 26"/>
              <a:gd name="T10" fmla="*/ 2 w 36"/>
              <a:gd name="T11" fmla="*/ 12 h 26"/>
              <a:gd name="T12" fmla="*/ 2 w 36"/>
              <a:gd name="T13" fmla="*/ 14 h 26"/>
              <a:gd name="T14" fmla="*/ 6 w 36"/>
              <a:gd name="T15" fmla="*/ 16 h 26"/>
              <a:gd name="T16" fmla="*/ 6 w 36"/>
              <a:gd name="T17" fmla="*/ 26 h 26"/>
              <a:gd name="T18" fmla="*/ 14 w 36"/>
              <a:gd name="T19" fmla="*/ 24 h 26"/>
              <a:gd name="T20" fmla="*/ 22 w 36"/>
              <a:gd name="T21" fmla="*/ 20 h 26"/>
              <a:gd name="T22" fmla="*/ 36 w 36"/>
              <a:gd name="T23" fmla="*/ 8 h 26"/>
              <a:gd name="T24" fmla="*/ 32 w 36"/>
              <a:gd name="T25" fmla="*/ 6 h 26"/>
              <a:gd name="T26" fmla="*/ 28 w 36"/>
              <a:gd name="T27" fmla="*/ 0 h 26"/>
              <a:gd name="T28" fmla="*/ 30 w 36"/>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6">
                <a:moveTo>
                  <a:pt x="30" y="0"/>
                </a:moveTo>
                <a:lnTo>
                  <a:pt x="12" y="2"/>
                </a:lnTo>
                <a:lnTo>
                  <a:pt x="4" y="4"/>
                </a:lnTo>
                <a:lnTo>
                  <a:pt x="2" y="6"/>
                </a:lnTo>
                <a:lnTo>
                  <a:pt x="0" y="8"/>
                </a:lnTo>
                <a:lnTo>
                  <a:pt x="2" y="12"/>
                </a:lnTo>
                <a:lnTo>
                  <a:pt x="2" y="14"/>
                </a:lnTo>
                <a:lnTo>
                  <a:pt x="6" y="16"/>
                </a:lnTo>
                <a:lnTo>
                  <a:pt x="6" y="26"/>
                </a:lnTo>
                <a:lnTo>
                  <a:pt x="14" y="24"/>
                </a:lnTo>
                <a:lnTo>
                  <a:pt x="22" y="20"/>
                </a:lnTo>
                <a:lnTo>
                  <a:pt x="36" y="8"/>
                </a:lnTo>
                <a:lnTo>
                  <a:pt x="32" y="6"/>
                </a:lnTo>
                <a:lnTo>
                  <a:pt x="28" y="0"/>
                </a:lnTo>
                <a:lnTo>
                  <a:pt x="30" y="0"/>
                </a:lnTo>
                <a:close/>
              </a:path>
            </a:pathLst>
          </a:custGeom>
          <a:solidFill>
            <a:srgbClr val="FFFF99"/>
          </a:solidFill>
          <a:ln w="7938">
            <a:solidFill>
              <a:srgbClr val="000000"/>
            </a:solidFill>
            <a:prstDash val="solid"/>
            <a:round/>
            <a:headEnd/>
            <a:tailEnd/>
          </a:ln>
        </p:spPr>
        <p:txBody>
          <a:bodyPr/>
          <a:lstStyle/>
          <a:p>
            <a:endParaRPr lang="en-US"/>
          </a:p>
        </p:txBody>
      </p:sp>
      <p:sp>
        <p:nvSpPr>
          <p:cNvPr id="4297" name="Freeform 201"/>
          <p:cNvSpPr>
            <a:spLocks/>
          </p:cNvSpPr>
          <p:nvPr/>
        </p:nvSpPr>
        <p:spPr bwMode="auto">
          <a:xfrm>
            <a:off x="6424613" y="3002896"/>
            <a:ext cx="38100" cy="107950"/>
          </a:xfrm>
          <a:custGeom>
            <a:avLst/>
            <a:gdLst>
              <a:gd name="T0" fmla="*/ 16 w 24"/>
              <a:gd name="T1" fmla="*/ 0 h 68"/>
              <a:gd name="T2" fmla="*/ 22 w 24"/>
              <a:gd name="T3" fmla="*/ 0 h 68"/>
              <a:gd name="T4" fmla="*/ 22 w 24"/>
              <a:gd name="T5" fmla="*/ 10 h 68"/>
              <a:gd name="T6" fmla="*/ 18 w 24"/>
              <a:gd name="T7" fmla="*/ 10 h 68"/>
              <a:gd name="T8" fmla="*/ 14 w 24"/>
              <a:gd name="T9" fmla="*/ 30 h 68"/>
              <a:gd name="T10" fmla="*/ 24 w 24"/>
              <a:gd name="T11" fmla="*/ 30 h 68"/>
              <a:gd name="T12" fmla="*/ 18 w 24"/>
              <a:gd name="T13" fmla="*/ 68 h 68"/>
              <a:gd name="T14" fmla="*/ 14 w 24"/>
              <a:gd name="T15" fmla="*/ 56 h 68"/>
              <a:gd name="T16" fmla="*/ 6 w 24"/>
              <a:gd name="T17" fmla="*/ 44 h 68"/>
              <a:gd name="T18" fmla="*/ 2 w 24"/>
              <a:gd name="T19" fmla="*/ 38 h 68"/>
              <a:gd name="T20" fmla="*/ 0 w 24"/>
              <a:gd name="T21" fmla="*/ 32 h 68"/>
              <a:gd name="T22" fmla="*/ 2 w 24"/>
              <a:gd name="T23" fmla="*/ 28 h 68"/>
              <a:gd name="T24" fmla="*/ 6 w 24"/>
              <a:gd name="T25" fmla="*/ 22 h 68"/>
              <a:gd name="T26" fmla="*/ 12 w 24"/>
              <a:gd name="T27" fmla="*/ 14 h 68"/>
              <a:gd name="T28" fmla="*/ 16 w 24"/>
              <a:gd name="T2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68">
                <a:moveTo>
                  <a:pt x="16" y="0"/>
                </a:moveTo>
                <a:lnTo>
                  <a:pt x="22" y="0"/>
                </a:lnTo>
                <a:lnTo>
                  <a:pt x="22" y="10"/>
                </a:lnTo>
                <a:lnTo>
                  <a:pt x="18" y="10"/>
                </a:lnTo>
                <a:lnTo>
                  <a:pt x="14" y="30"/>
                </a:lnTo>
                <a:lnTo>
                  <a:pt x="24" y="30"/>
                </a:lnTo>
                <a:lnTo>
                  <a:pt x="18" y="68"/>
                </a:lnTo>
                <a:lnTo>
                  <a:pt x="14" y="56"/>
                </a:lnTo>
                <a:lnTo>
                  <a:pt x="6" y="44"/>
                </a:lnTo>
                <a:lnTo>
                  <a:pt x="2" y="38"/>
                </a:lnTo>
                <a:lnTo>
                  <a:pt x="0" y="32"/>
                </a:lnTo>
                <a:lnTo>
                  <a:pt x="2" y="28"/>
                </a:lnTo>
                <a:lnTo>
                  <a:pt x="6" y="22"/>
                </a:lnTo>
                <a:lnTo>
                  <a:pt x="12" y="14"/>
                </a:lnTo>
                <a:lnTo>
                  <a:pt x="16" y="0"/>
                </a:lnTo>
                <a:close/>
              </a:path>
            </a:pathLst>
          </a:custGeom>
          <a:solidFill>
            <a:srgbClr val="FFFF99"/>
          </a:solidFill>
          <a:ln w="7938">
            <a:solidFill>
              <a:srgbClr val="000000"/>
            </a:solidFill>
            <a:prstDash val="solid"/>
            <a:round/>
            <a:headEnd/>
            <a:tailEnd/>
          </a:ln>
        </p:spPr>
        <p:txBody>
          <a:bodyPr/>
          <a:lstStyle/>
          <a:p>
            <a:endParaRPr lang="en-US"/>
          </a:p>
        </p:txBody>
      </p:sp>
      <p:sp>
        <p:nvSpPr>
          <p:cNvPr id="4298" name="Freeform 202"/>
          <p:cNvSpPr>
            <a:spLocks/>
          </p:cNvSpPr>
          <p:nvPr/>
        </p:nvSpPr>
        <p:spPr bwMode="auto">
          <a:xfrm>
            <a:off x="6884989" y="3215622"/>
            <a:ext cx="28575" cy="41275"/>
          </a:xfrm>
          <a:custGeom>
            <a:avLst/>
            <a:gdLst>
              <a:gd name="T0" fmla="*/ 0 w 18"/>
              <a:gd name="T1" fmla="*/ 12 h 26"/>
              <a:gd name="T2" fmla="*/ 2 w 18"/>
              <a:gd name="T3" fmla="*/ 10 h 26"/>
              <a:gd name="T4" fmla="*/ 4 w 18"/>
              <a:gd name="T5" fmla="*/ 8 h 26"/>
              <a:gd name="T6" fmla="*/ 2 w 18"/>
              <a:gd name="T7" fmla="*/ 0 h 26"/>
              <a:gd name="T8" fmla="*/ 12 w 18"/>
              <a:gd name="T9" fmla="*/ 0 h 26"/>
              <a:gd name="T10" fmla="*/ 14 w 18"/>
              <a:gd name="T11" fmla="*/ 6 h 26"/>
              <a:gd name="T12" fmla="*/ 16 w 18"/>
              <a:gd name="T13" fmla="*/ 10 h 26"/>
              <a:gd name="T14" fmla="*/ 18 w 18"/>
              <a:gd name="T15" fmla="*/ 12 h 26"/>
              <a:gd name="T16" fmla="*/ 16 w 18"/>
              <a:gd name="T17" fmla="*/ 16 h 26"/>
              <a:gd name="T18" fmla="*/ 12 w 18"/>
              <a:gd name="T19" fmla="*/ 20 h 26"/>
              <a:gd name="T20" fmla="*/ 6 w 18"/>
              <a:gd name="T21" fmla="*/ 26 h 26"/>
              <a:gd name="T22" fmla="*/ 4 w 18"/>
              <a:gd name="T23" fmla="*/ 20 h 26"/>
              <a:gd name="T24" fmla="*/ 0 w 18"/>
              <a:gd name="T25"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6">
                <a:moveTo>
                  <a:pt x="0" y="12"/>
                </a:moveTo>
                <a:lnTo>
                  <a:pt x="2" y="10"/>
                </a:lnTo>
                <a:lnTo>
                  <a:pt x="4" y="8"/>
                </a:lnTo>
                <a:lnTo>
                  <a:pt x="2" y="0"/>
                </a:lnTo>
                <a:lnTo>
                  <a:pt x="12" y="0"/>
                </a:lnTo>
                <a:lnTo>
                  <a:pt x="14" y="6"/>
                </a:lnTo>
                <a:lnTo>
                  <a:pt x="16" y="10"/>
                </a:lnTo>
                <a:lnTo>
                  <a:pt x="18" y="12"/>
                </a:lnTo>
                <a:lnTo>
                  <a:pt x="16" y="16"/>
                </a:lnTo>
                <a:lnTo>
                  <a:pt x="12" y="20"/>
                </a:lnTo>
                <a:lnTo>
                  <a:pt x="6" y="26"/>
                </a:lnTo>
                <a:lnTo>
                  <a:pt x="4" y="20"/>
                </a:lnTo>
                <a:lnTo>
                  <a:pt x="0" y="12"/>
                </a:lnTo>
                <a:close/>
              </a:path>
            </a:pathLst>
          </a:custGeom>
          <a:solidFill>
            <a:srgbClr val="FFFF99"/>
          </a:solidFill>
          <a:ln w="7938">
            <a:solidFill>
              <a:srgbClr val="000000"/>
            </a:solidFill>
            <a:prstDash val="solid"/>
            <a:round/>
            <a:headEnd/>
            <a:tailEnd/>
          </a:ln>
        </p:spPr>
        <p:txBody>
          <a:bodyPr/>
          <a:lstStyle/>
          <a:p>
            <a:endParaRPr lang="en-US"/>
          </a:p>
        </p:txBody>
      </p:sp>
      <p:sp>
        <p:nvSpPr>
          <p:cNvPr id="4299" name="Freeform 203"/>
          <p:cNvSpPr>
            <a:spLocks/>
          </p:cNvSpPr>
          <p:nvPr/>
        </p:nvSpPr>
        <p:spPr bwMode="auto">
          <a:xfrm>
            <a:off x="7018339" y="3206097"/>
            <a:ext cx="22225" cy="28575"/>
          </a:xfrm>
          <a:custGeom>
            <a:avLst/>
            <a:gdLst>
              <a:gd name="T0" fmla="*/ 2 w 14"/>
              <a:gd name="T1" fmla="*/ 8 h 18"/>
              <a:gd name="T2" fmla="*/ 8 w 14"/>
              <a:gd name="T3" fmla="*/ 0 h 18"/>
              <a:gd name="T4" fmla="*/ 12 w 14"/>
              <a:gd name="T5" fmla="*/ 6 h 18"/>
              <a:gd name="T6" fmla="*/ 14 w 14"/>
              <a:gd name="T7" fmla="*/ 14 h 18"/>
              <a:gd name="T8" fmla="*/ 8 w 14"/>
              <a:gd name="T9" fmla="*/ 18 h 18"/>
              <a:gd name="T10" fmla="*/ 6 w 14"/>
              <a:gd name="T11" fmla="*/ 16 h 18"/>
              <a:gd name="T12" fmla="*/ 4 w 14"/>
              <a:gd name="T13" fmla="*/ 12 h 18"/>
              <a:gd name="T14" fmla="*/ 0 w 14"/>
              <a:gd name="T15" fmla="*/ 6 h 18"/>
              <a:gd name="T16" fmla="*/ 2 w 14"/>
              <a:gd name="T17"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8">
                <a:moveTo>
                  <a:pt x="2" y="8"/>
                </a:moveTo>
                <a:lnTo>
                  <a:pt x="8" y="0"/>
                </a:lnTo>
                <a:lnTo>
                  <a:pt x="12" y="6"/>
                </a:lnTo>
                <a:lnTo>
                  <a:pt x="14" y="14"/>
                </a:lnTo>
                <a:lnTo>
                  <a:pt x="8" y="18"/>
                </a:lnTo>
                <a:lnTo>
                  <a:pt x="6" y="16"/>
                </a:lnTo>
                <a:lnTo>
                  <a:pt x="4" y="12"/>
                </a:lnTo>
                <a:lnTo>
                  <a:pt x="0" y="6"/>
                </a:lnTo>
                <a:lnTo>
                  <a:pt x="2" y="8"/>
                </a:lnTo>
                <a:close/>
              </a:path>
            </a:pathLst>
          </a:custGeom>
          <a:solidFill>
            <a:srgbClr val="FFFF99"/>
          </a:solidFill>
          <a:ln w="7938">
            <a:solidFill>
              <a:srgbClr val="000000"/>
            </a:solidFill>
            <a:prstDash val="solid"/>
            <a:round/>
            <a:headEnd/>
            <a:tailEnd/>
          </a:ln>
        </p:spPr>
        <p:txBody>
          <a:bodyPr/>
          <a:lstStyle/>
          <a:p>
            <a:endParaRPr lang="en-US"/>
          </a:p>
        </p:txBody>
      </p:sp>
      <p:sp>
        <p:nvSpPr>
          <p:cNvPr id="4300" name="Freeform 204"/>
          <p:cNvSpPr>
            <a:spLocks/>
          </p:cNvSpPr>
          <p:nvPr/>
        </p:nvSpPr>
        <p:spPr bwMode="auto">
          <a:xfrm>
            <a:off x="5559425" y="2707621"/>
            <a:ext cx="25400" cy="12700"/>
          </a:xfrm>
          <a:custGeom>
            <a:avLst/>
            <a:gdLst>
              <a:gd name="T0" fmla="*/ 14 w 16"/>
              <a:gd name="T1" fmla="*/ 4 h 8"/>
              <a:gd name="T2" fmla="*/ 12 w 16"/>
              <a:gd name="T3" fmla="*/ 6 h 8"/>
              <a:gd name="T4" fmla="*/ 6 w 16"/>
              <a:gd name="T5" fmla="*/ 8 h 8"/>
              <a:gd name="T6" fmla="*/ 2 w 16"/>
              <a:gd name="T7" fmla="*/ 8 h 8"/>
              <a:gd name="T8" fmla="*/ 0 w 16"/>
              <a:gd name="T9" fmla="*/ 6 h 8"/>
              <a:gd name="T10" fmla="*/ 0 w 16"/>
              <a:gd name="T11" fmla="*/ 4 h 8"/>
              <a:gd name="T12" fmla="*/ 2 w 16"/>
              <a:gd name="T13" fmla="*/ 0 h 8"/>
              <a:gd name="T14" fmla="*/ 6 w 16"/>
              <a:gd name="T15" fmla="*/ 0 h 8"/>
              <a:gd name="T16" fmla="*/ 8 w 16"/>
              <a:gd name="T17" fmla="*/ 0 h 8"/>
              <a:gd name="T18" fmla="*/ 10 w 16"/>
              <a:gd name="T19" fmla="*/ 2 h 8"/>
              <a:gd name="T20" fmla="*/ 16 w 16"/>
              <a:gd name="T21" fmla="*/ 6 h 8"/>
              <a:gd name="T22" fmla="*/ 14 w 16"/>
              <a:gd name="T23"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8">
                <a:moveTo>
                  <a:pt x="14" y="4"/>
                </a:moveTo>
                <a:lnTo>
                  <a:pt x="12" y="6"/>
                </a:lnTo>
                <a:lnTo>
                  <a:pt x="6" y="8"/>
                </a:lnTo>
                <a:lnTo>
                  <a:pt x="2" y="8"/>
                </a:lnTo>
                <a:lnTo>
                  <a:pt x="0" y="6"/>
                </a:lnTo>
                <a:lnTo>
                  <a:pt x="0" y="4"/>
                </a:lnTo>
                <a:lnTo>
                  <a:pt x="2" y="0"/>
                </a:lnTo>
                <a:lnTo>
                  <a:pt x="6" y="0"/>
                </a:lnTo>
                <a:lnTo>
                  <a:pt x="8" y="0"/>
                </a:lnTo>
                <a:lnTo>
                  <a:pt x="10" y="2"/>
                </a:lnTo>
                <a:lnTo>
                  <a:pt x="16" y="6"/>
                </a:lnTo>
                <a:lnTo>
                  <a:pt x="14" y="4"/>
                </a:lnTo>
                <a:close/>
              </a:path>
            </a:pathLst>
          </a:custGeom>
          <a:solidFill>
            <a:srgbClr val="FFFF99"/>
          </a:solidFill>
          <a:ln w="7938">
            <a:solidFill>
              <a:srgbClr val="000000"/>
            </a:solidFill>
            <a:prstDash val="solid"/>
            <a:round/>
            <a:headEnd/>
            <a:tailEnd/>
          </a:ln>
        </p:spPr>
        <p:txBody>
          <a:bodyPr/>
          <a:lstStyle/>
          <a:p>
            <a:endParaRPr lang="en-US"/>
          </a:p>
        </p:txBody>
      </p:sp>
      <p:sp>
        <p:nvSpPr>
          <p:cNvPr id="4301" name="Freeform 205"/>
          <p:cNvSpPr>
            <a:spLocks/>
          </p:cNvSpPr>
          <p:nvPr/>
        </p:nvSpPr>
        <p:spPr bwMode="auto">
          <a:xfrm>
            <a:off x="5664201" y="2475846"/>
            <a:ext cx="22225" cy="25400"/>
          </a:xfrm>
          <a:custGeom>
            <a:avLst/>
            <a:gdLst>
              <a:gd name="T0" fmla="*/ 8 w 14"/>
              <a:gd name="T1" fmla="*/ 0 h 16"/>
              <a:gd name="T2" fmla="*/ 6 w 14"/>
              <a:gd name="T3" fmla="*/ 2 h 16"/>
              <a:gd name="T4" fmla="*/ 4 w 14"/>
              <a:gd name="T5" fmla="*/ 4 h 16"/>
              <a:gd name="T6" fmla="*/ 2 w 14"/>
              <a:gd name="T7" fmla="*/ 6 h 16"/>
              <a:gd name="T8" fmla="*/ 0 w 14"/>
              <a:gd name="T9" fmla="*/ 8 h 16"/>
              <a:gd name="T10" fmla="*/ 2 w 14"/>
              <a:gd name="T11" fmla="*/ 12 h 16"/>
              <a:gd name="T12" fmla="*/ 2 w 14"/>
              <a:gd name="T13" fmla="*/ 14 h 16"/>
              <a:gd name="T14" fmla="*/ 8 w 14"/>
              <a:gd name="T15" fmla="*/ 14 h 16"/>
              <a:gd name="T16" fmla="*/ 14 w 14"/>
              <a:gd name="T17" fmla="*/ 16 h 16"/>
              <a:gd name="T18" fmla="*/ 12 w 14"/>
              <a:gd name="T19" fmla="*/ 16 h 16"/>
              <a:gd name="T20" fmla="*/ 12 w 14"/>
              <a:gd name="T21" fmla="*/ 12 h 16"/>
              <a:gd name="T22" fmla="*/ 12 w 14"/>
              <a:gd name="T23" fmla="*/ 8 h 16"/>
              <a:gd name="T24" fmla="*/ 8 w 14"/>
              <a:gd name="T2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6">
                <a:moveTo>
                  <a:pt x="8" y="0"/>
                </a:moveTo>
                <a:lnTo>
                  <a:pt x="6" y="2"/>
                </a:lnTo>
                <a:lnTo>
                  <a:pt x="4" y="4"/>
                </a:lnTo>
                <a:lnTo>
                  <a:pt x="2" y="6"/>
                </a:lnTo>
                <a:lnTo>
                  <a:pt x="0" y="8"/>
                </a:lnTo>
                <a:lnTo>
                  <a:pt x="2" y="12"/>
                </a:lnTo>
                <a:lnTo>
                  <a:pt x="2" y="14"/>
                </a:lnTo>
                <a:lnTo>
                  <a:pt x="8" y="14"/>
                </a:lnTo>
                <a:lnTo>
                  <a:pt x="14" y="16"/>
                </a:lnTo>
                <a:lnTo>
                  <a:pt x="12" y="16"/>
                </a:lnTo>
                <a:lnTo>
                  <a:pt x="12" y="12"/>
                </a:lnTo>
                <a:lnTo>
                  <a:pt x="12" y="8"/>
                </a:lnTo>
                <a:lnTo>
                  <a:pt x="8" y="0"/>
                </a:lnTo>
                <a:close/>
              </a:path>
            </a:pathLst>
          </a:custGeom>
          <a:solidFill>
            <a:srgbClr val="FFFF99"/>
          </a:solidFill>
          <a:ln w="7938">
            <a:solidFill>
              <a:srgbClr val="000000"/>
            </a:solidFill>
            <a:prstDash val="solid"/>
            <a:round/>
            <a:headEnd/>
            <a:tailEnd/>
          </a:ln>
        </p:spPr>
        <p:txBody>
          <a:bodyPr/>
          <a:lstStyle/>
          <a:p>
            <a:endParaRPr lang="en-US"/>
          </a:p>
        </p:txBody>
      </p:sp>
      <p:sp>
        <p:nvSpPr>
          <p:cNvPr id="4302" name="Freeform 206"/>
          <p:cNvSpPr>
            <a:spLocks/>
          </p:cNvSpPr>
          <p:nvPr/>
        </p:nvSpPr>
        <p:spPr bwMode="auto">
          <a:xfrm>
            <a:off x="6013451" y="2710796"/>
            <a:ext cx="47625" cy="88900"/>
          </a:xfrm>
          <a:custGeom>
            <a:avLst/>
            <a:gdLst>
              <a:gd name="T0" fmla="*/ 30 w 30"/>
              <a:gd name="T1" fmla="*/ 32 h 56"/>
              <a:gd name="T2" fmla="*/ 28 w 30"/>
              <a:gd name="T3" fmla="*/ 40 h 56"/>
              <a:gd name="T4" fmla="*/ 24 w 30"/>
              <a:gd name="T5" fmla="*/ 44 h 56"/>
              <a:gd name="T6" fmla="*/ 20 w 30"/>
              <a:gd name="T7" fmla="*/ 50 h 56"/>
              <a:gd name="T8" fmla="*/ 16 w 30"/>
              <a:gd name="T9" fmla="*/ 56 h 56"/>
              <a:gd name="T10" fmla="*/ 12 w 30"/>
              <a:gd name="T11" fmla="*/ 50 h 56"/>
              <a:gd name="T12" fmla="*/ 8 w 30"/>
              <a:gd name="T13" fmla="*/ 44 h 56"/>
              <a:gd name="T14" fmla="*/ 6 w 30"/>
              <a:gd name="T15" fmla="*/ 28 h 56"/>
              <a:gd name="T16" fmla="*/ 4 w 30"/>
              <a:gd name="T17" fmla="*/ 16 h 56"/>
              <a:gd name="T18" fmla="*/ 0 w 30"/>
              <a:gd name="T19" fmla="*/ 8 h 56"/>
              <a:gd name="T20" fmla="*/ 0 w 30"/>
              <a:gd name="T21" fmla="*/ 6 h 56"/>
              <a:gd name="T22" fmla="*/ 2 w 30"/>
              <a:gd name="T23" fmla="*/ 2 h 56"/>
              <a:gd name="T24" fmla="*/ 2 w 30"/>
              <a:gd name="T25" fmla="*/ 0 h 56"/>
              <a:gd name="T26" fmla="*/ 6 w 30"/>
              <a:gd name="T27" fmla="*/ 0 h 56"/>
              <a:gd name="T28" fmla="*/ 10 w 30"/>
              <a:gd name="T29" fmla="*/ 0 h 56"/>
              <a:gd name="T30" fmla="*/ 12 w 30"/>
              <a:gd name="T31" fmla="*/ 2 h 56"/>
              <a:gd name="T32" fmla="*/ 18 w 30"/>
              <a:gd name="T33" fmla="*/ 8 h 56"/>
              <a:gd name="T34" fmla="*/ 18 w 30"/>
              <a:gd name="T35" fmla="*/ 16 h 56"/>
              <a:gd name="T36" fmla="*/ 18 w 30"/>
              <a:gd name="T37" fmla="*/ 24 h 56"/>
              <a:gd name="T38" fmla="*/ 22 w 30"/>
              <a:gd name="T39" fmla="*/ 30 h 56"/>
              <a:gd name="T40" fmla="*/ 26 w 30"/>
              <a:gd name="T41" fmla="*/ 30 h 56"/>
              <a:gd name="T42" fmla="*/ 30 w 30"/>
              <a:gd name="T43" fmla="*/ 3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56">
                <a:moveTo>
                  <a:pt x="30" y="32"/>
                </a:moveTo>
                <a:lnTo>
                  <a:pt x="28" y="40"/>
                </a:lnTo>
                <a:lnTo>
                  <a:pt x="24" y="44"/>
                </a:lnTo>
                <a:lnTo>
                  <a:pt x="20" y="50"/>
                </a:lnTo>
                <a:lnTo>
                  <a:pt x="16" y="56"/>
                </a:lnTo>
                <a:lnTo>
                  <a:pt x="12" y="50"/>
                </a:lnTo>
                <a:lnTo>
                  <a:pt x="8" y="44"/>
                </a:lnTo>
                <a:lnTo>
                  <a:pt x="6" y="28"/>
                </a:lnTo>
                <a:lnTo>
                  <a:pt x="4" y="16"/>
                </a:lnTo>
                <a:lnTo>
                  <a:pt x="0" y="8"/>
                </a:lnTo>
                <a:lnTo>
                  <a:pt x="0" y="6"/>
                </a:lnTo>
                <a:lnTo>
                  <a:pt x="2" y="2"/>
                </a:lnTo>
                <a:lnTo>
                  <a:pt x="2" y="0"/>
                </a:lnTo>
                <a:lnTo>
                  <a:pt x="6" y="0"/>
                </a:lnTo>
                <a:lnTo>
                  <a:pt x="10" y="0"/>
                </a:lnTo>
                <a:lnTo>
                  <a:pt x="12" y="2"/>
                </a:lnTo>
                <a:lnTo>
                  <a:pt x="18" y="8"/>
                </a:lnTo>
                <a:lnTo>
                  <a:pt x="18" y="16"/>
                </a:lnTo>
                <a:lnTo>
                  <a:pt x="18" y="24"/>
                </a:lnTo>
                <a:lnTo>
                  <a:pt x="22" y="30"/>
                </a:lnTo>
                <a:lnTo>
                  <a:pt x="26" y="30"/>
                </a:lnTo>
                <a:lnTo>
                  <a:pt x="30" y="32"/>
                </a:lnTo>
                <a:close/>
              </a:path>
            </a:pathLst>
          </a:custGeom>
          <a:solidFill>
            <a:srgbClr val="FFFF99"/>
          </a:solidFill>
          <a:ln w="7938">
            <a:solidFill>
              <a:srgbClr val="000000"/>
            </a:solidFill>
            <a:prstDash val="solid"/>
            <a:round/>
            <a:headEnd/>
            <a:tailEnd/>
          </a:ln>
        </p:spPr>
        <p:txBody>
          <a:bodyPr/>
          <a:lstStyle/>
          <a:p>
            <a:endParaRPr lang="en-US"/>
          </a:p>
        </p:txBody>
      </p:sp>
      <p:sp>
        <p:nvSpPr>
          <p:cNvPr id="4303" name="Freeform 207"/>
          <p:cNvSpPr>
            <a:spLocks/>
          </p:cNvSpPr>
          <p:nvPr/>
        </p:nvSpPr>
        <p:spPr bwMode="auto">
          <a:xfrm>
            <a:off x="5934076" y="2485372"/>
            <a:ext cx="136525" cy="66675"/>
          </a:xfrm>
          <a:custGeom>
            <a:avLst/>
            <a:gdLst>
              <a:gd name="T0" fmla="*/ 24 w 86"/>
              <a:gd name="T1" fmla="*/ 0 h 42"/>
              <a:gd name="T2" fmla="*/ 26 w 86"/>
              <a:gd name="T3" fmla="*/ 6 h 42"/>
              <a:gd name="T4" fmla="*/ 28 w 86"/>
              <a:gd name="T5" fmla="*/ 8 h 42"/>
              <a:gd name="T6" fmla="*/ 30 w 86"/>
              <a:gd name="T7" fmla="*/ 8 h 42"/>
              <a:gd name="T8" fmla="*/ 34 w 86"/>
              <a:gd name="T9" fmla="*/ 8 h 42"/>
              <a:gd name="T10" fmla="*/ 40 w 86"/>
              <a:gd name="T11" fmla="*/ 8 h 42"/>
              <a:gd name="T12" fmla="*/ 42 w 86"/>
              <a:gd name="T13" fmla="*/ 12 h 42"/>
              <a:gd name="T14" fmla="*/ 42 w 86"/>
              <a:gd name="T15" fmla="*/ 14 h 42"/>
              <a:gd name="T16" fmla="*/ 44 w 86"/>
              <a:gd name="T17" fmla="*/ 14 h 42"/>
              <a:gd name="T18" fmla="*/ 52 w 86"/>
              <a:gd name="T19" fmla="*/ 12 h 42"/>
              <a:gd name="T20" fmla="*/ 62 w 86"/>
              <a:gd name="T21" fmla="*/ 10 h 42"/>
              <a:gd name="T22" fmla="*/ 72 w 86"/>
              <a:gd name="T23" fmla="*/ 12 h 42"/>
              <a:gd name="T24" fmla="*/ 80 w 86"/>
              <a:gd name="T25" fmla="*/ 14 h 42"/>
              <a:gd name="T26" fmla="*/ 84 w 86"/>
              <a:gd name="T27" fmla="*/ 14 h 42"/>
              <a:gd name="T28" fmla="*/ 86 w 86"/>
              <a:gd name="T29" fmla="*/ 16 h 42"/>
              <a:gd name="T30" fmla="*/ 82 w 86"/>
              <a:gd name="T31" fmla="*/ 26 h 42"/>
              <a:gd name="T32" fmla="*/ 82 w 86"/>
              <a:gd name="T33" fmla="*/ 28 h 42"/>
              <a:gd name="T34" fmla="*/ 76 w 86"/>
              <a:gd name="T35" fmla="*/ 28 h 42"/>
              <a:gd name="T36" fmla="*/ 68 w 86"/>
              <a:gd name="T37" fmla="*/ 26 h 42"/>
              <a:gd name="T38" fmla="*/ 60 w 86"/>
              <a:gd name="T39" fmla="*/ 26 h 42"/>
              <a:gd name="T40" fmla="*/ 56 w 86"/>
              <a:gd name="T41" fmla="*/ 26 h 42"/>
              <a:gd name="T42" fmla="*/ 54 w 86"/>
              <a:gd name="T43" fmla="*/ 28 h 42"/>
              <a:gd name="T44" fmla="*/ 48 w 86"/>
              <a:gd name="T45" fmla="*/ 32 h 42"/>
              <a:gd name="T46" fmla="*/ 38 w 86"/>
              <a:gd name="T47" fmla="*/ 36 h 42"/>
              <a:gd name="T48" fmla="*/ 22 w 86"/>
              <a:gd name="T49" fmla="*/ 42 h 42"/>
              <a:gd name="T50" fmla="*/ 12 w 86"/>
              <a:gd name="T51" fmla="*/ 40 h 42"/>
              <a:gd name="T52" fmla="*/ 6 w 86"/>
              <a:gd name="T53" fmla="*/ 36 h 42"/>
              <a:gd name="T54" fmla="*/ 2 w 86"/>
              <a:gd name="T55" fmla="*/ 32 h 42"/>
              <a:gd name="T56" fmla="*/ 0 w 86"/>
              <a:gd name="T57" fmla="*/ 24 h 42"/>
              <a:gd name="T58" fmla="*/ 6 w 86"/>
              <a:gd name="T59" fmla="*/ 18 h 42"/>
              <a:gd name="T60" fmla="*/ 12 w 86"/>
              <a:gd name="T61" fmla="*/ 16 h 42"/>
              <a:gd name="T62" fmla="*/ 18 w 86"/>
              <a:gd name="T63" fmla="*/ 12 h 42"/>
              <a:gd name="T64" fmla="*/ 20 w 86"/>
              <a:gd name="T65" fmla="*/ 10 h 42"/>
              <a:gd name="T66" fmla="*/ 20 w 86"/>
              <a:gd name="T67" fmla="*/ 6 h 42"/>
              <a:gd name="T68" fmla="*/ 22 w 86"/>
              <a:gd name="T69" fmla="*/ 6 h 42"/>
              <a:gd name="T70" fmla="*/ 24 w 86"/>
              <a:gd name="T7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42">
                <a:moveTo>
                  <a:pt x="24" y="0"/>
                </a:moveTo>
                <a:lnTo>
                  <a:pt x="26" y="6"/>
                </a:lnTo>
                <a:lnTo>
                  <a:pt x="28" y="8"/>
                </a:lnTo>
                <a:lnTo>
                  <a:pt x="30" y="8"/>
                </a:lnTo>
                <a:lnTo>
                  <a:pt x="34" y="8"/>
                </a:lnTo>
                <a:lnTo>
                  <a:pt x="40" y="8"/>
                </a:lnTo>
                <a:lnTo>
                  <a:pt x="42" y="12"/>
                </a:lnTo>
                <a:lnTo>
                  <a:pt x="42" y="14"/>
                </a:lnTo>
                <a:lnTo>
                  <a:pt x="44" y="14"/>
                </a:lnTo>
                <a:lnTo>
                  <a:pt x="52" y="12"/>
                </a:lnTo>
                <a:lnTo>
                  <a:pt x="62" y="10"/>
                </a:lnTo>
                <a:lnTo>
                  <a:pt x="72" y="12"/>
                </a:lnTo>
                <a:lnTo>
                  <a:pt x="80" y="14"/>
                </a:lnTo>
                <a:lnTo>
                  <a:pt x="84" y="14"/>
                </a:lnTo>
                <a:lnTo>
                  <a:pt x="86" y="16"/>
                </a:lnTo>
                <a:lnTo>
                  <a:pt x="82" y="26"/>
                </a:lnTo>
                <a:lnTo>
                  <a:pt x="82" y="28"/>
                </a:lnTo>
                <a:lnTo>
                  <a:pt x="76" y="28"/>
                </a:lnTo>
                <a:lnTo>
                  <a:pt x="68" y="26"/>
                </a:lnTo>
                <a:lnTo>
                  <a:pt x="60" y="26"/>
                </a:lnTo>
                <a:lnTo>
                  <a:pt x="56" y="26"/>
                </a:lnTo>
                <a:lnTo>
                  <a:pt x="54" y="28"/>
                </a:lnTo>
                <a:lnTo>
                  <a:pt x="48" y="32"/>
                </a:lnTo>
                <a:lnTo>
                  <a:pt x="38" y="36"/>
                </a:lnTo>
                <a:lnTo>
                  <a:pt x="22" y="42"/>
                </a:lnTo>
                <a:lnTo>
                  <a:pt x="12" y="40"/>
                </a:lnTo>
                <a:lnTo>
                  <a:pt x="6" y="36"/>
                </a:lnTo>
                <a:lnTo>
                  <a:pt x="2" y="32"/>
                </a:lnTo>
                <a:lnTo>
                  <a:pt x="0" y="24"/>
                </a:lnTo>
                <a:lnTo>
                  <a:pt x="6" y="18"/>
                </a:lnTo>
                <a:lnTo>
                  <a:pt x="12" y="16"/>
                </a:lnTo>
                <a:lnTo>
                  <a:pt x="18" y="12"/>
                </a:lnTo>
                <a:lnTo>
                  <a:pt x="20" y="10"/>
                </a:lnTo>
                <a:lnTo>
                  <a:pt x="20" y="6"/>
                </a:lnTo>
                <a:lnTo>
                  <a:pt x="22" y="6"/>
                </a:lnTo>
                <a:lnTo>
                  <a:pt x="24" y="0"/>
                </a:lnTo>
                <a:close/>
              </a:path>
            </a:pathLst>
          </a:custGeom>
          <a:solidFill>
            <a:srgbClr val="FFFF99"/>
          </a:solidFill>
          <a:ln w="7938">
            <a:solidFill>
              <a:srgbClr val="000000"/>
            </a:solidFill>
            <a:prstDash val="solid"/>
            <a:round/>
            <a:headEnd/>
            <a:tailEnd/>
          </a:ln>
        </p:spPr>
        <p:txBody>
          <a:bodyPr/>
          <a:lstStyle/>
          <a:p>
            <a:endParaRPr lang="en-US"/>
          </a:p>
        </p:txBody>
      </p:sp>
      <p:sp>
        <p:nvSpPr>
          <p:cNvPr id="4304" name="Freeform 208"/>
          <p:cNvSpPr>
            <a:spLocks/>
          </p:cNvSpPr>
          <p:nvPr/>
        </p:nvSpPr>
        <p:spPr bwMode="auto">
          <a:xfrm>
            <a:off x="6630988" y="2748896"/>
            <a:ext cx="88900" cy="69850"/>
          </a:xfrm>
          <a:custGeom>
            <a:avLst/>
            <a:gdLst>
              <a:gd name="T0" fmla="*/ 0 w 56"/>
              <a:gd name="T1" fmla="*/ 0 h 44"/>
              <a:gd name="T2" fmla="*/ 22 w 56"/>
              <a:gd name="T3" fmla="*/ 0 h 44"/>
              <a:gd name="T4" fmla="*/ 28 w 56"/>
              <a:gd name="T5" fmla="*/ 6 h 44"/>
              <a:gd name="T6" fmla="*/ 30 w 56"/>
              <a:gd name="T7" fmla="*/ 6 h 44"/>
              <a:gd name="T8" fmla="*/ 32 w 56"/>
              <a:gd name="T9" fmla="*/ 10 h 44"/>
              <a:gd name="T10" fmla="*/ 34 w 56"/>
              <a:gd name="T11" fmla="*/ 16 h 44"/>
              <a:gd name="T12" fmla="*/ 40 w 56"/>
              <a:gd name="T13" fmla="*/ 22 h 44"/>
              <a:gd name="T14" fmla="*/ 42 w 56"/>
              <a:gd name="T15" fmla="*/ 24 h 44"/>
              <a:gd name="T16" fmla="*/ 50 w 56"/>
              <a:gd name="T17" fmla="*/ 28 h 44"/>
              <a:gd name="T18" fmla="*/ 56 w 56"/>
              <a:gd name="T19" fmla="*/ 42 h 44"/>
              <a:gd name="T20" fmla="*/ 50 w 56"/>
              <a:gd name="T21" fmla="*/ 44 h 44"/>
              <a:gd name="T22" fmla="*/ 44 w 56"/>
              <a:gd name="T23" fmla="*/ 40 h 44"/>
              <a:gd name="T24" fmla="*/ 40 w 56"/>
              <a:gd name="T25" fmla="*/ 36 h 44"/>
              <a:gd name="T26" fmla="*/ 34 w 56"/>
              <a:gd name="T27" fmla="*/ 32 h 44"/>
              <a:gd name="T28" fmla="*/ 26 w 56"/>
              <a:gd name="T29" fmla="*/ 34 h 44"/>
              <a:gd name="T30" fmla="*/ 22 w 56"/>
              <a:gd name="T31" fmla="*/ 28 h 44"/>
              <a:gd name="T32" fmla="*/ 18 w 56"/>
              <a:gd name="T33" fmla="*/ 24 h 44"/>
              <a:gd name="T34" fmla="*/ 12 w 56"/>
              <a:gd name="T35" fmla="*/ 20 h 44"/>
              <a:gd name="T36" fmla="*/ 2 w 56"/>
              <a:gd name="T37" fmla="*/ 18 h 44"/>
              <a:gd name="T38" fmla="*/ 2 w 56"/>
              <a:gd name="T39" fmla="*/ 10 h 44"/>
              <a:gd name="T40" fmla="*/ 0 w 56"/>
              <a:gd name="T4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44">
                <a:moveTo>
                  <a:pt x="0" y="0"/>
                </a:moveTo>
                <a:lnTo>
                  <a:pt x="22" y="0"/>
                </a:lnTo>
                <a:lnTo>
                  <a:pt x="28" y="6"/>
                </a:lnTo>
                <a:lnTo>
                  <a:pt x="30" y="6"/>
                </a:lnTo>
                <a:lnTo>
                  <a:pt x="32" y="10"/>
                </a:lnTo>
                <a:lnTo>
                  <a:pt x="34" y="16"/>
                </a:lnTo>
                <a:lnTo>
                  <a:pt x="40" y="22"/>
                </a:lnTo>
                <a:lnTo>
                  <a:pt x="42" y="24"/>
                </a:lnTo>
                <a:lnTo>
                  <a:pt x="50" y="28"/>
                </a:lnTo>
                <a:lnTo>
                  <a:pt x="56" y="42"/>
                </a:lnTo>
                <a:lnTo>
                  <a:pt x="50" y="44"/>
                </a:lnTo>
                <a:lnTo>
                  <a:pt x="44" y="40"/>
                </a:lnTo>
                <a:lnTo>
                  <a:pt x="40" y="36"/>
                </a:lnTo>
                <a:lnTo>
                  <a:pt x="34" y="32"/>
                </a:lnTo>
                <a:lnTo>
                  <a:pt x="26" y="34"/>
                </a:lnTo>
                <a:lnTo>
                  <a:pt x="22" y="28"/>
                </a:lnTo>
                <a:lnTo>
                  <a:pt x="18" y="24"/>
                </a:lnTo>
                <a:lnTo>
                  <a:pt x="12" y="20"/>
                </a:lnTo>
                <a:lnTo>
                  <a:pt x="2" y="18"/>
                </a:lnTo>
                <a:lnTo>
                  <a:pt x="2" y="10"/>
                </a:lnTo>
                <a:lnTo>
                  <a:pt x="0" y="0"/>
                </a:lnTo>
                <a:close/>
              </a:path>
            </a:pathLst>
          </a:custGeom>
          <a:solidFill>
            <a:srgbClr val="FFFF99"/>
          </a:solidFill>
          <a:ln w="7938">
            <a:solidFill>
              <a:srgbClr val="000000"/>
            </a:solidFill>
            <a:prstDash val="solid"/>
            <a:round/>
            <a:headEnd/>
            <a:tailEnd/>
          </a:ln>
        </p:spPr>
        <p:txBody>
          <a:bodyPr/>
          <a:lstStyle/>
          <a:p>
            <a:endParaRPr lang="en-US"/>
          </a:p>
        </p:txBody>
      </p:sp>
      <p:sp>
        <p:nvSpPr>
          <p:cNvPr id="4305" name="Freeform 209"/>
          <p:cNvSpPr>
            <a:spLocks/>
          </p:cNvSpPr>
          <p:nvPr/>
        </p:nvSpPr>
        <p:spPr bwMode="auto">
          <a:xfrm>
            <a:off x="4124326" y="5634971"/>
            <a:ext cx="66675" cy="25400"/>
          </a:xfrm>
          <a:custGeom>
            <a:avLst/>
            <a:gdLst>
              <a:gd name="T0" fmla="*/ 12 w 42"/>
              <a:gd name="T1" fmla="*/ 14 h 16"/>
              <a:gd name="T2" fmla="*/ 14 w 42"/>
              <a:gd name="T3" fmla="*/ 14 h 16"/>
              <a:gd name="T4" fmla="*/ 14 w 42"/>
              <a:gd name="T5" fmla="*/ 12 h 16"/>
              <a:gd name="T6" fmla="*/ 18 w 42"/>
              <a:gd name="T7" fmla="*/ 8 h 16"/>
              <a:gd name="T8" fmla="*/ 18 w 42"/>
              <a:gd name="T9" fmla="*/ 14 h 16"/>
              <a:gd name="T10" fmla="*/ 20 w 42"/>
              <a:gd name="T11" fmla="*/ 16 h 16"/>
              <a:gd name="T12" fmla="*/ 22 w 42"/>
              <a:gd name="T13" fmla="*/ 16 h 16"/>
              <a:gd name="T14" fmla="*/ 24 w 42"/>
              <a:gd name="T15" fmla="*/ 14 h 16"/>
              <a:gd name="T16" fmla="*/ 30 w 42"/>
              <a:gd name="T17" fmla="*/ 14 h 16"/>
              <a:gd name="T18" fmla="*/ 34 w 42"/>
              <a:gd name="T19" fmla="*/ 10 h 16"/>
              <a:gd name="T20" fmla="*/ 40 w 42"/>
              <a:gd name="T21" fmla="*/ 6 h 16"/>
              <a:gd name="T22" fmla="*/ 42 w 42"/>
              <a:gd name="T23" fmla="*/ 0 h 16"/>
              <a:gd name="T24" fmla="*/ 30 w 42"/>
              <a:gd name="T25" fmla="*/ 0 h 16"/>
              <a:gd name="T26" fmla="*/ 26 w 42"/>
              <a:gd name="T27" fmla="*/ 0 h 16"/>
              <a:gd name="T28" fmla="*/ 22 w 42"/>
              <a:gd name="T29" fmla="*/ 2 h 16"/>
              <a:gd name="T30" fmla="*/ 20 w 42"/>
              <a:gd name="T31" fmla="*/ 2 h 16"/>
              <a:gd name="T32" fmla="*/ 8 w 42"/>
              <a:gd name="T33" fmla="*/ 2 h 16"/>
              <a:gd name="T34" fmla="*/ 0 w 42"/>
              <a:gd name="T35" fmla="*/ 12 h 16"/>
              <a:gd name="T36" fmla="*/ 4 w 42"/>
              <a:gd name="T37" fmla="*/ 14 h 16"/>
              <a:gd name="T38" fmla="*/ 12 w 42"/>
              <a:gd name="T39"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16">
                <a:moveTo>
                  <a:pt x="12" y="14"/>
                </a:moveTo>
                <a:lnTo>
                  <a:pt x="14" y="14"/>
                </a:lnTo>
                <a:lnTo>
                  <a:pt x="14" y="12"/>
                </a:lnTo>
                <a:lnTo>
                  <a:pt x="18" y="8"/>
                </a:lnTo>
                <a:lnTo>
                  <a:pt x="18" y="14"/>
                </a:lnTo>
                <a:lnTo>
                  <a:pt x="20" y="16"/>
                </a:lnTo>
                <a:lnTo>
                  <a:pt x="22" y="16"/>
                </a:lnTo>
                <a:lnTo>
                  <a:pt x="24" y="14"/>
                </a:lnTo>
                <a:lnTo>
                  <a:pt x="30" y="14"/>
                </a:lnTo>
                <a:lnTo>
                  <a:pt x="34" y="10"/>
                </a:lnTo>
                <a:lnTo>
                  <a:pt x="40" y="6"/>
                </a:lnTo>
                <a:lnTo>
                  <a:pt x="42" y="0"/>
                </a:lnTo>
                <a:lnTo>
                  <a:pt x="30" y="0"/>
                </a:lnTo>
                <a:lnTo>
                  <a:pt x="26" y="0"/>
                </a:lnTo>
                <a:lnTo>
                  <a:pt x="22" y="2"/>
                </a:lnTo>
                <a:lnTo>
                  <a:pt x="20" y="2"/>
                </a:lnTo>
                <a:lnTo>
                  <a:pt x="8" y="2"/>
                </a:lnTo>
                <a:lnTo>
                  <a:pt x="0" y="12"/>
                </a:lnTo>
                <a:lnTo>
                  <a:pt x="4" y="14"/>
                </a:lnTo>
                <a:lnTo>
                  <a:pt x="12" y="14"/>
                </a:lnTo>
                <a:close/>
              </a:path>
            </a:pathLst>
          </a:custGeom>
          <a:solidFill>
            <a:srgbClr val="FFFF99"/>
          </a:solidFill>
          <a:ln w="7938">
            <a:solidFill>
              <a:srgbClr val="000000"/>
            </a:solidFill>
            <a:prstDash val="solid"/>
            <a:round/>
            <a:headEnd/>
            <a:tailEnd/>
          </a:ln>
        </p:spPr>
        <p:txBody>
          <a:bodyPr/>
          <a:lstStyle/>
          <a:p>
            <a:endParaRPr lang="en-US"/>
          </a:p>
        </p:txBody>
      </p:sp>
      <p:sp>
        <p:nvSpPr>
          <p:cNvPr id="4309" name="Freeform 213"/>
          <p:cNvSpPr>
            <a:spLocks/>
          </p:cNvSpPr>
          <p:nvPr/>
        </p:nvSpPr>
        <p:spPr bwMode="auto">
          <a:xfrm>
            <a:off x="3867151" y="3701397"/>
            <a:ext cx="22225" cy="22225"/>
          </a:xfrm>
          <a:custGeom>
            <a:avLst/>
            <a:gdLst>
              <a:gd name="T0" fmla="*/ 10 w 14"/>
              <a:gd name="T1" fmla="*/ 14 h 14"/>
              <a:gd name="T2" fmla="*/ 12 w 14"/>
              <a:gd name="T3" fmla="*/ 10 h 14"/>
              <a:gd name="T4" fmla="*/ 14 w 14"/>
              <a:gd name="T5" fmla="*/ 8 h 14"/>
              <a:gd name="T6" fmla="*/ 14 w 14"/>
              <a:gd name="T7" fmla="*/ 4 h 14"/>
              <a:gd name="T8" fmla="*/ 12 w 14"/>
              <a:gd name="T9" fmla="*/ 2 h 14"/>
              <a:gd name="T10" fmla="*/ 8 w 14"/>
              <a:gd name="T11" fmla="*/ 0 h 14"/>
              <a:gd name="T12" fmla="*/ 0 w 14"/>
              <a:gd name="T13" fmla="*/ 12 h 14"/>
              <a:gd name="T14" fmla="*/ 10 w 14"/>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4">
                <a:moveTo>
                  <a:pt x="10" y="14"/>
                </a:moveTo>
                <a:lnTo>
                  <a:pt x="12" y="10"/>
                </a:lnTo>
                <a:lnTo>
                  <a:pt x="14" y="8"/>
                </a:lnTo>
                <a:lnTo>
                  <a:pt x="14" y="4"/>
                </a:lnTo>
                <a:lnTo>
                  <a:pt x="12" y="2"/>
                </a:lnTo>
                <a:lnTo>
                  <a:pt x="8" y="0"/>
                </a:lnTo>
                <a:lnTo>
                  <a:pt x="0" y="12"/>
                </a:lnTo>
                <a:lnTo>
                  <a:pt x="10" y="14"/>
                </a:lnTo>
                <a:close/>
              </a:path>
            </a:pathLst>
          </a:custGeom>
          <a:solidFill>
            <a:srgbClr val="FFFF99"/>
          </a:solidFill>
          <a:ln w="7938">
            <a:solidFill>
              <a:srgbClr val="000000"/>
            </a:solidFill>
            <a:prstDash val="solid"/>
            <a:round/>
            <a:headEnd/>
            <a:tailEnd/>
          </a:ln>
        </p:spPr>
        <p:txBody>
          <a:bodyPr/>
          <a:lstStyle/>
          <a:p>
            <a:endParaRPr lang="en-US"/>
          </a:p>
        </p:txBody>
      </p:sp>
      <p:sp>
        <p:nvSpPr>
          <p:cNvPr id="4310" name="Freeform 214"/>
          <p:cNvSpPr>
            <a:spLocks/>
          </p:cNvSpPr>
          <p:nvPr/>
        </p:nvSpPr>
        <p:spPr bwMode="auto">
          <a:xfrm>
            <a:off x="3467101" y="3263247"/>
            <a:ext cx="15875" cy="22225"/>
          </a:xfrm>
          <a:custGeom>
            <a:avLst/>
            <a:gdLst>
              <a:gd name="T0" fmla="*/ 10 w 10"/>
              <a:gd name="T1" fmla="*/ 8 h 14"/>
              <a:gd name="T2" fmla="*/ 8 w 10"/>
              <a:gd name="T3" fmla="*/ 12 h 14"/>
              <a:gd name="T4" fmla="*/ 4 w 10"/>
              <a:gd name="T5" fmla="*/ 14 h 14"/>
              <a:gd name="T6" fmla="*/ 2 w 10"/>
              <a:gd name="T7" fmla="*/ 12 h 14"/>
              <a:gd name="T8" fmla="*/ 0 w 10"/>
              <a:gd name="T9" fmla="*/ 8 h 14"/>
              <a:gd name="T10" fmla="*/ 2 w 10"/>
              <a:gd name="T11" fmla="*/ 4 h 14"/>
              <a:gd name="T12" fmla="*/ 4 w 10"/>
              <a:gd name="T13" fmla="*/ 0 h 14"/>
              <a:gd name="T14" fmla="*/ 8 w 10"/>
              <a:gd name="T15" fmla="*/ 2 h 14"/>
              <a:gd name="T16" fmla="*/ 10 w 10"/>
              <a:gd name="T17"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4">
                <a:moveTo>
                  <a:pt x="10" y="8"/>
                </a:moveTo>
                <a:lnTo>
                  <a:pt x="8" y="12"/>
                </a:lnTo>
                <a:lnTo>
                  <a:pt x="4" y="14"/>
                </a:lnTo>
                <a:lnTo>
                  <a:pt x="2" y="12"/>
                </a:lnTo>
                <a:lnTo>
                  <a:pt x="0" y="8"/>
                </a:lnTo>
                <a:lnTo>
                  <a:pt x="2" y="4"/>
                </a:lnTo>
                <a:lnTo>
                  <a:pt x="4" y="0"/>
                </a:lnTo>
                <a:lnTo>
                  <a:pt x="8" y="2"/>
                </a:lnTo>
                <a:lnTo>
                  <a:pt x="10" y="8"/>
                </a:lnTo>
                <a:close/>
              </a:path>
            </a:pathLst>
          </a:custGeom>
          <a:solidFill>
            <a:srgbClr val="FFFF99"/>
          </a:solidFill>
          <a:ln w="7938">
            <a:solidFill>
              <a:srgbClr val="000000"/>
            </a:solidFill>
            <a:prstDash val="solid"/>
            <a:round/>
            <a:headEnd/>
            <a:tailEnd/>
          </a:ln>
        </p:spPr>
        <p:txBody>
          <a:bodyPr/>
          <a:lstStyle/>
          <a:p>
            <a:endParaRPr lang="en-US"/>
          </a:p>
        </p:txBody>
      </p:sp>
      <p:sp>
        <p:nvSpPr>
          <p:cNvPr id="4311" name="Freeform 215"/>
          <p:cNvSpPr>
            <a:spLocks/>
          </p:cNvSpPr>
          <p:nvPr/>
        </p:nvSpPr>
        <p:spPr bwMode="auto">
          <a:xfrm>
            <a:off x="8751889" y="3244196"/>
            <a:ext cx="41275" cy="95250"/>
          </a:xfrm>
          <a:custGeom>
            <a:avLst/>
            <a:gdLst>
              <a:gd name="T0" fmla="*/ 26 w 26"/>
              <a:gd name="T1" fmla="*/ 0 h 60"/>
              <a:gd name="T2" fmla="*/ 26 w 26"/>
              <a:gd name="T3" fmla="*/ 14 h 60"/>
              <a:gd name="T4" fmla="*/ 24 w 26"/>
              <a:gd name="T5" fmla="*/ 36 h 60"/>
              <a:gd name="T6" fmla="*/ 18 w 26"/>
              <a:gd name="T7" fmla="*/ 60 h 60"/>
              <a:gd name="T8" fmla="*/ 6 w 26"/>
              <a:gd name="T9" fmla="*/ 48 h 60"/>
              <a:gd name="T10" fmla="*/ 2 w 26"/>
              <a:gd name="T11" fmla="*/ 42 h 60"/>
              <a:gd name="T12" fmla="*/ 0 w 26"/>
              <a:gd name="T13" fmla="*/ 36 h 60"/>
              <a:gd name="T14" fmla="*/ 0 w 26"/>
              <a:gd name="T15" fmla="*/ 22 h 60"/>
              <a:gd name="T16" fmla="*/ 6 w 26"/>
              <a:gd name="T17" fmla="*/ 12 h 60"/>
              <a:gd name="T18" fmla="*/ 10 w 26"/>
              <a:gd name="T19" fmla="*/ 6 h 60"/>
              <a:gd name="T20" fmla="*/ 14 w 26"/>
              <a:gd name="T21" fmla="*/ 4 h 60"/>
              <a:gd name="T22" fmla="*/ 20 w 26"/>
              <a:gd name="T23" fmla="*/ 2 h 60"/>
              <a:gd name="T24" fmla="*/ 26 w 26"/>
              <a:gd name="T2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60">
                <a:moveTo>
                  <a:pt x="26" y="0"/>
                </a:moveTo>
                <a:lnTo>
                  <a:pt x="26" y="14"/>
                </a:lnTo>
                <a:lnTo>
                  <a:pt x="24" y="36"/>
                </a:lnTo>
                <a:lnTo>
                  <a:pt x="18" y="60"/>
                </a:lnTo>
                <a:lnTo>
                  <a:pt x="6" y="48"/>
                </a:lnTo>
                <a:lnTo>
                  <a:pt x="2" y="42"/>
                </a:lnTo>
                <a:lnTo>
                  <a:pt x="0" y="36"/>
                </a:lnTo>
                <a:lnTo>
                  <a:pt x="0" y="22"/>
                </a:lnTo>
                <a:lnTo>
                  <a:pt x="6" y="12"/>
                </a:lnTo>
                <a:lnTo>
                  <a:pt x="10" y="6"/>
                </a:lnTo>
                <a:lnTo>
                  <a:pt x="14" y="4"/>
                </a:lnTo>
                <a:lnTo>
                  <a:pt x="20" y="2"/>
                </a:lnTo>
                <a:lnTo>
                  <a:pt x="26" y="0"/>
                </a:lnTo>
                <a:close/>
              </a:path>
            </a:pathLst>
          </a:custGeom>
          <a:solidFill>
            <a:srgbClr val="FFFF99"/>
          </a:solidFill>
          <a:ln w="7938">
            <a:solidFill>
              <a:srgbClr val="000000"/>
            </a:solidFill>
            <a:prstDash val="solid"/>
            <a:round/>
            <a:headEnd/>
            <a:tailEnd/>
          </a:ln>
        </p:spPr>
        <p:txBody>
          <a:bodyPr/>
          <a:lstStyle/>
          <a:p>
            <a:endParaRPr lang="en-US"/>
          </a:p>
        </p:txBody>
      </p:sp>
      <p:sp>
        <p:nvSpPr>
          <p:cNvPr id="4312" name="Freeform 216"/>
          <p:cNvSpPr>
            <a:spLocks/>
          </p:cNvSpPr>
          <p:nvPr/>
        </p:nvSpPr>
        <p:spPr bwMode="auto">
          <a:xfrm>
            <a:off x="8469314" y="3402947"/>
            <a:ext cx="60325" cy="60325"/>
          </a:xfrm>
          <a:custGeom>
            <a:avLst/>
            <a:gdLst>
              <a:gd name="T0" fmla="*/ 20 w 38"/>
              <a:gd name="T1" fmla="*/ 38 h 38"/>
              <a:gd name="T2" fmla="*/ 14 w 38"/>
              <a:gd name="T3" fmla="*/ 36 h 38"/>
              <a:gd name="T4" fmla="*/ 6 w 38"/>
              <a:gd name="T5" fmla="*/ 32 h 38"/>
              <a:gd name="T6" fmla="*/ 2 w 38"/>
              <a:gd name="T7" fmla="*/ 26 h 38"/>
              <a:gd name="T8" fmla="*/ 0 w 38"/>
              <a:gd name="T9" fmla="*/ 20 h 38"/>
              <a:gd name="T10" fmla="*/ 2 w 38"/>
              <a:gd name="T11" fmla="*/ 16 h 38"/>
              <a:gd name="T12" fmla="*/ 4 w 38"/>
              <a:gd name="T13" fmla="*/ 12 h 38"/>
              <a:gd name="T14" fmla="*/ 14 w 38"/>
              <a:gd name="T15" fmla="*/ 6 h 38"/>
              <a:gd name="T16" fmla="*/ 28 w 38"/>
              <a:gd name="T17" fmla="*/ 2 h 38"/>
              <a:gd name="T18" fmla="*/ 38 w 38"/>
              <a:gd name="T19" fmla="*/ 0 h 38"/>
              <a:gd name="T20" fmla="*/ 36 w 38"/>
              <a:gd name="T21" fmla="*/ 10 h 38"/>
              <a:gd name="T22" fmla="*/ 32 w 38"/>
              <a:gd name="T23" fmla="*/ 22 h 38"/>
              <a:gd name="T24" fmla="*/ 26 w 38"/>
              <a:gd name="T25" fmla="*/ 34 h 38"/>
              <a:gd name="T26" fmla="*/ 24 w 38"/>
              <a:gd name="T27" fmla="*/ 36 h 38"/>
              <a:gd name="T28" fmla="*/ 20 w 38"/>
              <a:gd name="T2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38">
                <a:moveTo>
                  <a:pt x="20" y="38"/>
                </a:moveTo>
                <a:lnTo>
                  <a:pt x="14" y="36"/>
                </a:lnTo>
                <a:lnTo>
                  <a:pt x="6" y="32"/>
                </a:lnTo>
                <a:lnTo>
                  <a:pt x="2" y="26"/>
                </a:lnTo>
                <a:lnTo>
                  <a:pt x="0" y="20"/>
                </a:lnTo>
                <a:lnTo>
                  <a:pt x="2" y="16"/>
                </a:lnTo>
                <a:lnTo>
                  <a:pt x="4" y="12"/>
                </a:lnTo>
                <a:lnTo>
                  <a:pt x="14" y="6"/>
                </a:lnTo>
                <a:lnTo>
                  <a:pt x="28" y="2"/>
                </a:lnTo>
                <a:lnTo>
                  <a:pt x="38" y="0"/>
                </a:lnTo>
                <a:lnTo>
                  <a:pt x="36" y="10"/>
                </a:lnTo>
                <a:lnTo>
                  <a:pt x="32" y="22"/>
                </a:lnTo>
                <a:lnTo>
                  <a:pt x="26" y="34"/>
                </a:lnTo>
                <a:lnTo>
                  <a:pt x="24" y="36"/>
                </a:lnTo>
                <a:lnTo>
                  <a:pt x="20" y="38"/>
                </a:lnTo>
                <a:close/>
              </a:path>
            </a:pathLst>
          </a:custGeom>
          <a:solidFill>
            <a:srgbClr val="FFFF99"/>
          </a:solidFill>
          <a:ln w="7938">
            <a:solidFill>
              <a:srgbClr val="000000"/>
            </a:solidFill>
            <a:prstDash val="solid"/>
            <a:round/>
            <a:headEnd/>
            <a:tailEnd/>
          </a:ln>
        </p:spPr>
        <p:txBody>
          <a:bodyPr/>
          <a:lstStyle/>
          <a:p>
            <a:endParaRPr lang="en-US"/>
          </a:p>
        </p:txBody>
      </p:sp>
      <p:sp>
        <p:nvSpPr>
          <p:cNvPr id="4313" name="Freeform 217"/>
          <p:cNvSpPr>
            <a:spLocks/>
          </p:cNvSpPr>
          <p:nvPr/>
        </p:nvSpPr>
        <p:spPr bwMode="auto">
          <a:xfrm>
            <a:off x="8523289" y="3809347"/>
            <a:ext cx="282575" cy="346075"/>
          </a:xfrm>
          <a:custGeom>
            <a:avLst/>
            <a:gdLst>
              <a:gd name="T0" fmla="*/ 18 w 178"/>
              <a:gd name="T1" fmla="*/ 178 h 218"/>
              <a:gd name="T2" fmla="*/ 20 w 178"/>
              <a:gd name="T3" fmla="*/ 170 h 218"/>
              <a:gd name="T4" fmla="*/ 20 w 178"/>
              <a:gd name="T5" fmla="*/ 164 h 218"/>
              <a:gd name="T6" fmla="*/ 12 w 178"/>
              <a:gd name="T7" fmla="*/ 160 h 218"/>
              <a:gd name="T8" fmla="*/ 10 w 178"/>
              <a:gd name="T9" fmla="*/ 154 h 218"/>
              <a:gd name="T10" fmla="*/ 4 w 178"/>
              <a:gd name="T11" fmla="*/ 144 h 218"/>
              <a:gd name="T12" fmla="*/ 6 w 178"/>
              <a:gd name="T13" fmla="*/ 138 h 218"/>
              <a:gd name="T14" fmla="*/ 0 w 178"/>
              <a:gd name="T15" fmla="*/ 126 h 218"/>
              <a:gd name="T16" fmla="*/ 6 w 178"/>
              <a:gd name="T17" fmla="*/ 108 h 218"/>
              <a:gd name="T18" fmla="*/ 16 w 178"/>
              <a:gd name="T19" fmla="*/ 98 h 218"/>
              <a:gd name="T20" fmla="*/ 18 w 178"/>
              <a:gd name="T21" fmla="*/ 104 h 218"/>
              <a:gd name="T22" fmla="*/ 38 w 178"/>
              <a:gd name="T23" fmla="*/ 108 h 218"/>
              <a:gd name="T24" fmla="*/ 44 w 178"/>
              <a:gd name="T25" fmla="*/ 88 h 218"/>
              <a:gd name="T26" fmla="*/ 52 w 178"/>
              <a:gd name="T27" fmla="*/ 82 h 218"/>
              <a:gd name="T28" fmla="*/ 70 w 178"/>
              <a:gd name="T29" fmla="*/ 76 h 218"/>
              <a:gd name="T30" fmla="*/ 80 w 178"/>
              <a:gd name="T31" fmla="*/ 62 h 218"/>
              <a:gd name="T32" fmla="*/ 96 w 178"/>
              <a:gd name="T33" fmla="*/ 46 h 218"/>
              <a:gd name="T34" fmla="*/ 108 w 178"/>
              <a:gd name="T35" fmla="*/ 44 h 218"/>
              <a:gd name="T36" fmla="*/ 114 w 178"/>
              <a:gd name="T37" fmla="*/ 30 h 218"/>
              <a:gd name="T38" fmla="*/ 130 w 178"/>
              <a:gd name="T39" fmla="*/ 6 h 218"/>
              <a:gd name="T40" fmla="*/ 138 w 178"/>
              <a:gd name="T41" fmla="*/ 0 h 218"/>
              <a:gd name="T42" fmla="*/ 146 w 178"/>
              <a:gd name="T43" fmla="*/ 10 h 218"/>
              <a:gd name="T44" fmla="*/ 150 w 178"/>
              <a:gd name="T45" fmla="*/ 22 h 218"/>
              <a:gd name="T46" fmla="*/ 164 w 178"/>
              <a:gd name="T47" fmla="*/ 28 h 218"/>
              <a:gd name="T48" fmla="*/ 178 w 178"/>
              <a:gd name="T49" fmla="*/ 32 h 218"/>
              <a:gd name="T50" fmla="*/ 176 w 178"/>
              <a:gd name="T51" fmla="*/ 38 h 218"/>
              <a:gd name="T52" fmla="*/ 166 w 178"/>
              <a:gd name="T53" fmla="*/ 40 h 218"/>
              <a:gd name="T54" fmla="*/ 158 w 178"/>
              <a:gd name="T55" fmla="*/ 42 h 218"/>
              <a:gd name="T56" fmla="*/ 164 w 178"/>
              <a:gd name="T57" fmla="*/ 48 h 218"/>
              <a:gd name="T58" fmla="*/ 158 w 178"/>
              <a:gd name="T59" fmla="*/ 52 h 218"/>
              <a:gd name="T60" fmla="*/ 146 w 178"/>
              <a:gd name="T61" fmla="*/ 64 h 218"/>
              <a:gd name="T62" fmla="*/ 148 w 178"/>
              <a:gd name="T63" fmla="*/ 76 h 218"/>
              <a:gd name="T64" fmla="*/ 154 w 178"/>
              <a:gd name="T65" fmla="*/ 90 h 218"/>
              <a:gd name="T66" fmla="*/ 158 w 178"/>
              <a:gd name="T67" fmla="*/ 96 h 218"/>
              <a:gd name="T68" fmla="*/ 158 w 178"/>
              <a:gd name="T69" fmla="*/ 104 h 218"/>
              <a:gd name="T70" fmla="*/ 172 w 178"/>
              <a:gd name="T71" fmla="*/ 118 h 218"/>
              <a:gd name="T72" fmla="*/ 166 w 178"/>
              <a:gd name="T73" fmla="*/ 122 h 218"/>
              <a:gd name="T74" fmla="*/ 156 w 178"/>
              <a:gd name="T75" fmla="*/ 124 h 218"/>
              <a:gd name="T76" fmla="*/ 150 w 178"/>
              <a:gd name="T77" fmla="*/ 138 h 218"/>
              <a:gd name="T78" fmla="*/ 142 w 178"/>
              <a:gd name="T79" fmla="*/ 160 h 218"/>
              <a:gd name="T80" fmla="*/ 132 w 178"/>
              <a:gd name="T81" fmla="*/ 168 h 218"/>
              <a:gd name="T82" fmla="*/ 132 w 178"/>
              <a:gd name="T83" fmla="*/ 178 h 218"/>
              <a:gd name="T84" fmla="*/ 132 w 178"/>
              <a:gd name="T85" fmla="*/ 190 h 218"/>
              <a:gd name="T86" fmla="*/ 126 w 178"/>
              <a:gd name="T87" fmla="*/ 196 h 218"/>
              <a:gd name="T88" fmla="*/ 128 w 178"/>
              <a:gd name="T89" fmla="*/ 204 h 218"/>
              <a:gd name="T90" fmla="*/ 130 w 178"/>
              <a:gd name="T91" fmla="*/ 210 h 218"/>
              <a:gd name="T92" fmla="*/ 114 w 178"/>
              <a:gd name="T93" fmla="*/ 214 h 218"/>
              <a:gd name="T94" fmla="*/ 98 w 178"/>
              <a:gd name="T95" fmla="*/ 218 h 218"/>
              <a:gd name="T96" fmla="*/ 96 w 178"/>
              <a:gd name="T97" fmla="*/ 216 h 218"/>
              <a:gd name="T98" fmla="*/ 96 w 178"/>
              <a:gd name="T99" fmla="*/ 206 h 218"/>
              <a:gd name="T100" fmla="*/ 84 w 178"/>
              <a:gd name="T101" fmla="*/ 202 h 218"/>
              <a:gd name="T102" fmla="*/ 72 w 178"/>
              <a:gd name="T103" fmla="*/ 200 h 218"/>
              <a:gd name="T104" fmla="*/ 62 w 178"/>
              <a:gd name="T105" fmla="*/ 202 h 218"/>
              <a:gd name="T106" fmla="*/ 52 w 178"/>
              <a:gd name="T107" fmla="*/ 206 h 218"/>
              <a:gd name="T108" fmla="*/ 50 w 178"/>
              <a:gd name="T109" fmla="*/ 200 h 218"/>
              <a:gd name="T110" fmla="*/ 38 w 178"/>
              <a:gd name="T111" fmla="*/ 196 h 218"/>
              <a:gd name="T112" fmla="*/ 26 w 178"/>
              <a:gd name="T113" fmla="*/ 194 h 218"/>
              <a:gd name="T114" fmla="*/ 20 w 178"/>
              <a:gd name="T115" fmla="*/ 186 h 218"/>
              <a:gd name="T116" fmla="*/ 20 w 178"/>
              <a:gd name="T117" fmla="*/ 18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8" h="218">
                <a:moveTo>
                  <a:pt x="20" y="182"/>
                </a:moveTo>
                <a:lnTo>
                  <a:pt x="18" y="178"/>
                </a:lnTo>
                <a:lnTo>
                  <a:pt x="18" y="174"/>
                </a:lnTo>
                <a:lnTo>
                  <a:pt x="20" y="170"/>
                </a:lnTo>
                <a:lnTo>
                  <a:pt x="20" y="166"/>
                </a:lnTo>
                <a:lnTo>
                  <a:pt x="20" y="164"/>
                </a:lnTo>
                <a:lnTo>
                  <a:pt x="18" y="162"/>
                </a:lnTo>
                <a:lnTo>
                  <a:pt x="12" y="160"/>
                </a:lnTo>
                <a:lnTo>
                  <a:pt x="12" y="154"/>
                </a:lnTo>
                <a:lnTo>
                  <a:pt x="10" y="154"/>
                </a:lnTo>
                <a:lnTo>
                  <a:pt x="6" y="150"/>
                </a:lnTo>
                <a:lnTo>
                  <a:pt x="4" y="144"/>
                </a:lnTo>
                <a:lnTo>
                  <a:pt x="6" y="140"/>
                </a:lnTo>
                <a:lnTo>
                  <a:pt x="6" y="138"/>
                </a:lnTo>
                <a:lnTo>
                  <a:pt x="2" y="132"/>
                </a:lnTo>
                <a:lnTo>
                  <a:pt x="0" y="126"/>
                </a:lnTo>
                <a:lnTo>
                  <a:pt x="2" y="118"/>
                </a:lnTo>
                <a:lnTo>
                  <a:pt x="6" y="108"/>
                </a:lnTo>
                <a:lnTo>
                  <a:pt x="10" y="102"/>
                </a:lnTo>
                <a:lnTo>
                  <a:pt x="16" y="98"/>
                </a:lnTo>
                <a:lnTo>
                  <a:pt x="16" y="102"/>
                </a:lnTo>
                <a:lnTo>
                  <a:pt x="18" y="104"/>
                </a:lnTo>
                <a:lnTo>
                  <a:pt x="24" y="108"/>
                </a:lnTo>
                <a:lnTo>
                  <a:pt x="38" y="108"/>
                </a:lnTo>
                <a:lnTo>
                  <a:pt x="38" y="98"/>
                </a:lnTo>
                <a:lnTo>
                  <a:pt x="44" y="88"/>
                </a:lnTo>
                <a:lnTo>
                  <a:pt x="48" y="84"/>
                </a:lnTo>
                <a:lnTo>
                  <a:pt x="52" y="82"/>
                </a:lnTo>
                <a:lnTo>
                  <a:pt x="66" y="78"/>
                </a:lnTo>
                <a:lnTo>
                  <a:pt x="70" y="76"/>
                </a:lnTo>
                <a:lnTo>
                  <a:pt x="74" y="72"/>
                </a:lnTo>
                <a:lnTo>
                  <a:pt x="80" y="62"/>
                </a:lnTo>
                <a:lnTo>
                  <a:pt x="86" y="52"/>
                </a:lnTo>
                <a:lnTo>
                  <a:pt x="96" y="46"/>
                </a:lnTo>
                <a:lnTo>
                  <a:pt x="102" y="44"/>
                </a:lnTo>
                <a:lnTo>
                  <a:pt x="108" y="44"/>
                </a:lnTo>
                <a:lnTo>
                  <a:pt x="110" y="40"/>
                </a:lnTo>
                <a:lnTo>
                  <a:pt x="114" y="30"/>
                </a:lnTo>
                <a:lnTo>
                  <a:pt x="120" y="18"/>
                </a:lnTo>
                <a:lnTo>
                  <a:pt x="130" y="6"/>
                </a:lnTo>
                <a:lnTo>
                  <a:pt x="134" y="2"/>
                </a:lnTo>
                <a:lnTo>
                  <a:pt x="138" y="0"/>
                </a:lnTo>
                <a:lnTo>
                  <a:pt x="142" y="4"/>
                </a:lnTo>
                <a:lnTo>
                  <a:pt x="146" y="10"/>
                </a:lnTo>
                <a:lnTo>
                  <a:pt x="148" y="16"/>
                </a:lnTo>
                <a:lnTo>
                  <a:pt x="150" y="22"/>
                </a:lnTo>
                <a:lnTo>
                  <a:pt x="158" y="24"/>
                </a:lnTo>
                <a:lnTo>
                  <a:pt x="164" y="28"/>
                </a:lnTo>
                <a:lnTo>
                  <a:pt x="170" y="30"/>
                </a:lnTo>
                <a:lnTo>
                  <a:pt x="178" y="32"/>
                </a:lnTo>
                <a:lnTo>
                  <a:pt x="178" y="36"/>
                </a:lnTo>
                <a:lnTo>
                  <a:pt x="176" y="38"/>
                </a:lnTo>
                <a:lnTo>
                  <a:pt x="174" y="40"/>
                </a:lnTo>
                <a:lnTo>
                  <a:pt x="166" y="40"/>
                </a:lnTo>
                <a:lnTo>
                  <a:pt x="160" y="40"/>
                </a:lnTo>
                <a:lnTo>
                  <a:pt x="158" y="42"/>
                </a:lnTo>
                <a:lnTo>
                  <a:pt x="156" y="44"/>
                </a:lnTo>
                <a:lnTo>
                  <a:pt x="164" y="48"/>
                </a:lnTo>
                <a:lnTo>
                  <a:pt x="164" y="50"/>
                </a:lnTo>
                <a:lnTo>
                  <a:pt x="158" y="52"/>
                </a:lnTo>
                <a:lnTo>
                  <a:pt x="150" y="60"/>
                </a:lnTo>
                <a:lnTo>
                  <a:pt x="146" y="64"/>
                </a:lnTo>
                <a:lnTo>
                  <a:pt x="146" y="70"/>
                </a:lnTo>
                <a:lnTo>
                  <a:pt x="148" y="76"/>
                </a:lnTo>
                <a:lnTo>
                  <a:pt x="150" y="84"/>
                </a:lnTo>
                <a:lnTo>
                  <a:pt x="154" y="90"/>
                </a:lnTo>
                <a:lnTo>
                  <a:pt x="160" y="92"/>
                </a:lnTo>
                <a:lnTo>
                  <a:pt x="158" y="96"/>
                </a:lnTo>
                <a:lnTo>
                  <a:pt x="156" y="98"/>
                </a:lnTo>
                <a:lnTo>
                  <a:pt x="158" y="104"/>
                </a:lnTo>
                <a:lnTo>
                  <a:pt x="162" y="110"/>
                </a:lnTo>
                <a:lnTo>
                  <a:pt x="172" y="118"/>
                </a:lnTo>
                <a:lnTo>
                  <a:pt x="172" y="122"/>
                </a:lnTo>
                <a:lnTo>
                  <a:pt x="166" y="122"/>
                </a:lnTo>
                <a:lnTo>
                  <a:pt x="160" y="122"/>
                </a:lnTo>
                <a:lnTo>
                  <a:pt x="156" y="124"/>
                </a:lnTo>
                <a:lnTo>
                  <a:pt x="154" y="126"/>
                </a:lnTo>
                <a:lnTo>
                  <a:pt x="150" y="138"/>
                </a:lnTo>
                <a:lnTo>
                  <a:pt x="146" y="150"/>
                </a:lnTo>
                <a:lnTo>
                  <a:pt x="142" y="160"/>
                </a:lnTo>
                <a:lnTo>
                  <a:pt x="136" y="162"/>
                </a:lnTo>
                <a:lnTo>
                  <a:pt x="132" y="168"/>
                </a:lnTo>
                <a:lnTo>
                  <a:pt x="130" y="174"/>
                </a:lnTo>
                <a:lnTo>
                  <a:pt x="132" y="178"/>
                </a:lnTo>
                <a:lnTo>
                  <a:pt x="132" y="184"/>
                </a:lnTo>
                <a:lnTo>
                  <a:pt x="132" y="190"/>
                </a:lnTo>
                <a:lnTo>
                  <a:pt x="128" y="194"/>
                </a:lnTo>
                <a:lnTo>
                  <a:pt x="126" y="196"/>
                </a:lnTo>
                <a:lnTo>
                  <a:pt x="126" y="200"/>
                </a:lnTo>
                <a:lnTo>
                  <a:pt x="128" y="204"/>
                </a:lnTo>
                <a:lnTo>
                  <a:pt x="130" y="206"/>
                </a:lnTo>
                <a:lnTo>
                  <a:pt x="130" y="210"/>
                </a:lnTo>
                <a:lnTo>
                  <a:pt x="120" y="210"/>
                </a:lnTo>
                <a:lnTo>
                  <a:pt x="114" y="214"/>
                </a:lnTo>
                <a:lnTo>
                  <a:pt x="106" y="216"/>
                </a:lnTo>
                <a:lnTo>
                  <a:pt x="98" y="218"/>
                </a:lnTo>
                <a:lnTo>
                  <a:pt x="96" y="218"/>
                </a:lnTo>
                <a:lnTo>
                  <a:pt x="96" y="216"/>
                </a:lnTo>
                <a:lnTo>
                  <a:pt x="96" y="212"/>
                </a:lnTo>
                <a:lnTo>
                  <a:pt x="96" y="206"/>
                </a:lnTo>
                <a:lnTo>
                  <a:pt x="88" y="204"/>
                </a:lnTo>
                <a:lnTo>
                  <a:pt x="84" y="202"/>
                </a:lnTo>
                <a:lnTo>
                  <a:pt x="78" y="200"/>
                </a:lnTo>
                <a:lnTo>
                  <a:pt x="72" y="200"/>
                </a:lnTo>
                <a:lnTo>
                  <a:pt x="68" y="200"/>
                </a:lnTo>
                <a:lnTo>
                  <a:pt x="62" y="202"/>
                </a:lnTo>
                <a:lnTo>
                  <a:pt x="58" y="204"/>
                </a:lnTo>
                <a:lnTo>
                  <a:pt x="52" y="206"/>
                </a:lnTo>
                <a:lnTo>
                  <a:pt x="48" y="204"/>
                </a:lnTo>
                <a:lnTo>
                  <a:pt x="50" y="200"/>
                </a:lnTo>
                <a:lnTo>
                  <a:pt x="46" y="198"/>
                </a:lnTo>
                <a:lnTo>
                  <a:pt x="38" y="196"/>
                </a:lnTo>
                <a:lnTo>
                  <a:pt x="32" y="196"/>
                </a:lnTo>
                <a:lnTo>
                  <a:pt x="26" y="194"/>
                </a:lnTo>
                <a:lnTo>
                  <a:pt x="22" y="190"/>
                </a:lnTo>
                <a:lnTo>
                  <a:pt x="20" y="186"/>
                </a:lnTo>
                <a:lnTo>
                  <a:pt x="20" y="180"/>
                </a:lnTo>
                <a:lnTo>
                  <a:pt x="20" y="182"/>
                </a:lnTo>
                <a:close/>
              </a:path>
            </a:pathLst>
          </a:custGeom>
          <a:solidFill>
            <a:srgbClr val="FFFF99"/>
          </a:solidFill>
          <a:ln w="7938">
            <a:solidFill>
              <a:srgbClr val="000000"/>
            </a:solidFill>
            <a:prstDash val="solid"/>
            <a:round/>
            <a:headEnd/>
            <a:tailEnd/>
          </a:ln>
        </p:spPr>
        <p:txBody>
          <a:bodyPr/>
          <a:lstStyle/>
          <a:p>
            <a:endParaRPr lang="en-US"/>
          </a:p>
        </p:txBody>
      </p:sp>
      <p:sp>
        <p:nvSpPr>
          <p:cNvPr id="4314" name="Freeform 218"/>
          <p:cNvSpPr>
            <a:spLocks/>
          </p:cNvSpPr>
          <p:nvPr/>
        </p:nvSpPr>
        <p:spPr bwMode="auto">
          <a:xfrm>
            <a:off x="8901113" y="4291946"/>
            <a:ext cx="107950" cy="63500"/>
          </a:xfrm>
          <a:custGeom>
            <a:avLst/>
            <a:gdLst>
              <a:gd name="T0" fmla="*/ 68 w 68"/>
              <a:gd name="T1" fmla="*/ 0 h 40"/>
              <a:gd name="T2" fmla="*/ 54 w 68"/>
              <a:gd name="T3" fmla="*/ 10 h 40"/>
              <a:gd name="T4" fmla="*/ 38 w 68"/>
              <a:gd name="T5" fmla="*/ 16 h 40"/>
              <a:gd name="T6" fmla="*/ 34 w 68"/>
              <a:gd name="T7" fmla="*/ 18 h 40"/>
              <a:gd name="T8" fmla="*/ 30 w 68"/>
              <a:gd name="T9" fmla="*/ 22 h 40"/>
              <a:gd name="T10" fmla="*/ 22 w 68"/>
              <a:gd name="T11" fmla="*/ 30 h 40"/>
              <a:gd name="T12" fmla="*/ 14 w 68"/>
              <a:gd name="T13" fmla="*/ 38 h 40"/>
              <a:gd name="T14" fmla="*/ 8 w 68"/>
              <a:gd name="T15" fmla="*/ 40 h 40"/>
              <a:gd name="T16" fmla="*/ 2 w 68"/>
              <a:gd name="T17" fmla="*/ 40 h 40"/>
              <a:gd name="T18" fmla="*/ 0 w 68"/>
              <a:gd name="T19" fmla="*/ 40 h 40"/>
              <a:gd name="T20" fmla="*/ 0 w 68"/>
              <a:gd name="T21" fmla="*/ 36 h 40"/>
              <a:gd name="T22" fmla="*/ 0 w 68"/>
              <a:gd name="T23" fmla="*/ 32 h 40"/>
              <a:gd name="T24" fmla="*/ 2 w 68"/>
              <a:gd name="T25" fmla="*/ 28 h 40"/>
              <a:gd name="T26" fmla="*/ 10 w 68"/>
              <a:gd name="T27" fmla="*/ 22 h 40"/>
              <a:gd name="T28" fmla="*/ 26 w 68"/>
              <a:gd name="T29" fmla="*/ 14 h 40"/>
              <a:gd name="T30" fmla="*/ 30 w 68"/>
              <a:gd name="T31" fmla="*/ 12 h 40"/>
              <a:gd name="T32" fmla="*/ 32 w 68"/>
              <a:gd name="T33" fmla="*/ 8 h 40"/>
              <a:gd name="T34" fmla="*/ 34 w 68"/>
              <a:gd name="T35" fmla="*/ 6 h 40"/>
              <a:gd name="T36" fmla="*/ 38 w 68"/>
              <a:gd name="T37" fmla="*/ 4 h 40"/>
              <a:gd name="T38" fmla="*/ 48 w 68"/>
              <a:gd name="T39" fmla="*/ 2 h 40"/>
              <a:gd name="T40" fmla="*/ 56 w 68"/>
              <a:gd name="T41" fmla="*/ 0 h 40"/>
              <a:gd name="T42" fmla="*/ 68 w 68"/>
              <a:gd name="T43" fmla="*/ 0 h 40"/>
              <a:gd name="T44" fmla="*/ 68 w 68"/>
              <a:gd name="T45" fmla="*/ 2 h 40"/>
              <a:gd name="T46" fmla="*/ 68 w 68"/>
              <a:gd name="T4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8" h="40">
                <a:moveTo>
                  <a:pt x="68" y="0"/>
                </a:moveTo>
                <a:lnTo>
                  <a:pt x="54" y="10"/>
                </a:lnTo>
                <a:lnTo>
                  <a:pt x="38" y="16"/>
                </a:lnTo>
                <a:lnTo>
                  <a:pt x="34" y="18"/>
                </a:lnTo>
                <a:lnTo>
                  <a:pt x="30" y="22"/>
                </a:lnTo>
                <a:lnTo>
                  <a:pt x="22" y="30"/>
                </a:lnTo>
                <a:lnTo>
                  <a:pt x="14" y="38"/>
                </a:lnTo>
                <a:lnTo>
                  <a:pt x="8" y="40"/>
                </a:lnTo>
                <a:lnTo>
                  <a:pt x="2" y="40"/>
                </a:lnTo>
                <a:lnTo>
                  <a:pt x="0" y="40"/>
                </a:lnTo>
                <a:lnTo>
                  <a:pt x="0" y="36"/>
                </a:lnTo>
                <a:lnTo>
                  <a:pt x="0" y="32"/>
                </a:lnTo>
                <a:lnTo>
                  <a:pt x="2" y="28"/>
                </a:lnTo>
                <a:lnTo>
                  <a:pt x="10" y="22"/>
                </a:lnTo>
                <a:lnTo>
                  <a:pt x="26" y="14"/>
                </a:lnTo>
                <a:lnTo>
                  <a:pt x="30" y="12"/>
                </a:lnTo>
                <a:lnTo>
                  <a:pt x="32" y="8"/>
                </a:lnTo>
                <a:lnTo>
                  <a:pt x="34" y="6"/>
                </a:lnTo>
                <a:lnTo>
                  <a:pt x="38" y="4"/>
                </a:lnTo>
                <a:lnTo>
                  <a:pt x="48" y="2"/>
                </a:lnTo>
                <a:lnTo>
                  <a:pt x="56" y="0"/>
                </a:lnTo>
                <a:lnTo>
                  <a:pt x="68" y="0"/>
                </a:lnTo>
                <a:lnTo>
                  <a:pt x="68" y="2"/>
                </a:lnTo>
                <a:lnTo>
                  <a:pt x="68" y="0"/>
                </a:lnTo>
                <a:close/>
              </a:path>
            </a:pathLst>
          </a:custGeom>
          <a:solidFill>
            <a:srgbClr val="FFFF99"/>
          </a:solidFill>
          <a:ln w="7938">
            <a:solidFill>
              <a:srgbClr val="000000"/>
            </a:solidFill>
            <a:prstDash val="solid"/>
            <a:round/>
            <a:headEnd/>
            <a:tailEnd/>
          </a:ln>
        </p:spPr>
        <p:txBody>
          <a:bodyPr/>
          <a:lstStyle/>
          <a:p>
            <a:endParaRPr lang="en-US"/>
          </a:p>
        </p:txBody>
      </p:sp>
      <p:sp>
        <p:nvSpPr>
          <p:cNvPr id="4315" name="Freeform 219"/>
          <p:cNvSpPr>
            <a:spLocks/>
          </p:cNvSpPr>
          <p:nvPr/>
        </p:nvSpPr>
        <p:spPr bwMode="auto">
          <a:xfrm>
            <a:off x="8786814" y="4320521"/>
            <a:ext cx="41275" cy="25400"/>
          </a:xfrm>
          <a:custGeom>
            <a:avLst/>
            <a:gdLst>
              <a:gd name="T0" fmla="*/ 18 w 26"/>
              <a:gd name="T1" fmla="*/ 14 h 16"/>
              <a:gd name="T2" fmla="*/ 8 w 26"/>
              <a:gd name="T3" fmla="*/ 10 h 16"/>
              <a:gd name="T4" fmla="*/ 0 w 26"/>
              <a:gd name="T5" fmla="*/ 4 h 16"/>
              <a:gd name="T6" fmla="*/ 4 w 26"/>
              <a:gd name="T7" fmla="*/ 0 h 16"/>
              <a:gd name="T8" fmla="*/ 10 w 26"/>
              <a:gd name="T9" fmla="*/ 0 h 16"/>
              <a:gd name="T10" fmla="*/ 14 w 26"/>
              <a:gd name="T11" fmla="*/ 0 h 16"/>
              <a:gd name="T12" fmla="*/ 18 w 26"/>
              <a:gd name="T13" fmla="*/ 2 h 16"/>
              <a:gd name="T14" fmla="*/ 20 w 26"/>
              <a:gd name="T15" fmla="*/ 6 h 16"/>
              <a:gd name="T16" fmla="*/ 24 w 26"/>
              <a:gd name="T17" fmla="*/ 6 h 16"/>
              <a:gd name="T18" fmla="*/ 26 w 26"/>
              <a:gd name="T19" fmla="*/ 12 h 16"/>
              <a:gd name="T20" fmla="*/ 24 w 26"/>
              <a:gd name="T21" fmla="*/ 14 h 16"/>
              <a:gd name="T22" fmla="*/ 22 w 26"/>
              <a:gd name="T23" fmla="*/ 16 h 16"/>
              <a:gd name="T24" fmla="*/ 20 w 26"/>
              <a:gd name="T25" fmla="*/ 16 h 16"/>
              <a:gd name="T26" fmla="*/ 18 w 26"/>
              <a:gd name="T2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16">
                <a:moveTo>
                  <a:pt x="18" y="14"/>
                </a:moveTo>
                <a:lnTo>
                  <a:pt x="8" y="10"/>
                </a:lnTo>
                <a:lnTo>
                  <a:pt x="0" y="4"/>
                </a:lnTo>
                <a:lnTo>
                  <a:pt x="4" y="0"/>
                </a:lnTo>
                <a:lnTo>
                  <a:pt x="10" y="0"/>
                </a:lnTo>
                <a:lnTo>
                  <a:pt x="14" y="0"/>
                </a:lnTo>
                <a:lnTo>
                  <a:pt x="18" y="2"/>
                </a:lnTo>
                <a:lnTo>
                  <a:pt x="20" y="6"/>
                </a:lnTo>
                <a:lnTo>
                  <a:pt x="24" y="6"/>
                </a:lnTo>
                <a:lnTo>
                  <a:pt x="26" y="12"/>
                </a:lnTo>
                <a:lnTo>
                  <a:pt x="24" y="14"/>
                </a:lnTo>
                <a:lnTo>
                  <a:pt x="22" y="16"/>
                </a:lnTo>
                <a:lnTo>
                  <a:pt x="20" y="16"/>
                </a:lnTo>
                <a:lnTo>
                  <a:pt x="18" y="14"/>
                </a:lnTo>
                <a:close/>
              </a:path>
            </a:pathLst>
          </a:custGeom>
          <a:solidFill>
            <a:srgbClr val="FFFF99"/>
          </a:solidFill>
          <a:ln w="7938">
            <a:solidFill>
              <a:srgbClr val="000000"/>
            </a:solidFill>
            <a:prstDash val="solid"/>
            <a:round/>
            <a:headEnd/>
            <a:tailEnd/>
          </a:ln>
        </p:spPr>
        <p:txBody>
          <a:bodyPr/>
          <a:lstStyle/>
          <a:p>
            <a:endParaRPr lang="en-US"/>
          </a:p>
        </p:txBody>
      </p:sp>
      <p:sp>
        <p:nvSpPr>
          <p:cNvPr id="4316" name="Freeform 220"/>
          <p:cNvSpPr>
            <a:spLocks/>
          </p:cNvSpPr>
          <p:nvPr/>
        </p:nvSpPr>
        <p:spPr bwMode="auto">
          <a:xfrm>
            <a:off x="8418514" y="4079221"/>
            <a:ext cx="41275" cy="44450"/>
          </a:xfrm>
          <a:custGeom>
            <a:avLst/>
            <a:gdLst>
              <a:gd name="T0" fmla="*/ 0 w 26"/>
              <a:gd name="T1" fmla="*/ 6 h 28"/>
              <a:gd name="T2" fmla="*/ 4 w 26"/>
              <a:gd name="T3" fmla="*/ 4 h 28"/>
              <a:gd name="T4" fmla="*/ 6 w 26"/>
              <a:gd name="T5" fmla="*/ 2 h 28"/>
              <a:gd name="T6" fmla="*/ 10 w 26"/>
              <a:gd name="T7" fmla="*/ 0 h 28"/>
              <a:gd name="T8" fmla="*/ 12 w 26"/>
              <a:gd name="T9" fmla="*/ 0 h 28"/>
              <a:gd name="T10" fmla="*/ 14 w 26"/>
              <a:gd name="T11" fmla="*/ 0 h 28"/>
              <a:gd name="T12" fmla="*/ 16 w 26"/>
              <a:gd name="T13" fmla="*/ 2 h 28"/>
              <a:gd name="T14" fmla="*/ 16 w 26"/>
              <a:gd name="T15" fmla="*/ 8 h 28"/>
              <a:gd name="T16" fmla="*/ 20 w 26"/>
              <a:gd name="T17" fmla="*/ 14 h 28"/>
              <a:gd name="T18" fmla="*/ 26 w 26"/>
              <a:gd name="T19" fmla="*/ 20 h 28"/>
              <a:gd name="T20" fmla="*/ 26 w 26"/>
              <a:gd name="T21" fmla="*/ 26 h 28"/>
              <a:gd name="T22" fmla="*/ 24 w 26"/>
              <a:gd name="T23" fmla="*/ 28 h 28"/>
              <a:gd name="T24" fmla="*/ 16 w 26"/>
              <a:gd name="T25" fmla="*/ 24 h 28"/>
              <a:gd name="T26" fmla="*/ 14 w 26"/>
              <a:gd name="T27" fmla="*/ 20 h 28"/>
              <a:gd name="T28" fmla="*/ 12 w 26"/>
              <a:gd name="T29" fmla="*/ 18 h 28"/>
              <a:gd name="T30" fmla="*/ 14 w 26"/>
              <a:gd name="T31" fmla="*/ 14 h 28"/>
              <a:gd name="T32" fmla="*/ 14 w 26"/>
              <a:gd name="T33" fmla="*/ 12 h 28"/>
              <a:gd name="T34" fmla="*/ 6 w 26"/>
              <a:gd name="T35" fmla="*/ 10 h 28"/>
              <a:gd name="T36" fmla="*/ 2 w 26"/>
              <a:gd name="T37" fmla="*/ 8 h 28"/>
              <a:gd name="T38" fmla="*/ 0 w 26"/>
              <a:gd name="T39"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28">
                <a:moveTo>
                  <a:pt x="0" y="6"/>
                </a:moveTo>
                <a:lnTo>
                  <a:pt x="4" y="4"/>
                </a:lnTo>
                <a:lnTo>
                  <a:pt x="6" y="2"/>
                </a:lnTo>
                <a:lnTo>
                  <a:pt x="10" y="0"/>
                </a:lnTo>
                <a:lnTo>
                  <a:pt x="12" y="0"/>
                </a:lnTo>
                <a:lnTo>
                  <a:pt x="14" y="0"/>
                </a:lnTo>
                <a:lnTo>
                  <a:pt x="16" y="2"/>
                </a:lnTo>
                <a:lnTo>
                  <a:pt x="16" y="8"/>
                </a:lnTo>
                <a:lnTo>
                  <a:pt x="20" y="14"/>
                </a:lnTo>
                <a:lnTo>
                  <a:pt x="26" y="20"/>
                </a:lnTo>
                <a:lnTo>
                  <a:pt x="26" y="26"/>
                </a:lnTo>
                <a:lnTo>
                  <a:pt x="24" y="28"/>
                </a:lnTo>
                <a:lnTo>
                  <a:pt x="16" y="24"/>
                </a:lnTo>
                <a:lnTo>
                  <a:pt x="14" y="20"/>
                </a:lnTo>
                <a:lnTo>
                  <a:pt x="12" y="18"/>
                </a:lnTo>
                <a:lnTo>
                  <a:pt x="14" y="14"/>
                </a:lnTo>
                <a:lnTo>
                  <a:pt x="14" y="12"/>
                </a:lnTo>
                <a:lnTo>
                  <a:pt x="6" y="10"/>
                </a:lnTo>
                <a:lnTo>
                  <a:pt x="2" y="8"/>
                </a:lnTo>
                <a:lnTo>
                  <a:pt x="0" y="6"/>
                </a:lnTo>
                <a:close/>
              </a:path>
            </a:pathLst>
          </a:custGeom>
          <a:solidFill>
            <a:srgbClr val="FFFF99"/>
          </a:solidFill>
          <a:ln w="7938">
            <a:solidFill>
              <a:srgbClr val="000000"/>
            </a:solidFill>
            <a:prstDash val="solid"/>
            <a:round/>
            <a:headEnd/>
            <a:tailEnd/>
          </a:ln>
        </p:spPr>
        <p:txBody>
          <a:bodyPr/>
          <a:lstStyle/>
          <a:p>
            <a:endParaRPr lang="en-US"/>
          </a:p>
        </p:txBody>
      </p:sp>
      <p:sp>
        <p:nvSpPr>
          <p:cNvPr id="4317" name="Freeform 221"/>
          <p:cNvSpPr>
            <a:spLocks/>
          </p:cNvSpPr>
          <p:nvPr/>
        </p:nvSpPr>
        <p:spPr bwMode="auto">
          <a:xfrm>
            <a:off x="8237538" y="4060171"/>
            <a:ext cx="19050" cy="19050"/>
          </a:xfrm>
          <a:custGeom>
            <a:avLst/>
            <a:gdLst>
              <a:gd name="T0" fmla="*/ 8 w 12"/>
              <a:gd name="T1" fmla="*/ 0 h 12"/>
              <a:gd name="T2" fmla="*/ 8 w 12"/>
              <a:gd name="T3" fmla="*/ 6 h 12"/>
              <a:gd name="T4" fmla="*/ 12 w 12"/>
              <a:gd name="T5" fmla="*/ 8 h 12"/>
              <a:gd name="T6" fmla="*/ 12 w 12"/>
              <a:gd name="T7" fmla="*/ 12 h 12"/>
              <a:gd name="T8" fmla="*/ 8 w 12"/>
              <a:gd name="T9" fmla="*/ 12 h 12"/>
              <a:gd name="T10" fmla="*/ 4 w 12"/>
              <a:gd name="T11" fmla="*/ 10 h 12"/>
              <a:gd name="T12" fmla="*/ 2 w 12"/>
              <a:gd name="T13" fmla="*/ 8 h 12"/>
              <a:gd name="T14" fmla="*/ 0 w 12"/>
              <a:gd name="T15" fmla="*/ 4 h 12"/>
              <a:gd name="T16" fmla="*/ 2 w 12"/>
              <a:gd name="T17" fmla="*/ 0 h 12"/>
              <a:gd name="T18" fmla="*/ 4 w 12"/>
              <a:gd name="T19" fmla="*/ 0 h 12"/>
              <a:gd name="T20" fmla="*/ 8 w 12"/>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2">
                <a:moveTo>
                  <a:pt x="8" y="0"/>
                </a:moveTo>
                <a:lnTo>
                  <a:pt x="8" y="6"/>
                </a:lnTo>
                <a:lnTo>
                  <a:pt x="12" y="8"/>
                </a:lnTo>
                <a:lnTo>
                  <a:pt x="12" y="12"/>
                </a:lnTo>
                <a:lnTo>
                  <a:pt x="8" y="12"/>
                </a:lnTo>
                <a:lnTo>
                  <a:pt x="4" y="10"/>
                </a:lnTo>
                <a:lnTo>
                  <a:pt x="2" y="8"/>
                </a:lnTo>
                <a:lnTo>
                  <a:pt x="0" y="4"/>
                </a:lnTo>
                <a:lnTo>
                  <a:pt x="2" y="0"/>
                </a:lnTo>
                <a:lnTo>
                  <a:pt x="4" y="0"/>
                </a:lnTo>
                <a:lnTo>
                  <a:pt x="8" y="0"/>
                </a:lnTo>
                <a:close/>
              </a:path>
            </a:pathLst>
          </a:custGeom>
          <a:solidFill>
            <a:srgbClr val="FFFF99"/>
          </a:solidFill>
          <a:ln w="7938">
            <a:solidFill>
              <a:srgbClr val="000000"/>
            </a:solidFill>
            <a:prstDash val="solid"/>
            <a:round/>
            <a:headEnd/>
            <a:tailEnd/>
          </a:ln>
        </p:spPr>
        <p:txBody>
          <a:bodyPr/>
          <a:lstStyle/>
          <a:p>
            <a:endParaRPr lang="en-US"/>
          </a:p>
        </p:txBody>
      </p:sp>
      <p:sp>
        <p:nvSpPr>
          <p:cNvPr id="4318" name="Freeform 222"/>
          <p:cNvSpPr>
            <a:spLocks/>
          </p:cNvSpPr>
          <p:nvPr/>
        </p:nvSpPr>
        <p:spPr bwMode="auto">
          <a:xfrm>
            <a:off x="8199439" y="3983971"/>
            <a:ext cx="22225" cy="25400"/>
          </a:xfrm>
          <a:custGeom>
            <a:avLst/>
            <a:gdLst>
              <a:gd name="T0" fmla="*/ 14 w 14"/>
              <a:gd name="T1" fmla="*/ 10 h 16"/>
              <a:gd name="T2" fmla="*/ 12 w 14"/>
              <a:gd name="T3" fmla="*/ 14 h 16"/>
              <a:gd name="T4" fmla="*/ 10 w 14"/>
              <a:gd name="T5" fmla="*/ 16 h 16"/>
              <a:gd name="T6" fmla="*/ 6 w 14"/>
              <a:gd name="T7" fmla="*/ 14 h 16"/>
              <a:gd name="T8" fmla="*/ 2 w 14"/>
              <a:gd name="T9" fmla="*/ 10 h 16"/>
              <a:gd name="T10" fmla="*/ 2 w 14"/>
              <a:gd name="T11" fmla="*/ 6 h 16"/>
              <a:gd name="T12" fmla="*/ 0 w 14"/>
              <a:gd name="T13" fmla="*/ 0 h 16"/>
              <a:gd name="T14" fmla="*/ 8 w 14"/>
              <a:gd name="T15" fmla="*/ 4 h 16"/>
              <a:gd name="T16" fmla="*/ 12 w 14"/>
              <a:gd name="T17" fmla="*/ 6 h 16"/>
              <a:gd name="T18" fmla="*/ 14 w 14"/>
              <a:gd name="T19"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6">
                <a:moveTo>
                  <a:pt x="14" y="10"/>
                </a:moveTo>
                <a:lnTo>
                  <a:pt x="12" y="14"/>
                </a:lnTo>
                <a:lnTo>
                  <a:pt x="10" y="16"/>
                </a:lnTo>
                <a:lnTo>
                  <a:pt x="6" y="14"/>
                </a:lnTo>
                <a:lnTo>
                  <a:pt x="2" y="10"/>
                </a:lnTo>
                <a:lnTo>
                  <a:pt x="2" y="6"/>
                </a:lnTo>
                <a:lnTo>
                  <a:pt x="0" y="0"/>
                </a:lnTo>
                <a:lnTo>
                  <a:pt x="8" y="4"/>
                </a:lnTo>
                <a:lnTo>
                  <a:pt x="12" y="6"/>
                </a:lnTo>
                <a:lnTo>
                  <a:pt x="14" y="10"/>
                </a:lnTo>
                <a:close/>
              </a:path>
            </a:pathLst>
          </a:custGeom>
          <a:solidFill>
            <a:srgbClr val="FFFF99"/>
          </a:solidFill>
          <a:ln w="7938">
            <a:solidFill>
              <a:srgbClr val="000000"/>
            </a:solidFill>
            <a:prstDash val="solid"/>
            <a:round/>
            <a:headEnd/>
            <a:tailEnd/>
          </a:ln>
        </p:spPr>
        <p:txBody>
          <a:bodyPr/>
          <a:lstStyle/>
          <a:p>
            <a:endParaRPr lang="en-US"/>
          </a:p>
        </p:txBody>
      </p:sp>
      <p:sp>
        <p:nvSpPr>
          <p:cNvPr id="4319" name="Freeform 223"/>
          <p:cNvSpPr>
            <a:spLocks/>
          </p:cNvSpPr>
          <p:nvPr/>
        </p:nvSpPr>
        <p:spPr bwMode="auto">
          <a:xfrm>
            <a:off x="9148764" y="5288897"/>
            <a:ext cx="111125" cy="98425"/>
          </a:xfrm>
          <a:custGeom>
            <a:avLst/>
            <a:gdLst>
              <a:gd name="T0" fmla="*/ 18 w 70"/>
              <a:gd name="T1" fmla="*/ 2 h 62"/>
              <a:gd name="T2" fmla="*/ 26 w 70"/>
              <a:gd name="T3" fmla="*/ 10 h 62"/>
              <a:gd name="T4" fmla="*/ 30 w 70"/>
              <a:gd name="T5" fmla="*/ 12 h 62"/>
              <a:gd name="T6" fmla="*/ 34 w 70"/>
              <a:gd name="T7" fmla="*/ 14 h 62"/>
              <a:gd name="T8" fmla="*/ 42 w 70"/>
              <a:gd name="T9" fmla="*/ 14 h 62"/>
              <a:gd name="T10" fmla="*/ 50 w 70"/>
              <a:gd name="T11" fmla="*/ 12 h 62"/>
              <a:gd name="T12" fmla="*/ 62 w 70"/>
              <a:gd name="T13" fmla="*/ 8 h 62"/>
              <a:gd name="T14" fmla="*/ 70 w 70"/>
              <a:gd name="T15" fmla="*/ 8 h 62"/>
              <a:gd name="T16" fmla="*/ 70 w 70"/>
              <a:gd name="T17" fmla="*/ 10 h 62"/>
              <a:gd name="T18" fmla="*/ 68 w 70"/>
              <a:gd name="T19" fmla="*/ 14 h 62"/>
              <a:gd name="T20" fmla="*/ 64 w 70"/>
              <a:gd name="T21" fmla="*/ 18 h 62"/>
              <a:gd name="T22" fmla="*/ 60 w 70"/>
              <a:gd name="T23" fmla="*/ 26 h 62"/>
              <a:gd name="T24" fmla="*/ 58 w 70"/>
              <a:gd name="T25" fmla="*/ 34 h 62"/>
              <a:gd name="T26" fmla="*/ 54 w 70"/>
              <a:gd name="T27" fmla="*/ 38 h 62"/>
              <a:gd name="T28" fmla="*/ 50 w 70"/>
              <a:gd name="T29" fmla="*/ 40 h 62"/>
              <a:gd name="T30" fmla="*/ 44 w 70"/>
              <a:gd name="T31" fmla="*/ 46 h 62"/>
              <a:gd name="T32" fmla="*/ 40 w 70"/>
              <a:gd name="T33" fmla="*/ 52 h 62"/>
              <a:gd name="T34" fmla="*/ 36 w 70"/>
              <a:gd name="T35" fmla="*/ 54 h 62"/>
              <a:gd name="T36" fmla="*/ 34 w 70"/>
              <a:gd name="T37" fmla="*/ 56 h 62"/>
              <a:gd name="T38" fmla="*/ 32 w 70"/>
              <a:gd name="T39" fmla="*/ 54 h 62"/>
              <a:gd name="T40" fmla="*/ 30 w 70"/>
              <a:gd name="T41" fmla="*/ 50 h 62"/>
              <a:gd name="T42" fmla="*/ 20 w 70"/>
              <a:gd name="T43" fmla="*/ 58 h 62"/>
              <a:gd name="T44" fmla="*/ 16 w 70"/>
              <a:gd name="T45" fmla="*/ 60 h 62"/>
              <a:gd name="T46" fmla="*/ 10 w 70"/>
              <a:gd name="T47" fmla="*/ 62 h 62"/>
              <a:gd name="T48" fmla="*/ 4 w 70"/>
              <a:gd name="T49" fmla="*/ 60 h 62"/>
              <a:gd name="T50" fmla="*/ 0 w 70"/>
              <a:gd name="T51" fmla="*/ 56 h 62"/>
              <a:gd name="T52" fmla="*/ 0 w 70"/>
              <a:gd name="T53" fmla="*/ 52 h 62"/>
              <a:gd name="T54" fmla="*/ 0 w 70"/>
              <a:gd name="T55" fmla="*/ 46 h 62"/>
              <a:gd name="T56" fmla="*/ 0 w 70"/>
              <a:gd name="T57" fmla="*/ 42 h 62"/>
              <a:gd name="T58" fmla="*/ 2 w 70"/>
              <a:gd name="T59" fmla="*/ 40 h 62"/>
              <a:gd name="T60" fmla="*/ 6 w 70"/>
              <a:gd name="T61" fmla="*/ 36 h 62"/>
              <a:gd name="T62" fmla="*/ 8 w 70"/>
              <a:gd name="T63" fmla="*/ 34 h 62"/>
              <a:gd name="T64" fmla="*/ 8 w 70"/>
              <a:gd name="T65" fmla="*/ 30 h 62"/>
              <a:gd name="T66" fmla="*/ 6 w 70"/>
              <a:gd name="T67" fmla="*/ 22 h 62"/>
              <a:gd name="T68" fmla="*/ 8 w 70"/>
              <a:gd name="T69" fmla="*/ 18 h 62"/>
              <a:gd name="T70" fmla="*/ 12 w 70"/>
              <a:gd name="T71" fmla="*/ 10 h 62"/>
              <a:gd name="T72" fmla="*/ 18 w 70"/>
              <a:gd name="T73" fmla="*/ 0 h 62"/>
              <a:gd name="T74" fmla="*/ 18 w 70"/>
              <a:gd name="T75" fmla="*/ 4 h 62"/>
              <a:gd name="T76" fmla="*/ 18 w 70"/>
              <a:gd name="T77" fmla="*/ 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0" h="62">
                <a:moveTo>
                  <a:pt x="18" y="2"/>
                </a:moveTo>
                <a:lnTo>
                  <a:pt x="26" y="10"/>
                </a:lnTo>
                <a:lnTo>
                  <a:pt x="30" y="12"/>
                </a:lnTo>
                <a:lnTo>
                  <a:pt x="34" y="14"/>
                </a:lnTo>
                <a:lnTo>
                  <a:pt x="42" y="14"/>
                </a:lnTo>
                <a:lnTo>
                  <a:pt x="50" y="12"/>
                </a:lnTo>
                <a:lnTo>
                  <a:pt x="62" y="8"/>
                </a:lnTo>
                <a:lnTo>
                  <a:pt x="70" y="8"/>
                </a:lnTo>
                <a:lnTo>
                  <a:pt x="70" y="10"/>
                </a:lnTo>
                <a:lnTo>
                  <a:pt x="68" y="14"/>
                </a:lnTo>
                <a:lnTo>
                  <a:pt x="64" y="18"/>
                </a:lnTo>
                <a:lnTo>
                  <a:pt x="60" y="26"/>
                </a:lnTo>
                <a:lnTo>
                  <a:pt x="58" y="34"/>
                </a:lnTo>
                <a:lnTo>
                  <a:pt x="54" y="38"/>
                </a:lnTo>
                <a:lnTo>
                  <a:pt x="50" y="40"/>
                </a:lnTo>
                <a:lnTo>
                  <a:pt x="44" y="46"/>
                </a:lnTo>
                <a:lnTo>
                  <a:pt x="40" y="52"/>
                </a:lnTo>
                <a:lnTo>
                  <a:pt x="36" y="54"/>
                </a:lnTo>
                <a:lnTo>
                  <a:pt x="34" y="56"/>
                </a:lnTo>
                <a:lnTo>
                  <a:pt x="32" y="54"/>
                </a:lnTo>
                <a:lnTo>
                  <a:pt x="30" y="50"/>
                </a:lnTo>
                <a:lnTo>
                  <a:pt x="20" y="58"/>
                </a:lnTo>
                <a:lnTo>
                  <a:pt x="16" y="60"/>
                </a:lnTo>
                <a:lnTo>
                  <a:pt x="10" y="62"/>
                </a:lnTo>
                <a:lnTo>
                  <a:pt x="4" y="60"/>
                </a:lnTo>
                <a:lnTo>
                  <a:pt x="0" y="56"/>
                </a:lnTo>
                <a:lnTo>
                  <a:pt x="0" y="52"/>
                </a:lnTo>
                <a:lnTo>
                  <a:pt x="0" y="46"/>
                </a:lnTo>
                <a:lnTo>
                  <a:pt x="0" y="42"/>
                </a:lnTo>
                <a:lnTo>
                  <a:pt x="2" y="40"/>
                </a:lnTo>
                <a:lnTo>
                  <a:pt x="6" y="36"/>
                </a:lnTo>
                <a:lnTo>
                  <a:pt x="8" y="34"/>
                </a:lnTo>
                <a:lnTo>
                  <a:pt x="8" y="30"/>
                </a:lnTo>
                <a:lnTo>
                  <a:pt x="6" y="22"/>
                </a:lnTo>
                <a:lnTo>
                  <a:pt x="8" y="18"/>
                </a:lnTo>
                <a:lnTo>
                  <a:pt x="12" y="10"/>
                </a:lnTo>
                <a:lnTo>
                  <a:pt x="18" y="0"/>
                </a:lnTo>
                <a:lnTo>
                  <a:pt x="18" y="4"/>
                </a:lnTo>
                <a:lnTo>
                  <a:pt x="18" y="2"/>
                </a:lnTo>
                <a:close/>
              </a:path>
            </a:pathLst>
          </a:custGeom>
          <a:solidFill>
            <a:srgbClr val="FFFF99"/>
          </a:solidFill>
          <a:ln w="7938">
            <a:solidFill>
              <a:srgbClr val="000000"/>
            </a:solidFill>
            <a:prstDash val="solid"/>
            <a:round/>
            <a:headEnd/>
            <a:tailEnd/>
          </a:ln>
        </p:spPr>
        <p:txBody>
          <a:bodyPr/>
          <a:lstStyle/>
          <a:p>
            <a:endParaRPr lang="en-US"/>
          </a:p>
        </p:txBody>
      </p:sp>
      <p:sp>
        <p:nvSpPr>
          <p:cNvPr id="4320" name="Freeform 224"/>
          <p:cNvSpPr>
            <a:spLocks/>
          </p:cNvSpPr>
          <p:nvPr/>
        </p:nvSpPr>
        <p:spPr bwMode="auto">
          <a:xfrm>
            <a:off x="9952039" y="4663422"/>
            <a:ext cx="66675" cy="73025"/>
          </a:xfrm>
          <a:custGeom>
            <a:avLst/>
            <a:gdLst>
              <a:gd name="T0" fmla="*/ 42 w 42"/>
              <a:gd name="T1" fmla="*/ 44 h 46"/>
              <a:gd name="T2" fmla="*/ 38 w 42"/>
              <a:gd name="T3" fmla="*/ 46 h 46"/>
              <a:gd name="T4" fmla="*/ 34 w 42"/>
              <a:gd name="T5" fmla="*/ 44 h 46"/>
              <a:gd name="T6" fmla="*/ 28 w 42"/>
              <a:gd name="T7" fmla="*/ 42 h 46"/>
              <a:gd name="T8" fmla="*/ 16 w 42"/>
              <a:gd name="T9" fmla="*/ 34 h 46"/>
              <a:gd name="T10" fmla="*/ 6 w 42"/>
              <a:gd name="T11" fmla="*/ 22 h 46"/>
              <a:gd name="T12" fmla="*/ 0 w 42"/>
              <a:gd name="T13" fmla="*/ 12 h 46"/>
              <a:gd name="T14" fmla="*/ 0 w 42"/>
              <a:gd name="T15" fmla="*/ 0 h 46"/>
              <a:gd name="T16" fmla="*/ 8 w 42"/>
              <a:gd name="T17" fmla="*/ 4 h 46"/>
              <a:gd name="T18" fmla="*/ 14 w 42"/>
              <a:gd name="T19" fmla="*/ 10 h 46"/>
              <a:gd name="T20" fmla="*/ 18 w 42"/>
              <a:gd name="T21" fmla="*/ 16 h 46"/>
              <a:gd name="T22" fmla="*/ 22 w 42"/>
              <a:gd name="T23" fmla="*/ 24 h 46"/>
              <a:gd name="T24" fmla="*/ 26 w 42"/>
              <a:gd name="T25" fmla="*/ 26 h 46"/>
              <a:gd name="T26" fmla="*/ 30 w 42"/>
              <a:gd name="T27" fmla="*/ 28 h 46"/>
              <a:gd name="T28" fmla="*/ 34 w 42"/>
              <a:gd name="T29" fmla="*/ 30 h 46"/>
              <a:gd name="T30" fmla="*/ 36 w 42"/>
              <a:gd name="T31" fmla="*/ 34 h 46"/>
              <a:gd name="T32" fmla="*/ 42 w 42"/>
              <a:gd name="T33" fmla="*/ 4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46">
                <a:moveTo>
                  <a:pt x="42" y="44"/>
                </a:moveTo>
                <a:lnTo>
                  <a:pt x="38" y="46"/>
                </a:lnTo>
                <a:lnTo>
                  <a:pt x="34" y="44"/>
                </a:lnTo>
                <a:lnTo>
                  <a:pt x="28" y="42"/>
                </a:lnTo>
                <a:lnTo>
                  <a:pt x="16" y="34"/>
                </a:lnTo>
                <a:lnTo>
                  <a:pt x="6" y="22"/>
                </a:lnTo>
                <a:lnTo>
                  <a:pt x="0" y="12"/>
                </a:lnTo>
                <a:lnTo>
                  <a:pt x="0" y="0"/>
                </a:lnTo>
                <a:lnTo>
                  <a:pt x="8" y="4"/>
                </a:lnTo>
                <a:lnTo>
                  <a:pt x="14" y="10"/>
                </a:lnTo>
                <a:lnTo>
                  <a:pt x="18" y="16"/>
                </a:lnTo>
                <a:lnTo>
                  <a:pt x="22" y="24"/>
                </a:lnTo>
                <a:lnTo>
                  <a:pt x="26" y="26"/>
                </a:lnTo>
                <a:lnTo>
                  <a:pt x="30" y="28"/>
                </a:lnTo>
                <a:lnTo>
                  <a:pt x="34" y="30"/>
                </a:lnTo>
                <a:lnTo>
                  <a:pt x="36" y="34"/>
                </a:lnTo>
                <a:lnTo>
                  <a:pt x="42" y="44"/>
                </a:lnTo>
                <a:close/>
              </a:path>
            </a:pathLst>
          </a:custGeom>
          <a:solidFill>
            <a:srgbClr val="FFFF99"/>
          </a:solidFill>
          <a:ln w="7938">
            <a:solidFill>
              <a:srgbClr val="000000"/>
            </a:solidFill>
            <a:prstDash val="solid"/>
            <a:round/>
            <a:headEnd/>
            <a:tailEnd/>
          </a:ln>
        </p:spPr>
        <p:txBody>
          <a:bodyPr/>
          <a:lstStyle/>
          <a:p>
            <a:endParaRPr lang="en-US"/>
          </a:p>
        </p:txBody>
      </p:sp>
      <p:sp>
        <p:nvSpPr>
          <p:cNvPr id="4321" name="Freeform 225"/>
          <p:cNvSpPr>
            <a:spLocks/>
          </p:cNvSpPr>
          <p:nvPr/>
        </p:nvSpPr>
        <p:spPr bwMode="auto">
          <a:xfrm>
            <a:off x="9120189" y="4041121"/>
            <a:ext cx="523875" cy="330200"/>
          </a:xfrm>
          <a:custGeom>
            <a:avLst/>
            <a:gdLst>
              <a:gd name="T0" fmla="*/ 262 w 330"/>
              <a:gd name="T1" fmla="*/ 164 h 208"/>
              <a:gd name="T2" fmla="*/ 240 w 330"/>
              <a:gd name="T3" fmla="*/ 148 h 208"/>
              <a:gd name="T4" fmla="*/ 214 w 330"/>
              <a:gd name="T5" fmla="*/ 154 h 208"/>
              <a:gd name="T6" fmla="*/ 202 w 330"/>
              <a:gd name="T7" fmla="*/ 168 h 208"/>
              <a:gd name="T8" fmla="*/ 202 w 330"/>
              <a:gd name="T9" fmla="*/ 176 h 208"/>
              <a:gd name="T10" fmla="*/ 180 w 330"/>
              <a:gd name="T11" fmla="*/ 182 h 208"/>
              <a:gd name="T12" fmla="*/ 158 w 330"/>
              <a:gd name="T13" fmla="*/ 168 h 208"/>
              <a:gd name="T14" fmla="*/ 136 w 330"/>
              <a:gd name="T15" fmla="*/ 156 h 208"/>
              <a:gd name="T16" fmla="*/ 112 w 330"/>
              <a:gd name="T17" fmla="*/ 160 h 208"/>
              <a:gd name="T18" fmla="*/ 112 w 330"/>
              <a:gd name="T19" fmla="*/ 150 h 208"/>
              <a:gd name="T20" fmla="*/ 130 w 330"/>
              <a:gd name="T21" fmla="*/ 136 h 208"/>
              <a:gd name="T22" fmla="*/ 126 w 330"/>
              <a:gd name="T23" fmla="*/ 114 h 208"/>
              <a:gd name="T24" fmla="*/ 112 w 330"/>
              <a:gd name="T25" fmla="*/ 98 h 208"/>
              <a:gd name="T26" fmla="*/ 74 w 330"/>
              <a:gd name="T27" fmla="*/ 80 h 208"/>
              <a:gd name="T28" fmla="*/ 58 w 330"/>
              <a:gd name="T29" fmla="*/ 72 h 208"/>
              <a:gd name="T30" fmla="*/ 52 w 330"/>
              <a:gd name="T31" fmla="*/ 64 h 208"/>
              <a:gd name="T32" fmla="*/ 36 w 330"/>
              <a:gd name="T33" fmla="*/ 78 h 208"/>
              <a:gd name="T34" fmla="*/ 34 w 330"/>
              <a:gd name="T35" fmla="*/ 70 h 208"/>
              <a:gd name="T36" fmla="*/ 22 w 330"/>
              <a:gd name="T37" fmla="*/ 52 h 208"/>
              <a:gd name="T38" fmla="*/ 26 w 330"/>
              <a:gd name="T39" fmla="*/ 46 h 208"/>
              <a:gd name="T40" fmla="*/ 38 w 330"/>
              <a:gd name="T41" fmla="*/ 46 h 208"/>
              <a:gd name="T42" fmla="*/ 54 w 330"/>
              <a:gd name="T43" fmla="*/ 42 h 208"/>
              <a:gd name="T44" fmla="*/ 44 w 330"/>
              <a:gd name="T45" fmla="*/ 40 h 208"/>
              <a:gd name="T46" fmla="*/ 24 w 330"/>
              <a:gd name="T47" fmla="*/ 40 h 208"/>
              <a:gd name="T48" fmla="*/ 18 w 330"/>
              <a:gd name="T49" fmla="*/ 30 h 208"/>
              <a:gd name="T50" fmla="*/ 0 w 330"/>
              <a:gd name="T51" fmla="*/ 18 h 208"/>
              <a:gd name="T52" fmla="*/ 16 w 330"/>
              <a:gd name="T53" fmla="*/ 6 h 208"/>
              <a:gd name="T54" fmla="*/ 36 w 330"/>
              <a:gd name="T55" fmla="*/ 2 h 208"/>
              <a:gd name="T56" fmla="*/ 54 w 330"/>
              <a:gd name="T57" fmla="*/ 6 h 208"/>
              <a:gd name="T58" fmla="*/ 60 w 330"/>
              <a:gd name="T59" fmla="*/ 36 h 208"/>
              <a:gd name="T60" fmla="*/ 66 w 330"/>
              <a:gd name="T61" fmla="*/ 44 h 208"/>
              <a:gd name="T62" fmla="*/ 76 w 330"/>
              <a:gd name="T63" fmla="*/ 60 h 208"/>
              <a:gd name="T64" fmla="*/ 84 w 330"/>
              <a:gd name="T65" fmla="*/ 52 h 208"/>
              <a:gd name="T66" fmla="*/ 102 w 330"/>
              <a:gd name="T67" fmla="*/ 38 h 208"/>
              <a:gd name="T68" fmla="*/ 116 w 330"/>
              <a:gd name="T69" fmla="*/ 22 h 208"/>
              <a:gd name="T70" fmla="*/ 130 w 330"/>
              <a:gd name="T71" fmla="*/ 24 h 208"/>
              <a:gd name="T72" fmla="*/ 152 w 330"/>
              <a:gd name="T73" fmla="*/ 38 h 208"/>
              <a:gd name="T74" fmla="*/ 202 w 330"/>
              <a:gd name="T75" fmla="*/ 54 h 208"/>
              <a:gd name="T76" fmla="*/ 254 w 330"/>
              <a:gd name="T77" fmla="*/ 88 h 208"/>
              <a:gd name="T78" fmla="*/ 256 w 330"/>
              <a:gd name="T79" fmla="*/ 102 h 208"/>
              <a:gd name="T80" fmla="*/ 264 w 330"/>
              <a:gd name="T81" fmla="*/ 104 h 208"/>
              <a:gd name="T82" fmla="*/ 280 w 330"/>
              <a:gd name="T83" fmla="*/ 112 h 208"/>
              <a:gd name="T84" fmla="*/ 304 w 330"/>
              <a:gd name="T85" fmla="*/ 124 h 208"/>
              <a:gd name="T86" fmla="*/ 294 w 330"/>
              <a:gd name="T87" fmla="*/ 132 h 208"/>
              <a:gd name="T88" fmla="*/ 270 w 330"/>
              <a:gd name="T89" fmla="*/ 132 h 208"/>
              <a:gd name="T90" fmla="*/ 288 w 330"/>
              <a:gd name="T91" fmla="*/ 148 h 208"/>
              <a:gd name="T92" fmla="*/ 294 w 330"/>
              <a:gd name="T93" fmla="*/ 166 h 208"/>
              <a:gd name="T94" fmla="*/ 306 w 330"/>
              <a:gd name="T95" fmla="*/ 170 h 208"/>
              <a:gd name="T96" fmla="*/ 314 w 330"/>
              <a:gd name="T97" fmla="*/ 184 h 208"/>
              <a:gd name="T98" fmla="*/ 326 w 330"/>
              <a:gd name="T99" fmla="*/ 194 h 208"/>
              <a:gd name="T100" fmla="*/ 328 w 330"/>
              <a:gd name="T101" fmla="*/ 204 h 208"/>
              <a:gd name="T102" fmla="*/ 316 w 330"/>
              <a:gd name="T103" fmla="*/ 206 h 208"/>
              <a:gd name="T104" fmla="*/ 296 w 330"/>
              <a:gd name="T105" fmla="*/ 198 h 208"/>
              <a:gd name="T106" fmla="*/ 270 w 330"/>
              <a:gd name="T107" fmla="*/ 186 h 208"/>
              <a:gd name="T108" fmla="*/ 266 w 330"/>
              <a:gd name="T109" fmla="*/ 176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30" h="208">
                <a:moveTo>
                  <a:pt x="266" y="176"/>
                </a:moveTo>
                <a:lnTo>
                  <a:pt x="264" y="170"/>
                </a:lnTo>
                <a:lnTo>
                  <a:pt x="262" y="164"/>
                </a:lnTo>
                <a:lnTo>
                  <a:pt x="260" y="160"/>
                </a:lnTo>
                <a:lnTo>
                  <a:pt x="256" y="156"/>
                </a:lnTo>
                <a:lnTo>
                  <a:pt x="240" y="148"/>
                </a:lnTo>
                <a:lnTo>
                  <a:pt x="224" y="148"/>
                </a:lnTo>
                <a:lnTo>
                  <a:pt x="218" y="148"/>
                </a:lnTo>
                <a:lnTo>
                  <a:pt x="214" y="154"/>
                </a:lnTo>
                <a:lnTo>
                  <a:pt x="212" y="160"/>
                </a:lnTo>
                <a:lnTo>
                  <a:pt x="212" y="168"/>
                </a:lnTo>
                <a:lnTo>
                  <a:pt x="202" y="168"/>
                </a:lnTo>
                <a:lnTo>
                  <a:pt x="208" y="168"/>
                </a:lnTo>
                <a:lnTo>
                  <a:pt x="206" y="172"/>
                </a:lnTo>
                <a:lnTo>
                  <a:pt x="202" y="176"/>
                </a:lnTo>
                <a:lnTo>
                  <a:pt x="198" y="182"/>
                </a:lnTo>
                <a:lnTo>
                  <a:pt x="194" y="182"/>
                </a:lnTo>
                <a:lnTo>
                  <a:pt x="180" y="182"/>
                </a:lnTo>
                <a:lnTo>
                  <a:pt x="166" y="176"/>
                </a:lnTo>
                <a:lnTo>
                  <a:pt x="162" y="172"/>
                </a:lnTo>
                <a:lnTo>
                  <a:pt x="158" y="168"/>
                </a:lnTo>
                <a:lnTo>
                  <a:pt x="156" y="162"/>
                </a:lnTo>
                <a:lnTo>
                  <a:pt x="154" y="156"/>
                </a:lnTo>
                <a:lnTo>
                  <a:pt x="136" y="156"/>
                </a:lnTo>
                <a:lnTo>
                  <a:pt x="130" y="160"/>
                </a:lnTo>
                <a:lnTo>
                  <a:pt x="120" y="160"/>
                </a:lnTo>
                <a:lnTo>
                  <a:pt x="112" y="160"/>
                </a:lnTo>
                <a:lnTo>
                  <a:pt x="110" y="158"/>
                </a:lnTo>
                <a:lnTo>
                  <a:pt x="110" y="156"/>
                </a:lnTo>
                <a:lnTo>
                  <a:pt x="112" y="150"/>
                </a:lnTo>
                <a:lnTo>
                  <a:pt x="118" y="144"/>
                </a:lnTo>
                <a:lnTo>
                  <a:pt x="126" y="138"/>
                </a:lnTo>
                <a:lnTo>
                  <a:pt x="130" y="136"/>
                </a:lnTo>
                <a:lnTo>
                  <a:pt x="128" y="128"/>
                </a:lnTo>
                <a:lnTo>
                  <a:pt x="128" y="122"/>
                </a:lnTo>
                <a:lnTo>
                  <a:pt x="126" y="114"/>
                </a:lnTo>
                <a:lnTo>
                  <a:pt x="124" y="108"/>
                </a:lnTo>
                <a:lnTo>
                  <a:pt x="120" y="102"/>
                </a:lnTo>
                <a:lnTo>
                  <a:pt x="112" y="98"/>
                </a:lnTo>
                <a:lnTo>
                  <a:pt x="98" y="92"/>
                </a:lnTo>
                <a:lnTo>
                  <a:pt x="80" y="86"/>
                </a:lnTo>
                <a:lnTo>
                  <a:pt x="74" y="80"/>
                </a:lnTo>
                <a:lnTo>
                  <a:pt x="66" y="76"/>
                </a:lnTo>
                <a:lnTo>
                  <a:pt x="62" y="74"/>
                </a:lnTo>
                <a:lnTo>
                  <a:pt x="58" y="72"/>
                </a:lnTo>
                <a:lnTo>
                  <a:pt x="48" y="72"/>
                </a:lnTo>
                <a:lnTo>
                  <a:pt x="50" y="66"/>
                </a:lnTo>
                <a:lnTo>
                  <a:pt x="52" y="64"/>
                </a:lnTo>
                <a:lnTo>
                  <a:pt x="46" y="72"/>
                </a:lnTo>
                <a:lnTo>
                  <a:pt x="42" y="76"/>
                </a:lnTo>
                <a:lnTo>
                  <a:pt x="36" y="78"/>
                </a:lnTo>
                <a:lnTo>
                  <a:pt x="34" y="78"/>
                </a:lnTo>
                <a:lnTo>
                  <a:pt x="34" y="72"/>
                </a:lnTo>
                <a:lnTo>
                  <a:pt x="34" y="70"/>
                </a:lnTo>
                <a:lnTo>
                  <a:pt x="28" y="58"/>
                </a:lnTo>
                <a:lnTo>
                  <a:pt x="26" y="54"/>
                </a:lnTo>
                <a:lnTo>
                  <a:pt x="22" y="52"/>
                </a:lnTo>
                <a:lnTo>
                  <a:pt x="22" y="48"/>
                </a:lnTo>
                <a:lnTo>
                  <a:pt x="22" y="46"/>
                </a:lnTo>
                <a:lnTo>
                  <a:pt x="26" y="46"/>
                </a:lnTo>
                <a:lnTo>
                  <a:pt x="30" y="46"/>
                </a:lnTo>
                <a:lnTo>
                  <a:pt x="34" y="48"/>
                </a:lnTo>
                <a:lnTo>
                  <a:pt x="38" y="46"/>
                </a:lnTo>
                <a:lnTo>
                  <a:pt x="42" y="42"/>
                </a:lnTo>
                <a:lnTo>
                  <a:pt x="50" y="44"/>
                </a:lnTo>
                <a:lnTo>
                  <a:pt x="54" y="42"/>
                </a:lnTo>
                <a:lnTo>
                  <a:pt x="58" y="40"/>
                </a:lnTo>
                <a:lnTo>
                  <a:pt x="54" y="40"/>
                </a:lnTo>
                <a:lnTo>
                  <a:pt x="44" y="40"/>
                </a:lnTo>
                <a:lnTo>
                  <a:pt x="34" y="42"/>
                </a:lnTo>
                <a:lnTo>
                  <a:pt x="28" y="42"/>
                </a:lnTo>
                <a:lnTo>
                  <a:pt x="24" y="40"/>
                </a:lnTo>
                <a:lnTo>
                  <a:pt x="20" y="36"/>
                </a:lnTo>
                <a:lnTo>
                  <a:pt x="20" y="30"/>
                </a:lnTo>
                <a:lnTo>
                  <a:pt x="18" y="30"/>
                </a:lnTo>
                <a:lnTo>
                  <a:pt x="16" y="28"/>
                </a:lnTo>
                <a:lnTo>
                  <a:pt x="6" y="24"/>
                </a:lnTo>
                <a:lnTo>
                  <a:pt x="0" y="18"/>
                </a:lnTo>
                <a:lnTo>
                  <a:pt x="0" y="14"/>
                </a:lnTo>
                <a:lnTo>
                  <a:pt x="8" y="10"/>
                </a:lnTo>
                <a:lnTo>
                  <a:pt x="16" y="6"/>
                </a:lnTo>
                <a:lnTo>
                  <a:pt x="24" y="2"/>
                </a:lnTo>
                <a:lnTo>
                  <a:pt x="32" y="0"/>
                </a:lnTo>
                <a:lnTo>
                  <a:pt x="36" y="2"/>
                </a:lnTo>
                <a:lnTo>
                  <a:pt x="40" y="4"/>
                </a:lnTo>
                <a:lnTo>
                  <a:pt x="48" y="6"/>
                </a:lnTo>
                <a:lnTo>
                  <a:pt x="54" y="6"/>
                </a:lnTo>
                <a:lnTo>
                  <a:pt x="58" y="12"/>
                </a:lnTo>
                <a:lnTo>
                  <a:pt x="60" y="18"/>
                </a:lnTo>
                <a:lnTo>
                  <a:pt x="60" y="36"/>
                </a:lnTo>
                <a:lnTo>
                  <a:pt x="62" y="42"/>
                </a:lnTo>
                <a:lnTo>
                  <a:pt x="64" y="44"/>
                </a:lnTo>
                <a:lnTo>
                  <a:pt x="66" y="44"/>
                </a:lnTo>
                <a:lnTo>
                  <a:pt x="70" y="52"/>
                </a:lnTo>
                <a:lnTo>
                  <a:pt x="72" y="58"/>
                </a:lnTo>
                <a:lnTo>
                  <a:pt x="76" y="60"/>
                </a:lnTo>
                <a:lnTo>
                  <a:pt x="78" y="58"/>
                </a:lnTo>
                <a:lnTo>
                  <a:pt x="82" y="56"/>
                </a:lnTo>
                <a:lnTo>
                  <a:pt x="84" y="52"/>
                </a:lnTo>
                <a:lnTo>
                  <a:pt x="90" y="46"/>
                </a:lnTo>
                <a:lnTo>
                  <a:pt x="96" y="42"/>
                </a:lnTo>
                <a:lnTo>
                  <a:pt x="102" y="38"/>
                </a:lnTo>
                <a:lnTo>
                  <a:pt x="108" y="32"/>
                </a:lnTo>
                <a:lnTo>
                  <a:pt x="114" y="24"/>
                </a:lnTo>
                <a:lnTo>
                  <a:pt x="116" y="22"/>
                </a:lnTo>
                <a:lnTo>
                  <a:pt x="120" y="20"/>
                </a:lnTo>
                <a:lnTo>
                  <a:pt x="126" y="22"/>
                </a:lnTo>
                <a:lnTo>
                  <a:pt x="130" y="24"/>
                </a:lnTo>
                <a:lnTo>
                  <a:pt x="138" y="28"/>
                </a:lnTo>
                <a:lnTo>
                  <a:pt x="146" y="34"/>
                </a:lnTo>
                <a:lnTo>
                  <a:pt x="152" y="38"/>
                </a:lnTo>
                <a:lnTo>
                  <a:pt x="162" y="40"/>
                </a:lnTo>
                <a:lnTo>
                  <a:pt x="172" y="42"/>
                </a:lnTo>
                <a:lnTo>
                  <a:pt x="202" y="54"/>
                </a:lnTo>
                <a:lnTo>
                  <a:pt x="228" y="66"/>
                </a:lnTo>
                <a:lnTo>
                  <a:pt x="252" y="82"/>
                </a:lnTo>
                <a:lnTo>
                  <a:pt x="254" y="88"/>
                </a:lnTo>
                <a:lnTo>
                  <a:pt x="254" y="92"/>
                </a:lnTo>
                <a:lnTo>
                  <a:pt x="254" y="98"/>
                </a:lnTo>
                <a:lnTo>
                  <a:pt x="256" y="102"/>
                </a:lnTo>
                <a:lnTo>
                  <a:pt x="256" y="104"/>
                </a:lnTo>
                <a:lnTo>
                  <a:pt x="260" y="104"/>
                </a:lnTo>
                <a:lnTo>
                  <a:pt x="264" y="104"/>
                </a:lnTo>
                <a:lnTo>
                  <a:pt x="268" y="106"/>
                </a:lnTo>
                <a:lnTo>
                  <a:pt x="272" y="108"/>
                </a:lnTo>
                <a:lnTo>
                  <a:pt x="280" y="112"/>
                </a:lnTo>
                <a:lnTo>
                  <a:pt x="292" y="118"/>
                </a:lnTo>
                <a:lnTo>
                  <a:pt x="298" y="122"/>
                </a:lnTo>
                <a:lnTo>
                  <a:pt x="304" y="124"/>
                </a:lnTo>
                <a:lnTo>
                  <a:pt x="302" y="128"/>
                </a:lnTo>
                <a:lnTo>
                  <a:pt x="298" y="130"/>
                </a:lnTo>
                <a:lnTo>
                  <a:pt x="294" y="132"/>
                </a:lnTo>
                <a:lnTo>
                  <a:pt x="288" y="132"/>
                </a:lnTo>
                <a:lnTo>
                  <a:pt x="278" y="132"/>
                </a:lnTo>
                <a:lnTo>
                  <a:pt x="270" y="132"/>
                </a:lnTo>
                <a:lnTo>
                  <a:pt x="278" y="142"/>
                </a:lnTo>
                <a:lnTo>
                  <a:pt x="284" y="146"/>
                </a:lnTo>
                <a:lnTo>
                  <a:pt x="288" y="148"/>
                </a:lnTo>
                <a:lnTo>
                  <a:pt x="288" y="154"/>
                </a:lnTo>
                <a:lnTo>
                  <a:pt x="290" y="158"/>
                </a:lnTo>
                <a:lnTo>
                  <a:pt x="294" y="166"/>
                </a:lnTo>
                <a:lnTo>
                  <a:pt x="298" y="168"/>
                </a:lnTo>
                <a:lnTo>
                  <a:pt x="302" y="168"/>
                </a:lnTo>
                <a:lnTo>
                  <a:pt x="306" y="170"/>
                </a:lnTo>
                <a:lnTo>
                  <a:pt x="308" y="172"/>
                </a:lnTo>
                <a:lnTo>
                  <a:pt x="310" y="182"/>
                </a:lnTo>
                <a:lnTo>
                  <a:pt x="314" y="184"/>
                </a:lnTo>
                <a:lnTo>
                  <a:pt x="320" y="186"/>
                </a:lnTo>
                <a:lnTo>
                  <a:pt x="322" y="190"/>
                </a:lnTo>
                <a:lnTo>
                  <a:pt x="326" y="194"/>
                </a:lnTo>
                <a:lnTo>
                  <a:pt x="328" y="198"/>
                </a:lnTo>
                <a:lnTo>
                  <a:pt x="330" y="202"/>
                </a:lnTo>
                <a:lnTo>
                  <a:pt x="328" y="204"/>
                </a:lnTo>
                <a:lnTo>
                  <a:pt x="326" y="206"/>
                </a:lnTo>
                <a:lnTo>
                  <a:pt x="320" y="208"/>
                </a:lnTo>
                <a:lnTo>
                  <a:pt x="316" y="206"/>
                </a:lnTo>
                <a:lnTo>
                  <a:pt x="314" y="204"/>
                </a:lnTo>
                <a:lnTo>
                  <a:pt x="310" y="202"/>
                </a:lnTo>
                <a:lnTo>
                  <a:pt x="296" y="198"/>
                </a:lnTo>
                <a:lnTo>
                  <a:pt x="280" y="194"/>
                </a:lnTo>
                <a:lnTo>
                  <a:pt x="274" y="190"/>
                </a:lnTo>
                <a:lnTo>
                  <a:pt x="270" y="186"/>
                </a:lnTo>
                <a:lnTo>
                  <a:pt x="266" y="182"/>
                </a:lnTo>
                <a:lnTo>
                  <a:pt x="264" y="174"/>
                </a:lnTo>
                <a:lnTo>
                  <a:pt x="266" y="176"/>
                </a:lnTo>
                <a:close/>
              </a:path>
            </a:pathLst>
          </a:custGeom>
          <a:solidFill>
            <a:srgbClr val="FFFF99"/>
          </a:solidFill>
          <a:ln w="7938">
            <a:solidFill>
              <a:srgbClr val="000000"/>
            </a:solidFill>
            <a:prstDash val="solid"/>
            <a:round/>
            <a:headEnd/>
            <a:tailEnd/>
          </a:ln>
        </p:spPr>
        <p:txBody>
          <a:bodyPr/>
          <a:lstStyle/>
          <a:p>
            <a:endParaRPr lang="en-US"/>
          </a:p>
        </p:txBody>
      </p:sp>
      <p:sp>
        <p:nvSpPr>
          <p:cNvPr id="4322" name="Freeform 226"/>
          <p:cNvSpPr>
            <a:spLocks/>
          </p:cNvSpPr>
          <p:nvPr/>
        </p:nvSpPr>
        <p:spPr bwMode="auto">
          <a:xfrm>
            <a:off x="9205913" y="4203047"/>
            <a:ext cx="19050" cy="28575"/>
          </a:xfrm>
          <a:custGeom>
            <a:avLst/>
            <a:gdLst>
              <a:gd name="T0" fmla="*/ 12 w 12"/>
              <a:gd name="T1" fmla="*/ 10 h 18"/>
              <a:gd name="T2" fmla="*/ 12 w 12"/>
              <a:gd name="T3" fmla="*/ 14 h 18"/>
              <a:gd name="T4" fmla="*/ 12 w 12"/>
              <a:gd name="T5" fmla="*/ 18 h 18"/>
              <a:gd name="T6" fmla="*/ 6 w 12"/>
              <a:gd name="T7" fmla="*/ 18 h 18"/>
              <a:gd name="T8" fmla="*/ 2 w 12"/>
              <a:gd name="T9" fmla="*/ 14 h 18"/>
              <a:gd name="T10" fmla="*/ 0 w 12"/>
              <a:gd name="T11" fmla="*/ 10 h 18"/>
              <a:gd name="T12" fmla="*/ 2 w 12"/>
              <a:gd name="T13" fmla="*/ 4 h 18"/>
              <a:gd name="T14" fmla="*/ 8 w 12"/>
              <a:gd name="T15" fmla="*/ 0 h 18"/>
              <a:gd name="T16" fmla="*/ 10 w 12"/>
              <a:gd name="T17" fmla="*/ 6 h 18"/>
              <a:gd name="T18" fmla="*/ 10 w 12"/>
              <a:gd name="T19" fmla="*/ 8 h 18"/>
              <a:gd name="T20" fmla="*/ 12 w 12"/>
              <a:gd name="T21"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8">
                <a:moveTo>
                  <a:pt x="12" y="10"/>
                </a:moveTo>
                <a:lnTo>
                  <a:pt x="12" y="14"/>
                </a:lnTo>
                <a:lnTo>
                  <a:pt x="12" y="18"/>
                </a:lnTo>
                <a:lnTo>
                  <a:pt x="6" y="18"/>
                </a:lnTo>
                <a:lnTo>
                  <a:pt x="2" y="14"/>
                </a:lnTo>
                <a:lnTo>
                  <a:pt x="0" y="10"/>
                </a:lnTo>
                <a:lnTo>
                  <a:pt x="2" y="4"/>
                </a:lnTo>
                <a:lnTo>
                  <a:pt x="8" y="0"/>
                </a:lnTo>
                <a:lnTo>
                  <a:pt x="10" y="6"/>
                </a:lnTo>
                <a:lnTo>
                  <a:pt x="10" y="8"/>
                </a:lnTo>
                <a:lnTo>
                  <a:pt x="12" y="10"/>
                </a:lnTo>
                <a:close/>
              </a:path>
            </a:pathLst>
          </a:custGeom>
          <a:solidFill>
            <a:srgbClr val="FFFF99"/>
          </a:solidFill>
          <a:ln w="7938">
            <a:solidFill>
              <a:srgbClr val="000000"/>
            </a:solidFill>
            <a:prstDash val="solid"/>
            <a:round/>
            <a:headEnd/>
            <a:tailEnd/>
          </a:ln>
        </p:spPr>
        <p:txBody>
          <a:bodyPr/>
          <a:lstStyle/>
          <a:p>
            <a:endParaRPr lang="en-US"/>
          </a:p>
        </p:txBody>
      </p:sp>
      <p:sp>
        <p:nvSpPr>
          <p:cNvPr id="4323" name="Freeform 227"/>
          <p:cNvSpPr>
            <a:spLocks/>
          </p:cNvSpPr>
          <p:nvPr/>
        </p:nvSpPr>
        <p:spPr bwMode="auto">
          <a:xfrm>
            <a:off x="9117014" y="4253847"/>
            <a:ext cx="22225" cy="34925"/>
          </a:xfrm>
          <a:custGeom>
            <a:avLst/>
            <a:gdLst>
              <a:gd name="T0" fmla="*/ 6 w 14"/>
              <a:gd name="T1" fmla="*/ 2 h 22"/>
              <a:gd name="T2" fmla="*/ 8 w 14"/>
              <a:gd name="T3" fmla="*/ 2 h 22"/>
              <a:gd name="T4" fmla="*/ 10 w 14"/>
              <a:gd name="T5" fmla="*/ 0 h 22"/>
              <a:gd name="T6" fmla="*/ 12 w 14"/>
              <a:gd name="T7" fmla="*/ 2 h 22"/>
              <a:gd name="T8" fmla="*/ 14 w 14"/>
              <a:gd name="T9" fmla="*/ 4 h 22"/>
              <a:gd name="T10" fmla="*/ 12 w 14"/>
              <a:gd name="T11" fmla="*/ 6 h 22"/>
              <a:gd name="T12" fmla="*/ 8 w 14"/>
              <a:gd name="T13" fmla="*/ 12 h 22"/>
              <a:gd name="T14" fmla="*/ 0 w 14"/>
              <a:gd name="T15" fmla="*/ 22 h 22"/>
              <a:gd name="T16" fmla="*/ 0 w 14"/>
              <a:gd name="T17" fmla="*/ 10 h 22"/>
              <a:gd name="T18" fmla="*/ 2 w 14"/>
              <a:gd name="T19" fmla="*/ 6 h 22"/>
              <a:gd name="T20" fmla="*/ 4 w 14"/>
              <a:gd name="T21" fmla="*/ 4 h 22"/>
              <a:gd name="T22" fmla="*/ 6 w 14"/>
              <a:gd name="T23"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22">
                <a:moveTo>
                  <a:pt x="6" y="2"/>
                </a:moveTo>
                <a:lnTo>
                  <a:pt x="8" y="2"/>
                </a:lnTo>
                <a:lnTo>
                  <a:pt x="10" y="0"/>
                </a:lnTo>
                <a:lnTo>
                  <a:pt x="12" y="2"/>
                </a:lnTo>
                <a:lnTo>
                  <a:pt x="14" y="4"/>
                </a:lnTo>
                <a:lnTo>
                  <a:pt x="12" y="6"/>
                </a:lnTo>
                <a:lnTo>
                  <a:pt x="8" y="12"/>
                </a:lnTo>
                <a:lnTo>
                  <a:pt x="0" y="22"/>
                </a:lnTo>
                <a:lnTo>
                  <a:pt x="0" y="10"/>
                </a:lnTo>
                <a:lnTo>
                  <a:pt x="2" y="6"/>
                </a:lnTo>
                <a:lnTo>
                  <a:pt x="4" y="4"/>
                </a:lnTo>
                <a:lnTo>
                  <a:pt x="6" y="2"/>
                </a:lnTo>
                <a:close/>
              </a:path>
            </a:pathLst>
          </a:custGeom>
          <a:solidFill>
            <a:srgbClr val="FFFF99"/>
          </a:solidFill>
          <a:ln w="7938">
            <a:solidFill>
              <a:srgbClr val="000000"/>
            </a:solidFill>
            <a:prstDash val="solid"/>
            <a:round/>
            <a:headEnd/>
            <a:tailEnd/>
          </a:ln>
        </p:spPr>
        <p:txBody>
          <a:bodyPr/>
          <a:lstStyle/>
          <a:p>
            <a:endParaRPr lang="en-US"/>
          </a:p>
        </p:txBody>
      </p:sp>
      <p:sp>
        <p:nvSpPr>
          <p:cNvPr id="4324" name="Freeform 228"/>
          <p:cNvSpPr>
            <a:spLocks/>
          </p:cNvSpPr>
          <p:nvPr/>
        </p:nvSpPr>
        <p:spPr bwMode="auto">
          <a:xfrm>
            <a:off x="9037639" y="4117321"/>
            <a:ext cx="85725" cy="38100"/>
          </a:xfrm>
          <a:custGeom>
            <a:avLst/>
            <a:gdLst>
              <a:gd name="T0" fmla="*/ 46 w 54"/>
              <a:gd name="T1" fmla="*/ 24 h 24"/>
              <a:gd name="T2" fmla="*/ 44 w 54"/>
              <a:gd name="T3" fmla="*/ 22 h 24"/>
              <a:gd name="T4" fmla="*/ 42 w 54"/>
              <a:gd name="T5" fmla="*/ 18 h 24"/>
              <a:gd name="T6" fmla="*/ 38 w 54"/>
              <a:gd name="T7" fmla="*/ 16 h 24"/>
              <a:gd name="T8" fmla="*/ 34 w 54"/>
              <a:gd name="T9" fmla="*/ 16 h 24"/>
              <a:gd name="T10" fmla="*/ 26 w 54"/>
              <a:gd name="T11" fmla="*/ 14 h 24"/>
              <a:gd name="T12" fmla="*/ 18 w 54"/>
              <a:gd name="T13" fmla="*/ 14 h 24"/>
              <a:gd name="T14" fmla="*/ 12 w 54"/>
              <a:gd name="T15" fmla="*/ 14 h 24"/>
              <a:gd name="T16" fmla="*/ 4 w 54"/>
              <a:gd name="T17" fmla="*/ 14 h 24"/>
              <a:gd name="T18" fmla="*/ 0 w 54"/>
              <a:gd name="T19" fmla="*/ 10 h 24"/>
              <a:gd name="T20" fmla="*/ 10 w 54"/>
              <a:gd name="T21" fmla="*/ 4 h 24"/>
              <a:gd name="T22" fmla="*/ 16 w 54"/>
              <a:gd name="T23" fmla="*/ 4 h 24"/>
              <a:gd name="T24" fmla="*/ 20 w 54"/>
              <a:gd name="T25" fmla="*/ 2 h 24"/>
              <a:gd name="T26" fmla="*/ 26 w 54"/>
              <a:gd name="T27" fmla="*/ 2 h 24"/>
              <a:gd name="T28" fmla="*/ 30 w 54"/>
              <a:gd name="T29" fmla="*/ 0 h 24"/>
              <a:gd name="T30" fmla="*/ 32 w 54"/>
              <a:gd name="T31" fmla="*/ 2 h 24"/>
              <a:gd name="T32" fmla="*/ 34 w 54"/>
              <a:gd name="T33" fmla="*/ 2 h 24"/>
              <a:gd name="T34" fmla="*/ 38 w 54"/>
              <a:gd name="T35" fmla="*/ 0 h 24"/>
              <a:gd name="T36" fmla="*/ 42 w 54"/>
              <a:gd name="T37" fmla="*/ 2 h 24"/>
              <a:gd name="T38" fmla="*/ 48 w 54"/>
              <a:gd name="T39" fmla="*/ 6 h 24"/>
              <a:gd name="T40" fmla="*/ 52 w 54"/>
              <a:gd name="T41" fmla="*/ 12 h 24"/>
              <a:gd name="T42" fmla="*/ 54 w 54"/>
              <a:gd name="T43" fmla="*/ 18 h 24"/>
              <a:gd name="T44" fmla="*/ 52 w 54"/>
              <a:gd name="T45" fmla="*/ 20 h 24"/>
              <a:gd name="T46" fmla="*/ 50 w 54"/>
              <a:gd name="T47" fmla="*/ 22 h 24"/>
              <a:gd name="T48" fmla="*/ 46 w 54"/>
              <a:gd name="T4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4" h="24">
                <a:moveTo>
                  <a:pt x="46" y="24"/>
                </a:moveTo>
                <a:lnTo>
                  <a:pt x="44" y="22"/>
                </a:lnTo>
                <a:lnTo>
                  <a:pt x="42" y="18"/>
                </a:lnTo>
                <a:lnTo>
                  <a:pt x="38" y="16"/>
                </a:lnTo>
                <a:lnTo>
                  <a:pt x="34" y="16"/>
                </a:lnTo>
                <a:lnTo>
                  <a:pt x="26" y="14"/>
                </a:lnTo>
                <a:lnTo>
                  <a:pt x="18" y="14"/>
                </a:lnTo>
                <a:lnTo>
                  <a:pt x="12" y="14"/>
                </a:lnTo>
                <a:lnTo>
                  <a:pt x="4" y="14"/>
                </a:lnTo>
                <a:lnTo>
                  <a:pt x="0" y="10"/>
                </a:lnTo>
                <a:lnTo>
                  <a:pt x="10" y="4"/>
                </a:lnTo>
                <a:lnTo>
                  <a:pt x="16" y="4"/>
                </a:lnTo>
                <a:lnTo>
                  <a:pt x="20" y="2"/>
                </a:lnTo>
                <a:lnTo>
                  <a:pt x="26" y="2"/>
                </a:lnTo>
                <a:lnTo>
                  <a:pt x="30" y="0"/>
                </a:lnTo>
                <a:lnTo>
                  <a:pt x="32" y="2"/>
                </a:lnTo>
                <a:lnTo>
                  <a:pt x="34" y="2"/>
                </a:lnTo>
                <a:lnTo>
                  <a:pt x="38" y="0"/>
                </a:lnTo>
                <a:lnTo>
                  <a:pt x="42" y="2"/>
                </a:lnTo>
                <a:lnTo>
                  <a:pt x="48" y="6"/>
                </a:lnTo>
                <a:lnTo>
                  <a:pt x="52" y="12"/>
                </a:lnTo>
                <a:lnTo>
                  <a:pt x="54" y="18"/>
                </a:lnTo>
                <a:lnTo>
                  <a:pt x="52" y="20"/>
                </a:lnTo>
                <a:lnTo>
                  <a:pt x="50" y="22"/>
                </a:lnTo>
                <a:lnTo>
                  <a:pt x="46" y="24"/>
                </a:lnTo>
                <a:close/>
              </a:path>
            </a:pathLst>
          </a:custGeom>
          <a:solidFill>
            <a:srgbClr val="FFFF99"/>
          </a:solidFill>
          <a:ln w="7938">
            <a:solidFill>
              <a:srgbClr val="000000"/>
            </a:solidFill>
            <a:prstDash val="solid"/>
            <a:round/>
            <a:headEnd/>
            <a:tailEnd/>
          </a:ln>
        </p:spPr>
        <p:txBody>
          <a:bodyPr/>
          <a:lstStyle/>
          <a:p>
            <a:endParaRPr lang="en-US"/>
          </a:p>
        </p:txBody>
      </p:sp>
      <p:sp>
        <p:nvSpPr>
          <p:cNvPr id="4325" name="Freeform 229"/>
          <p:cNvSpPr>
            <a:spLocks/>
          </p:cNvSpPr>
          <p:nvPr/>
        </p:nvSpPr>
        <p:spPr bwMode="auto">
          <a:xfrm>
            <a:off x="8872539" y="3723621"/>
            <a:ext cx="130175" cy="133350"/>
          </a:xfrm>
          <a:custGeom>
            <a:avLst/>
            <a:gdLst>
              <a:gd name="T0" fmla="*/ 64 w 82"/>
              <a:gd name="T1" fmla="*/ 54 h 84"/>
              <a:gd name="T2" fmla="*/ 58 w 82"/>
              <a:gd name="T3" fmla="*/ 62 h 84"/>
              <a:gd name="T4" fmla="*/ 62 w 82"/>
              <a:gd name="T5" fmla="*/ 68 h 84"/>
              <a:gd name="T6" fmla="*/ 66 w 82"/>
              <a:gd name="T7" fmla="*/ 76 h 84"/>
              <a:gd name="T8" fmla="*/ 62 w 82"/>
              <a:gd name="T9" fmla="*/ 84 h 84"/>
              <a:gd name="T10" fmla="*/ 56 w 82"/>
              <a:gd name="T11" fmla="*/ 82 h 84"/>
              <a:gd name="T12" fmla="*/ 52 w 82"/>
              <a:gd name="T13" fmla="*/ 80 h 84"/>
              <a:gd name="T14" fmla="*/ 44 w 82"/>
              <a:gd name="T15" fmla="*/ 78 h 84"/>
              <a:gd name="T16" fmla="*/ 36 w 82"/>
              <a:gd name="T17" fmla="*/ 66 h 84"/>
              <a:gd name="T18" fmla="*/ 36 w 82"/>
              <a:gd name="T19" fmla="*/ 54 h 84"/>
              <a:gd name="T20" fmla="*/ 34 w 82"/>
              <a:gd name="T21" fmla="*/ 46 h 84"/>
              <a:gd name="T22" fmla="*/ 26 w 82"/>
              <a:gd name="T23" fmla="*/ 50 h 84"/>
              <a:gd name="T24" fmla="*/ 20 w 82"/>
              <a:gd name="T25" fmla="*/ 48 h 84"/>
              <a:gd name="T26" fmla="*/ 12 w 82"/>
              <a:gd name="T27" fmla="*/ 46 h 84"/>
              <a:gd name="T28" fmla="*/ 8 w 82"/>
              <a:gd name="T29" fmla="*/ 60 h 84"/>
              <a:gd name="T30" fmla="*/ 4 w 82"/>
              <a:gd name="T31" fmla="*/ 70 h 84"/>
              <a:gd name="T32" fmla="*/ 0 w 82"/>
              <a:gd name="T33" fmla="*/ 70 h 84"/>
              <a:gd name="T34" fmla="*/ 2 w 82"/>
              <a:gd name="T35" fmla="*/ 58 h 84"/>
              <a:gd name="T36" fmla="*/ 0 w 82"/>
              <a:gd name="T37" fmla="*/ 44 h 84"/>
              <a:gd name="T38" fmla="*/ 6 w 82"/>
              <a:gd name="T39" fmla="*/ 36 h 84"/>
              <a:gd name="T40" fmla="*/ 14 w 82"/>
              <a:gd name="T41" fmla="*/ 30 h 84"/>
              <a:gd name="T42" fmla="*/ 20 w 82"/>
              <a:gd name="T43" fmla="*/ 24 h 84"/>
              <a:gd name="T44" fmla="*/ 28 w 82"/>
              <a:gd name="T45" fmla="*/ 24 h 84"/>
              <a:gd name="T46" fmla="*/ 32 w 82"/>
              <a:gd name="T47" fmla="*/ 30 h 84"/>
              <a:gd name="T48" fmla="*/ 38 w 82"/>
              <a:gd name="T49" fmla="*/ 32 h 84"/>
              <a:gd name="T50" fmla="*/ 42 w 82"/>
              <a:gd name="T51" fmla="*/ 24 h 84"/>
              <a:gd name="T52" fmla="*/ 48 w 82"/>
              <a:gd name="T53" fmla="*/ 18 h 84"/>
              <a:gd name="T54" fmla="*/ 56 w 82"/>
              <a:gd name="T55" fmla="*/ 14 h 84"/>
              <a:gd name="T56" fmla="*/ 58 w 82"/>
              <a:gd name="T57" fmla="*/ 0 h 84"/>
              <a:gd name="T58" fmla="*/ 66 w 82"/>
              <a:gd name="T59" fmla="*/ 6 h 84"/>
              <a:gd name="T60" fmla="*/ 76 w 82"/>
              <a:gd name="T61" fmla="*/ 28 h 84"/>
              <a:gd name="T62" fmla="*/ 80 w 82"/>
              <a:gd name="T63" fmla="*/ 56 h 84"/>
              <a:gd name="T64" fmla="*/ 76 w 82"/>
              <a:gd name="T65" fmla="*/ 66 h 84"/>
              <a:gd name="T66" fmla="*/ 72 w 82"/>
              <a:gd name="T67" fmla="*/ 70 h 84"/>
              <a:gd name="T68" fmla="*/ 66 w 82"/>
              <a:gd name="T69" fmla="*/ 5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 h="84">
                <a:moveTo>
                  <a:pt x="68" y="60"/>
                </a:moveTo>
                <a:lnTo>
                  <a:pt x="64" y="54"/>
                </a:lnTo>
                <a:lnTo>
                  <a:pt x="60" y="58"/>
                </a:lnTo>
                <a:lnTo>
                  <a:pt x="58" y="62"/>
                </a:lnTo>
                <a:lnTo>
                  <a:pt x="60" y="66"/>
                </a:lnTo>
                <a:lnTo>
                  <a:pt x="62" y="68"/>
                </a:lnTo>
                <a:lnTo>
                  <a:pt x="64" y="72"/>
                </a:lnTo>
                <a:lnTo>
                  <a:pt x="66" y="76"/>
                </a:lnTo>
                <a:lnTo>
                  <a:pt x="64" y="82"/>
                </a:lnTo>
                <a:lnTo>
                  <a:pt x="62" y="84"/>
                </a:lnTo>
                <a:lnTo>
                  <a:pt x="58" y="84"/>
                </a:lnTo>
                <a:lnTo>
                  <a:pt x="56" y="82"/>
                </a:lnTo>
                <a:lnTo>
                  <a:pt x="56" y="78"/>
                </a:lnTo>
                <a:lnTo>
                  <a:pt x="52" y="80"/>
                </a:lnTo>
                <a:lnTo>
                  <a:pt x="50" y="80"/>
                </a:lnTo>
                <a:lnTo>
                  <a:pt x="44" y="78"/>
                </a:lnTo>
                <a:lnTo>
                  <a:pt x="38" y="74"/>
                </a:lnTo>
                <a:lnTo>
                  <a:pt x="36" y="66"/>
                </a:lnTo>
                <a:lnTo>
                  <a:pt x="34" y="58"/>
                </a:lnTo>
                <a:lnTo>
                  <a:pt x="36" y="54"/>
                </a:lnTo>
                <a:lnTo>
                  <a:pt x="38" y="52"/>
                </a:lnTo>
                <a:lnTo>
                  <a:pt x="34" y="46"/>
                </a:lnTo>
                <a:lnTo>
                  <a:pt x="26" y="46"/>
                </a:lnTo>
                <a:lnTo>
                  <a:pt x="26" y="50"/>
                </a:lnTo>
                <a:lnTo>
                  <a:pt x="22" y="50"/>
                </a:lnTo>
                <a:lnTo>
                  <a:pt x="20" y="48"/>
                </a:lnTo>
                <a:lnTo>
                  <a:pt x="18" y="50"/>
                </a:lnTo>
                <a:lnTo>
                  <a:pt x="12" y="46"/>
                </a:lnTo>
                <a:lnTo>
                  <a:pt x="10" y="52"/>
                </a:lnTo>
                <a:lnTo>
                  <a:pt x="8" y="60"/>
                </a:lnTo>
                <a:lnTo>
                  <a:pt x="6" y="68"/>
                </a:lnTo>
                <a:lnTo>
                  <a:pt x="4" y="70"/>
                </a:lnTo>
                <a:lnTo>
                  <a:pt x="2" y="72"/>
                </a:lnTo>
                <a:lnTo>
                  <a:pt x="0" y="70"/>
                </a:lnTo>
                <a:lnTo>
                  <a:pt x="0" y="66"/>
                </a:lnTo>
                <a:lnTo>
                  <a:pt x="2" y="58"/>
                </a:lnTo>
                <a:lnTo>
                  <a:pt x="0" y="52"/>
                </a:lnTo>
                <a:lnTo>
                  <a:pt x="0" y="44"/>
                </a:lnTo>
                <a:lnTo>
                  <a:pt x="2" y="36"/>
                </a:lnTo>
                <a:lnTo>
                  <a:pt x="6" y="36"/>
                </a:lnTo>
                <a:lnTo>
                  <a:pt x="10" y="34"/>
                </a:lnTo>
                <a:lnTo>
                  <a:pt x="14" y="30"/>
                </a:lnTo>
                <a:lnTo>
                  <a:pt x="18" y="24"/>
                </a:lnTo>
                <a:lnTo>
                  <a:pt x="20" y="24"/>
                </a:lnTo>
                <a:lnTo>
                  <a:pt x="22" y="22"/>
                </a:lnTo>
                <a:lnTo>
                  <a:pt x="28" y="24"/>
                </a:lnTo>
                <a:lnTo>
                  <a:pt x="30" y="28"/>
                </a:lnTo>
                <a:lnTo>
                  <a:pt x="32" y="30"/>
                </a:lnTo>
                <a:lnTo>
                  <a:pt x="34" y="32"/>
                </a:lnTo>
                <a:lnTo>
                  <a:pt x="38" y="32"/>
                </a:lnTo>
                <a:lnTo>
                  <a:pt x="38" y="28"/>
                </a:lnTo>
                <a:lnTo>
                  <a:pt x="42" y="24"/>
                </a:lnTo>
                <a:lnTo>
                  <a:pt x="44" y="20"/>
                </a:lnTo>
                <a:lnTo>
                  <a:pt x="48" y="18"/>
                </a:lnTo>
                <a:lnTo>
                  <a:pt x="52" y="16"/>
                </a:lnTo>
                <a:lnTo>
                  <a:pt x="56" y="14"/>
                </a:lnTo>
                <a:lnTo>
                  <a:pt x="56" y="6"/>
                </a:lnTo>
                <a:lnTo>
                  <a:pt x="58" y="0"/>
                </a:lnTo>
                <a:lnTo>
                  <a:pt x="62" y="2"/>
                </a:lnTo>
                <a:lnTo>
                  <a:pt x="66" y="6"/>
                </a:lnTo>
                <a:lnTo>
                  <a:pt x="72" y="14"/>
                </a:lnTo>
                <a:lnTo>
                  <a:pt x="76" y="28"/>
                </a:lnTo>
                <a:lnTo>
                  <a:pt x="82" y="52"/>
                </a:lnTo>
                <a:lnTo>
                  <a:pt x="80" y="56"/>
                </a:lnTo>
                <a:lnTo>
                  <a:pt x="78" y="60"/>
                </a:lnTo>
                <a:lnTo>
                  <a:pt x="76" y="66"/>
                </a:lnTo>
                <a:lnTo>
                  <a:pt x="74" y="72"/>
                </a:lnTo>
                <a:lnTo>
                  <a:pt x="72" y="70"/>
                </a:lnTo>
                <a:lnTo>
                  <a:pt x="70" y="64"/>
                </a:lnTo>
                <a:lnTo>
                  <a:pt x="66" y="56"/>
                </a:lnTo>
                <a:lnTo>
                  <a:pt x="68" y="60"/>
                </a:lnTo>
                <a:close/>
              </a:path>
            </a:pathLst>
          </a:custGeom>
          <a:solidFill>
            <a:srgbClr val="FFFF99"/>
          </a:solidFill>
          <a:ln w="7938">
            <a:solidFill>
              <a:srgbClr val="000000"/>
            </a:solidFill>
            <a:prstDash val="solid"/>
            <a:round/>
            <a:headEnd/>
            <a:tailEnd/>
          </a:ln>
        </p:spPr>
        <p:txBody>
          <a:bodyPr/>
          <a:lstStyle/>
          <a:p>
            <a:endParaRPr lang="en-US"/>
          </a:p>
        </p:txBody>
      </p:sp>
      <p:sp>
        <p:nvSpPr>
          <p:cNvPr id="4326" name="Freeform 230"/>
          <p:cNvSpPr>
            <a:spLocks/>
          </p:cNvSpPr>
          <p:nvPr/>
        </p:nvSpPr>
        <p:spPr bwMode="auto">
          <a:xfrm>
            <a:off x="8742363" y="3691872"/>
            <a:ext cx="63500" cy="73025"/>
          </a:xfrm>
          <a:custGeom>
            <a:avLst/>
            <a:gdLst>
              <a:gd name="T0" fmla="*/ 4 w 40"/>
              <a:gd name="T1" fmla="*/ 46 h 46"/>
              <a:gd name="T2" fmla="*/ 0 w 40"/>
              <a:gd name="T3" fmla="*/ 46 h 46"/>
              <a:gd name="T4" fmla="*/ 2 w 40"/>
              <a:gd name="T5" fmla="*/ 40 h 46"/>
              <a:gd name="T6" fmla="*/ 6 w 40"/>
              <a:gd name="T7" fmla="*/ 36 h 46"/>
              <a:gd name="T8" fmla="*/ 16 w 40"/>
              <a:gd name="T9" fmla="*/ 26 h 46"/>
              <a:gd name="T10" fmla="*/ 26 w 40"/>
              <a:gd name="T11" fmla="*/ 18 h 46"/>
              <a:gd name="T12" fmla="*/ 32 w 40"/>
              <a:gd name="T13" fmla="*/ 8 h 46"/>
              <a:gd name="T14" fmla="*/ 34 w 40"/>
              <a:gd name="T15" fmla="*/ 4 h 46"/>
              <a:gd name="T16" fmla="*/ 36 w 40"/>
              <a:gd name="T17" fmla="*/ 0 h 46"/>
              <a:gd name="T18" fmla="*/ 36 w 40"/>
              <a:gd name="T19" fmla="*/ 4 h 46"/>
              <a:gd name="T20" fmla="*/ 38 w 40"/>
              <a:gd name="T21" fmla="*/ 6 h 46"/>
              <a:gd name="T22" fmla="*/ 40 w 40"/>
              <a:gd name="T23" fmla="*/ 10 h 46"/>
              <a:gd name="T24" fmla="*/ 38 w 40"/>
              <a:gd name="T25" fmla="*/ 12 h 46"/>
              <a:gd name="T26" fmla="*/ 34 w 40"/>
              <a:gd name="T27" fmla="*/ 14 h 46"/>
              <a:gd name="T28" fmla="*/ 34 w 40"/>
              <a:gd name="T29" fmla="*/ 18 h 46"/>
              <a:gd name="T30" fmla="*/ 32 w 40"/>
              <a:gd name="T31" fmla="*/ 20 h 46"/>
              <a:gd name="T32" fmla="*/ 24 w 40"/>
              <a:gd name="T33" fmla="*/ 20 h 46"/>
              <a:gd name="T34" fmla="*/ 22 w 40"/>
              <a:gd name="T35" fmla="*/ 30 h 46"/>
              <a:gd name="T36" fmla="*/ 16 w 40"/>
              <a:gd name="T37" fmla="*/ 38 h 46"/>
              <a:gd name="T38" fmla="*/ 10 w 40"/>
              <a:gd name="T39" fmla="*/ 42 h 46"/>
              <a:gd name="T40" fmla="*/ 4 w 40"/>
              <a:gd name="T4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46">
                <a:moveTo>
                  <a:pt x="4" y="46"/>
                </a:moveTo>
                <a:lnTo>
                  <a:pt x="0" y="46"/>
                </a:lnTo>
                <a:lnTo>
                  <a:pt x="2" y="40"/>
                </a:lnTo>
                <a:lnTo>
                  <a:pt x="6" y="36"/>
                </a:lnTo>
                <a:lnTo>
                  <a:pt x="16" y="26"/>
                </a:lnTo>
                <a:lnTo>
                  <a:pt x="26" y="18"/>
                </a:lnTo>
                <a:lnTo>
                  <a:pt x="32" y="8"/>
                </a:lnTo>
                <a:lnTo>
                  <a:pt x="34" y="4"/>
                </a:lnTo>
                <a:lnTo>
                  <a:pt x="36" y="0"/>
                </a:lnTo>
                <a:lnTo>
                  <a:pt x="36" y="4"/>
                </a:lnTo>
                <a:lnTo>
                  <a:pt x="38" y="6"/>
                </a:lnTo>
                <a:lnTo>
                  <a:pt x="40" y="10"/>
                </a:lnTo>
                <a:lnTo>
                  <a:pt x="38" y="12"/>
                </a:lnTo>
                <a:lnTo>
                  <a:pt x="34" y="14"/>
                </a:lnTo>
                <a:lnTo>
                  <a:pt x="34" y="18"/>
                </a:lnTo>
                <a:lnTo>
                  <a:pt x="32" y="20"/>
                </a:lnTo>
                <a:lnTo>
                  <a:pt x="24" y="20"/>
                </a:lnTo>
                <a:lnTo>
                  <a:pt x="22" y="30"/>
                </a:lnTo>
                <a:lnTo>
                  <a:pt x="16" y="38"/>
                </a:lnTo>
                <a:lnTo>
                  <a:pt x="10" y="42"/>
                </a:lnTo>
                <a:lnTo>
                  <a:pt x="4" y="46"/>
                </a:lnTo>
                <a:close/>
              </a:path>
            </a:pathLst>
          </a:custGeom>
          <a:solidFill>
            <a:srgbClr val="FFFF99"/>
          </a:solidFill>
          <a:ln w="7938">
            <a:solidFill>
              <a:srgbClr val="000000"/>
            </a:solidFill>
            <a:prstDash val="solid"/>
            <a:round/>
            <a:headEnd/>
            <a:tailEnd/>
          </a:ln>
        </p:spPr>
        <p:txBody>
          <a:bodyPr/>
          <a:lstStyle/>
          <a:p>
            <a:endParaRPr lang="en-US"/>
          </a:p>
        </p:txBody>
      </p:sp>
      <p:sp>
        <p:nvSpPr>
          <p:cNvPr id="4327" name="Freeform 231"/>
          <p:cNvSpPr>
            <a:spLocks/>
          </p:cNvSpPr>
          <p:nvPr/>
        </p:nvSpPr>
        <p:spPr bwMode="auto">
          <a:xfrm>
            <a:off x="8789988" y="3453747"/>
            <a:ext cx="127000" cy="187325"/>
          </a:xfrm>
          <a:custGeom>
            <a:avLst/>
            <a:gdLst>
              <a:gd name="T0" fmla="*/ 8 w 80"/>
              <a:gd name="T1" fmla="*/ 40 h 118"/>
              <a:gd name="T2" fmla="*/ 6 w 80"/>
              <a:gd name="T3" fmla="*/ 22 h 118"/>
              <a:gd name="T4" fmla="*/ 6 w 80"/>
              <a:gd name="T5" fmla="*/ 4 h 118"/>
              <a:gd name="T6" fmla="*/ 10 w 80"/>
              <a:gd name="T7" fmla="*/ 0 h 118"/>
              <a:gd name="T8" fmla="*/ 16 w 80"/>
              <a:gd name="T9" fmla="*/ 6 h 118"/>
              <a:gd name="T10" fmla="*/ 22 w 80"/>
              <a:gd name="T11" fmla="*/ 10 h 118"/>
              <a:gd name="T12" fmla="*/ 26 w 80"/>
              <a:gd name="T13" fmla="*/ 8 h 118"/>
              <a:gd name="T14" fmla="*/ 30 w 80"/>
              <a:gd name="T15" fmla="*/ 8 h 118"/>
              <a:gd name="T16" fmla="*/ 34 w 80"/>
              <a:gd name="T17" fmla="*/ 18 h 118"/>
              <a:gd name="T18" fmla="*/ 38 w 80"/>
              <a:gd name="T19" fmla="*/ 32 h 118"/>
              <a:gd name="T20" fmla="*/ 38 w 80"/>
              <a:gd name="T21" fmla="*/ 46 h 118"/>
              <a:gd name="T22" fmla="*/ 30 w 80"/>
              <a:gd name="T23" fmla="*/ 58 h 118"/>
              <a:gd name="T24" fmla="*/ 30 w 80"/>
              <a:gd name="T25" fmla="*/ 74 h 118"/>
              <a:gd name="T26" fmla="*/ 38 w 80"/>
              <a:gd name="T27" fmla="*/ 88 h 118"/>
              <a:gd name="T28" fmla="*/ 44 w 80"/>
              <a:gd name="T29" fmla="*/ 90 h 118"/>
              <a:gd name="T30" fmla="*/ 50 w 80"/>
              <a:gd name="T31" fmla="*/ 86 h 118"/>
              <a:gd name="T32" fmla="*/ 58 w 80"/>
              <a:gd name="T33" fmla="*/ 92 h 118"/>
              <a:gd name="T34" fmla="*/ 64 w 80"/>
              <a:gd name="T35" fmla="*/ 98 h 118"/>
              <a:gd name="T36" fmla="*/ 68 w 80"/>
              <a:gd name="T37" fmla="*/ 94 h 118"/>
              <a:gd name="T38" fmla="*/ 70 w 80"/>
              <a:gd name="T39" fmla="*/ 100 h 118"/>
              <a:gd name="T40" fmla="*/ 70 w 80"/>
              <a:gd name="T41" fmla="*/ 104 h 118"/>
              <a:gd name="T42" fmla="*/ 74 w 80"/>
              <a:gd name="T43" fmla="*/ 106 h 118"/>
              <a:gd name="T44" fmla="*/ 80 w 80"/>
              <a:gd name="T45" fmla="*/ 110 h 118"/>
              <a:gd name="T46" fmla="*/ 80 w 80"/>
              <a:gd name="T47" fmla="*/ 118 h 118"/>
              <a:gd name="T48" fmla="*/ 76 w 80"/>
              <a:gd name="T49" fmla="*/ 116 h 118"/>
              <a:gd name="T50" fmla="*/ 70 w 80"/>
              <a:gd name="T51" fmla="*/ 108 h 118"/>
              <a:gd name="T52" fmla="*/ 58 w 80"/>
              <a:gd name="T53" fmla="*/ 100 h 118"/>
              <a:gd name="T54" fmla="*/ 52 w 80"/>
              <a:gd name="T55" fmla="*/ 98 h 118"/>
              <a:gd name="T56" fmla="*/ 54 w 80"/>
              <a:gd name="T57" fmla="*/ 108 h 118"/>
              <a:gd name="T58" fmla="*/ 46 w 80"/>
              <a:gd name="T59" fmla="*/ 100 h 118"/>
              <a:gd name="T60" fmla="*/ 36 w 80"/>
              <a:gd name="T61" fmla="*/ 94 h 118"/>
              <a:gd name="T62" fmla="*/ 28 w 80"/>
              <a:gd name="T63" fmla="*/ 98 h 118"/>
              <a:gd name="T64" fmla="*/ 22 w 80"/>
              <a:gd name="T65" fmla="*/ 94 h 118"/>
              <a:gd name="T66" fmla="*/ 20 w 80"/>
              <a:gd name="T67" fmla="*/ 86 h 118"/>
              <a:gd name="T68" fmla="*/ 22 w 80"/>
              <a:gd name="T69" fmla="*/ 76 h 118"/>
              <a:gd name="T70" fmla="*/ 16 w 80"/>
              <a:gd name="T71" fmla="*/ 80 h 118"/>
              <a:gd name="T72" fmla="*/ 6 w 80"/>
              <a:gd name="T73" fmla="*/ 76 h 118"/>
              <a:gd name="T74" fmla="*/ 0 w 80"/>
              <a:gd name="T75" fmla="*/ 70 h 118"/>
              <a:gd name="T76" fmla="*/ 2 w 80"/>
              <a:gd name="T77" fmla="*/ 5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18">
                <a:moveTo>
                  <a:pt x="4" y="50"/>
                </a:moveTo>
                <a:lnTo>
                  <a:pt x="8" y="40"/>
                </a:lnTo>
                <a:lnTo>
                  <a:pt x="8" y="32"/>
                </a:lnTo>
                <a:lnTo>
                  <a:pt x="6" y="22"/>
                </a:lnTo>
                <a:lnTo>
                  <a:pt x="4" y="12"/>
                </a:lnTo>
                <a:lnTo>
                  <a:pt x="6" y="4"/>
                </a:lnTo>
                <a:lnTo>
                  <a:pt x="8" y="2"/>
                </a:lnTo>
                <a:lnTo>
                  <a:pt x="10" y="0"/>
                </a:lnTo>
                <a:lnTo>
                  <a:pt x="14" y="2"/>
                </a:lnTo>
                <a:lnTo>
                  <a:pt x="16" y="6"/>
                </a:lnTo>
                <a:lnTo>
                  <a:pt x="18" y="10"/>
                </a:lnTo>
                <a:lnTo>
                  <a:pt x="22" y="10"/>
                </a:lnTo>
                <a:lnTo>
                  <a:pt x="24" y="10"/>
                </a:lnTo>
                <a:lnTo>
                  <a:pt x="26" y="8"/>
                </a:lnTo>
                <a:lnTo>
                  <a:pt x="30" y="4"/>
                </a:lnTo>
                <a:lnTo>
                  <a:pt x="30" y="8"/>
                </a:lnTo>
                <a:lnTo>
                  <a:pt x="32" y="12"/>
                </a:lnTo>
                <a:lnTo>
                  <a:pt x="34" y="18"/>
                </a:lnTo>
                <a:lnTo>
                  <a:pt x="36" y="24"/>
                </a:lnTo>
                <a:lnTo>
                  <a:pt x="38" y="32"/>
                </a:lnTo>
                <a:lnTo>
                  <a:pt x="40" y="38"/>
                </a:lnTo>
                <a:lnTo>
                  <a:pt x="38" y="46"/>
                </a:lnTo>
                <a:lnTo>
                  <a:pt x="34" y="52"/>
                </a:lnTo>
                <a:lnTo>
                  <a:pt x="30" y="58"/>
                </a:lnTo>
                <a:lnTo>
                  <a:pt x="28" y="66"/>
                </a:lnTo>
                <a:lnTo>
                  <a:pt x="30" y="74"/>
                </a:lnTo>
                <a:lnTo>
                  <a:pt x="34" y="82"/>
                </a:lnTo>
                <a:lnTo>
                  <a:pt x="38" y="88"/>
                </a:lnTo>
                <a:lnTo>
                  <a:pt x="44" y="92"/>
                </a:lnTo>
                <a:lnTo>
                  <a:pt x="44" y="90"/>
                </a:lnTo>
                <a:lnTo>
                  <a:pt x="46" y="86"/>
                </a:lnTo>
                <a:lnTo>
                  <a:pt x="50" y="86"/>
                </a:lnTo>
                <a:lnTo>
                  <a:pt x="54" y="88"/>
                </a:lnTo>
                <a:lnTo>
                  <a:pt x="58" y="92"/>
                </a:lnTo>
                <a:lnTo>
                  <a:pt x="60" y="96"/>
                </a:lnTo>
                <a:lnTo>
                  <a:pt x="64" y="98"/>
                </a:lnTo>
                <a:lnTo>
                  <a:pt x="66" y="96"/>
                </a:lnTo>
                <a:lnTo>
                  <a:pt x="68" y="94"/>
                </a:lnTo>
                <a:lnTo>
                  <a:pt x="72" y="96"/>
                </a:lnTo>
                <a:lnTo>
                  <a:pt x="70" y="100"/>
                </a:lnTo>
                <a:lnTo>
                  <a:pt x="68" y="102"/>
                </a:lnTo>
                <a:lnTo>
                  <a:pt x="70" y="104"/>
                </a:lnTo>
                <a:lnTo>
                  <a:pt x="72" y="102"/>
                </a:lnTo>
                <a:lnTo>
                  <a:pt x="74" y="106"/>
                </a:lnTo>
                <a:lnTo>
                  <a:pt x="74" y="108"/>
                </a:lnTo>
                <a:lnTo>
                  <a:pt x="80" y="110"/>
                </a:lnTo>
                <a:lnTo>
                  <a:pt x="80" y="114"/>
                </a:lnTo>
                <a:lnTo>
                  <a:pt x="80" y="118"/>
                </a:lnTo>
                <a:lnTo>
                  <a:pt x="78" y="118"/>
                </a:lnTo>
                <a:lnTo>
                  <a:pt x="76" y="116"/>
                </a:lnTo>
                <a:lnTo>
                  <a:pt x="74" y="114"/>
                </a:lnTo>
                <a:lnTo>
                  <a:pt x="70" y="108"/>
                </a:lnTo>
                <a:lnTo>
                  <a:pt x="64" y="104"/>
                </a:lnTo>
                <a:lnTo>
                  <a:pt x="58" y="100"/>
                </a:lnTo>
                <a:lnTo>
                  <a:pt x="54" y="96"/>
                </a:lnTo>
                <a:lnTo>
                  <a:pt x="52" y="98"/>
                </a:lnTo>
                <a:lnTo>
                  <a:pt x="52" y="102"/>
                </a:lnTo>
                <a:lnTo>
                  <a:pt x="54" y="108"/>
                </a:lnTo>
                <a:lnTo>
                  <a:pt x="48" y="106"/>
                </a:lnTo>
                <a:lnTo>
                  <a:pt x="46" y="100"/>
                </a:lnTo>
                <a:lnTo>
                  <a:pt x="42" y="96"/>
                </a:lnTo>
                <a:lnTo>
                  <a:pt x="36" y="94"/>
                </a:lnTo>
                <a:lnTo>
                  <a:pt x="32" y="96"/>
                </a:lnTo>
                <a:lnTo>
                  <a:pt x="28" y="98"/>
                </a:lnTo>
                <a:lnTo>
                  <a:pt x="24" y="96"/>
                </a:lnTo>
                <a:lnTo>
                  <a:pt x="22" y="94"/>
                </a:lnTo>
                <a:lnTo>
                  <a:pt x="18" y="90"/>
                </a:lnTo>
                <a:lnTo>
                  <a:pt x="20" y="86"/>
                </a:lnTo>
                <a:lnTo>
                  <a:pt x="22" y="82"/>
                </a:lnTo>
                <a:lnTo>
                  <a:pt x="22" y="76"/>
                </a:lnTo>
                <a:lnTo>
                  <a:pt x="18" y="76"/>
                </a:lnTo>
                <a:lnTo>
                  <a:pt x="16" y="80"/>
                </a:lnTo>
                <a:lnTo>
                  <a:pt x="14" y="80"/>
                </a:lnTo>
                <a:lnTo>
                  <a:pt x="6" y="76"/>
                </a:lnTo>
                <a:lnTo>
                  <a:pt x="2" y="74"/>
                </a:lnTo>
                <a:lnTo>
                  <a:pt x="0" y="70"/>
                </a:lnTo>
                <a:lnTo>
                  <a:pt x="0" y="56"/>
                </a:lnTo>
                <a:lnTo>
                  <a:pt x="2" y="50"/>
                </a:lnTo>
                <a:lnTo>
                  <a:pt x="4" y="50"/>
                </a:lnTo>
                <a:close/>
              </a:path>
            </a:pathLst>
          </a:custGeom>
          <a:solidFill>
            <a:srgbClr val="FFFF99"/>
          </a:solidFill>
          <a:ln w="7938">
            <a:solidFill>
              <a:srgbClr val="000000"/>
            </a:solidFill>
            <a:prstDash val="solid"/>
            <a:round/>
            <a:headEnd/>
            <a:tailEnd/>
          </a:ln>
        </p:spPr>
        <p:txBody>
          <a:bodyPr/>
          <a:lstStyle/>
          <a:p>
            <a:endParaRPr lang="en-US"/>
          </a:p>
        </p:txBody>
      </p:sp>
      <p:sp>
        <p:nvSpPr>
          <p:cNvPr id="4328" name="Freeform 232"/>
          <p:cNvSpPr>
            <a:spLocks/>
          </p:cNvSpPr>
          <p:nvPr/>
        </p:nvSpPr>
        <p:spPr bwMode="auto">
          <a:xfrm>
            <a:off x="9771064" y="4199871"/>
            <a:ext cx="28575" cy="50800"/>
          </a:xfrm>
          <a:custGeom>
            <a:avLst/>
            <a:gdLst>
              <a:gd name="T0" fmla="*/ 18 w 18"/>
              <a:gd name="T1" fmla="*/ 20 h 32"/>
              <a:gd name="T2" fmla="*/ 18 w 18"/>
              <a:gd name="T3" fmla="*/ 26 h 32"/>
              <a:gd name="T4" fmla="*/ 16 w 18"/>
              <a:gd name="T5" fmla="*/ 30 h 32"/>
              <a:gd name="T6" fmla="*/ 14 w 18"/>
              <a:gd name="T7" fmla="*/ 32 h 32"/>
              <a:gd name="T8" fmla="*/ 12 w 18"/>
              <a:gd name="T9" fmla="*/ 32 h 32"/>
              <a:gd name="T10" fmla="*/ 8 w 18"/>
              <a:gd name="T11" fmla="*/ 32 h 32"/>
              <a:gd name="T12" fmla="*/ 6 w 18"/>
              <a:gd name="T13" fmla="*/ 28 h 32"/>
              <a:gd name="T14" fmla="*/ 4 w 18"/>
              <a:gd name="T15" fmla="*/ 20 h 32"/>
              <a:gd name="T16" fmla="*/ 2 w 18"/>
              <a:gd name="T17" fmla="*/ 12 h 32"/>
              <a:gd name="T18" fmla="*/ 0 w 18"/>
              <a:gd name="T19" fmla="*/ 6 h 32"/>
              <a:gd name="T20" fmla="*/ 0 w 18"/>
              <a:gd name="T21" fmla="*/ 0 h 32"/>
              <a:gd name="T22" fmla="*/ 8 w 18"/>
              <a:gd name="T23" fmla="*/ 12 h 32"/>
              <a:gd name="T24" fmla="*/ 12 w 18"/>
              <a:gd name="T25" fmla="*/ 18 h 32"/>
              <a:gd name="T26" fmla="*/ 16 w 18"/>
              <a:gd name="T27" fmla="*/ 20 h 32"/>
              <a:gd name="T28" fmla="*/ 18 w 18"/>
              <a:gd name="T29" fmla="*/ 2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32">
                <a:moveTo>
                  <a:pt x="18" y="20"/>
                </a:moveTo>
                <a:lnTo>
                  <a:pt x="18" y="26"/>
                </a:lnTo>
                <a:lnTo>
                  <a:pt x="16" y="30"/>
                </a:lnTo>
                <a:lnTo>
                  <a:pt x="14" y="32"/>
                </a:lnTo>
                <a:lnTo>
                  <a:pt x="12" y="32"/>
                </a:lnTo>
                <a:lnTo>
                  <a:pt x="8" y="32"/>
                </a:lnTo>
                <a:lnTo>
                  <a:pt x="6" y="28"/>
                </a:lnTo>
                <a:lnTo>
                  <a:pt x="4" y="20"/>
                </a:lnTo>
                <a:lnTo>
                  <a:pt x="2" y="12"/>
                </a:lnTo>
                <a:lnTo>
                  <a:pt x="0" y="6"/>
                </a:lnTo>
                <a:lnTo>
                  <a:pt x="0" y="0"/>
                </a:lnTo>
                <a:lnTo>
                  <a:pt x="8" y="12"/>
                </a:lnTo>
                <a:lnTo>
                  <a:pt x="12" y="18"/>
                </a:lnTo>
                <a:lnTo>
                  <a:pt x="16" y="20"/>
                </a:lnTo>
                <a:lnTo>
                  <a:pt x="18" y="20"/>
                </a:lnTo>
                <a:close/>
              </a:path>
            </a:pathLst>
          </a:custGeom>
          <a:solidFill>
            <a:srgbClr val="FFFF99"/>
          </a:solidFill>
          <a:ln w="7938">
            <a:solidFill>
              <a:srgbClr val="000000"/>
            </a:solidFill>
            <a:prstDash val="solid"/>
            <a:round/>
            <a:headEnd/>
            <a:tailEnd/>
          </a:ln>
        </p:spPr>
        <p:txBody>
          <a:bodyPr/>
          <a:lstStyle/>
          <a:p>
            <a:endParaRPr lang="en-US"/>
          </a:p>
        </p:txBody>
      </p:sp>
      <p:sp>
        <p:nvSpPr>
          <p:cNvPr id="4329" name="Freeform 233"/>
          <p:cNvSpPr>
            <a:spLocks/>
          </p:cNvSpPr>
          <p:nvPr/>
        </p:nvSpPr>
        <p:spPr bwMode="auto">
          <a:xfrm>
            <a:off x="9866313" y="4269722"/>
            <a:ext cx="38100" cy="28575"/>
          </a:xfrm>
          <a:custGeom>
            <a:avLst/>
            <a:gdLst>
              <a:gd name="T0" fmla="*/ 24 w 24"/>
              <a:gd name="T1" fmla="*/ 16 h 18"/>
              <a:gd name="T2" fmla="*/ 22 w 24"/>
              <a:gd name="T3" fmla="*/ 18 h 18"/>
              <a:gd name="T4" fmla="*/ 20 w 24"/>
              <a:gd name="T5" fmla="*/ 18 h 18"/>
              <a:gd name="T6" fmla="*/ 14 w 24"/>
              <a:gd name="T7" fmla="*/ 16 h 18"/>
              <a:gd name="T8" fmla="*/ 8 w 24"/>
              <a:gd name="T9" fmla="*/ 12 h 18"/>
              <a:gd name="T10" fmla="*/ 0 w 24"/>
              <a:gd name="T11" fmla="*/ 4 h 18"/>
              <a:gd name="T12" fmla="*/ 0 w 24"/>
              <a:gd name="T13" fmla="*/ 0 h 18"/>
              <a:gd name="T14" fmla="*/ 8 w 24"/>
              <a:gd name="T15" fmla="*/ 2 h 18"/>
              <a:gd name="T16" fmla="*/ 14 w 24"/>
              <a:gd name="T17" fmla="*/ 6 h 18"/>
              <a:gd name="T18" fmla="*/ 22 w 24"/>
              <a:gd name="T19" fmla="*/ 10 h 18"/>
              <a:gd name="T20" fmla="*/ 24 w 24"/>
              <a:gd name="T21"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8">
                <a:moveTo>
                  <a:pt x="24" y="16"/>
                </a:moveTo>
                <a:lnTo>
                  <a:pt x="22" y="18"/>
                </a:lnTo>
                <a:lnTo>
                  <a:pt x="20" y="18"/>
                </a:lnTo>
                <a:lnTo>
                  <a:pt x="14" y="16"/>
                </a:lnTo>
                <a:lnTo>
                  <a:pt x="8" y="12"/>
                </a:lnTo>
                <a:lnTo>
                  <a:pt x="0" y="4"/>
                </a:lnTo>
                <a:lnTo>
                  <a:pt x="0" y="0"/>
                </a:lnTo>
                <a:lnTo>
                  <a:pt x="8" y="2"/>
                </a:lnTo>
                <a:lnTo>
                  <a:pt x="14" y="6"/>
                </a:lnTo>
                <a:lnTo>
                  <a:pt x="22" y="10"/>
                </a:lnTo>
                <a:lnTo>
                  <a:pt x="24" y="16"/>
                </a:lnTo>
                <a:close/>
              </a:path>
            </a:pathLst>
          </a:custGeom>
          <a:solidFill>
            <a:srgbClr val="FFFF99"/>
          </a:solidFill>
          <a:ln w="7938">
            <a:solidFill>
              <a:srgbClr val="000000"/>
            </a:solidFill>
            <a:prstDash val="solid"/>
            <a:round/>
            <a:headEnd/>
            <a:tailEnd/>
          </a:ln>
        </p:spPr>
        <p:txBody>
          <a:bodyPr/>
          <a:lstStyle/>
          <a:p>
            <a:endParaRPr lang="en-US"/>
          </a:p>
        </p:txBody>
      </p:sp>
      <p:sp>
        <p:nvSpPr>
          <p:cNvPr id="4330" name="Freeform 234"/>
          <p:cNvSpPr>
            <a:spLocks/>
          </p:cNvSpPr>
          <p:nvPr/>
        </p:nvSpPr>
        <p:spPr bwMode="auto">
          <a:xfrm>
            <a:off x="9926639" y="4295122"/>
            <a:ext cx="22225" cy="41275"/>
          </a:xfrm>
          <a:custGeom>
            <a:avLst/>
            <a:gdLst>
              <a:gd name="T0" fmla="*/ 2 w 14"/>
              <a:gd name="T1" fmla="*/ 0 h 26"/>
              <a:gd name="T2" fmla="*/ 6 w 14"/>
              <a:gd name="T3" fmla="*/ 6 h 26"/>
              <a:gd name="T4" fmla="*/ 10 w 14"/>
              <a:gd name="T5" fmla="*/ 12 h 26"/>
              <a:gd name="T6" fmla="*/ 12 w 14"/>
              <a:gd name="T7" fmla="*/ 20 h 26"/>
              <a:gd name="T8" fmla="*/ 14 w 14"/>
              <a:gd name="T9" fmla="*/ 26 h 26"/>
              <a:gd name="T10" fmla="*/ 12 w 14"/>
              <a:gd name="T11" fmla="*/ 26 h 26"/>
              <a:gd name="T12" fmla="*/ 8 w 14"/>
              <a:gd name="T13" fmla="*/ 24 h 26"/>
              <a:gd name="T14" fmla="*/ 2 w 14"/>
              <a:gd name="T15" fmla="*/ 18 h 26"/>
              <a:gd name="T16" fmla="*/ 0 w 14"/>
              <a:gd name="T17" fmla="*/ 12 h 26"/>
              <a:gd name="T18" fmla="*/ 0 w 14"/>
              <a:gd name="T19" fmla="*/ 8 h 26"/>
              <a:gd name="T20" fmla="*/ 0 w 14"/>
              <a:gd name="T21" fmla="*/ 2 h 26"/>
              <a:gd name="T22" fmla="*/ 4 w 14"/>
              <a:gd name="T23" fmla="*/ 2 h 26"/>
              <a:gd name="T24" fmla="*/ 2 w 14"/>
              <a:gd name="T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26">
                <a:moveTo>
                  <a:pt x="2" y="0"/>
                </a:moveTo>
                <a:lnTo>
                  <a:pt x="6" y="6"/>
                </a:lnTo>
                <a:lnTo>
                  <a:pt x="10" y="12"/>
                </a:lnTo>
                <a:lnTo>
                  <a:pt x="12" y="20"/>
                </a:lnTo>
                <a:lnTo>
                  <a:pt x="14" y="26"/>
                </a:lnTo>
                <a:lnTo>
                  <a:pt x="12" y="26"/>
                </a:lnTo>
                <a:lnTo>
                  <a:pt x="8" y="24"/>
                </a:lnTo>
                <a:lnTo>
                  <a:pt x="2" y="18"/>
                </a:lnTo>
                <a:lnTo>
                  <a:pt x="0" y="12"/>
                </a:lnTo>
                <a:lnTo>
                  <a:pt x="0" y="8"/>
                </a:lnTo>
                <a:lnTo>
                  <a:pt x="0" y="2"/>
                </a:lnTo>
                <a:lnTo>
                  <a:pt x="4" y="2"/>
                </a:lnTo>
                <a:lnTo>
                  <a:pt x="2" y="0"/>
                </a:lnTo>
                <a:close/>
              </a:path>
            </a:pathLst>
          </a:custGeom>
          <a:solidFill>
            <a:srgbClr val="FFFF99"/>
          </a:solidFill>
          <a:ln w="7938">
            <a:solidFill>
              <a:srgbClr val="000000"/>
            </a:solidFill>
            <a:prstDash val="solid"/>
            <a:round/>
            <a:headEnd/>
            <a:tailEnd/>
          </a:ln>
        </p:spPr>
        <p:txBody>
          <a:bodyPr/>
          <a:lstStyle/>
          <a:p>
            <a:endParaRPr lang="en-US"/>
          </a:p>
        </p:txBody>
      </p:sp>
      <p:sp>
        <p:nvSpPr>
          <p:cNvPr id="4331" name="Freeform 235"/>
          <p:cNvSpPr>
            <a:spLocks/>
          </p:cNvSpPr>
          <p:nvPr/>
        </p:nvSpPr>
        <p:spPr bwMode="auto">
          <a:xfrm>
            <a:off x="10056814" y="4495146"/>
            <a:ext cx="15875" cy="25400"/>
          </a:xfrm>
          <a:custGeom>
            <a:avLst/>
            <a:gdLst>
              <a:gd name="T0" fmla="*/ 6 w 10"/>
              <a:gd name="T1" fmla="*/ 0 h 16"/>
              <a:gd name="T2" fmla="*/ 6 w 10"/>
              <a:gd name="T3" fmla="*/ 4 h 16"/>
              <a:gd name="T4" fmla="*/ 8 w 10"/>
              <a:gd name="T5" fmla="*/ 6 h 16"/>
              <a:gd name="T6" fmla="*/ 10 w 10"/>
              <a:gd name="T7" fmla="*/ 8 h 16"/>
              <a:gd name="T8" fmla="*/ 10 w 10"/>
              <a:gd name="T9" fmla="*/ 10 h 16"/>
              <a:gd name="T10" fmla="*/ 8 w 10"/>
              <a:gd name="T11" fmla="*/ 14 h 16"/>
              <a:gd name="T12" fmla="*/ 4 w 10"/>
              <a:gd name="T13" fmla="*/ 16 h 16"/>
              <a:gd name="T14" fmla="*/ 2 w 10"/>
              <a:gd name="T15" fmla="*/ 16 h 16"/>
              <a:gd name="T16" fmla="*/ 0 w 10"/>
              <a:gd name="T17" fmla="*/ 12 h 16"/>
              <a:gd name="T18" fmla="*/ 0 w 10"/>
              <a:gd name="T19" fmla="*/ 6 h 16"/>
              <a:gd name="T20" fmla="*/ 0 w 10"/>
              <a:gd name="T21" fmla="*/ 0 h 16"/>
              <a:gd name="T22" fmla="*/ 6 w 1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6">
                <a:moveTo>
                  <a:pt x="6" y="0"/>
                </a:moveTo>
                <a:lnTo>
                  <a:pt x="6" y="4"/>
                </a:lnTo>
                <a:lnTo>
                  <a:pt x="8" y="6"/>
                </a:lnTo>
                <a:lnTo>
                  <a:pt x="10" y="8"/>
                </a:lnTo>
                <a:lnTo>
                  <a:pt x="10" y="10"/>
                </a:lnTo>
                <a:lnTo>
                  <a:pt x="8" y="14"/>
                </a:lnTo>
                <a:lnTo>
                  <a:pt x="4" y="16"/>
                </a:lnTo>
                <a:lnTo>
                  <a:pt x="2" y="16"/>
                </a:lnTo>
                <a:lnTo>
                  <a:pt x="0" y="12"/>
                </a:lnTo>
                <a:lnTo>
                  <a:pt x="0" y="6"/>
                </a:lnTo>
                <a:lnTo>
                  <a:pt x="0" y="0"/>
                </a:lnTo>
                <a:lnTo>
                  <a:pt x="6" y="0"/>
                </a:lnTo>
                <a:close/>
              </a:path>
            </a:pathLst>
          </a:custGeom>
          <a:solidFill>
            <a:srgbClr val="FFFF99"/>
          </a:solidFill>
          <a:ln w="7938">
            <a:solidFill>
              <a:srgbClr val="000000"/>
            </a:solidFill>
            <a:prstDash val="solid"/>
            <a:round/>
            <a:headEnd/>
            <a:tailEnd/>
          </a:ln>
        </p:spPr>
        <p:txBody>
          <a:bodyPr/>
          <a:lstStyle/>
          <a:p>
            <a:endParaRPr lang="en-US"/>
          </a:p>
        </p:txBody>
      </p:sp>
      <p:sp>
        <p:nvSpPr>
          <p:cNvPr id="4332" name="Freeform 236"/>
          <p:cNvSpPr>
            <a:spLocks/>
          </p:cNvSpPr>
          <p:nvPr/>
        </p:nvSpPr>
        <p:spPr bwMode="auto">
          <a:xfrm>
            <a:off x="10066338" y="4533246"/>
            <a:ext cx="19050" cy="19050"/>
          </a:xfrm>
          <a:custGeom>
            <a:avLst/>
            <a:gdLst>
              <a:gd name="T0" fmla="*/ 12 w 12"/>
              <a:gd name="T1" fmla="*/ 8 h 12"/>
              <a:gd name="T2" fmla="*/ 10 w 12"/>
              <a:gd name="T3" fmla="*/ 10 h 12"/>
              <a:gd name="T4" fmla="*/ 8 w 12"/>
              <a:gd name="T5" fmla="*/ 12 h 12"/>
              <a:gd name="T6" fmla="*/ 4 w 12"/>
              <a:gd name="T7" fmla="*/ 12 h 12"/>
              <a:gd name="T8" fmla="*/ 2 w 12"/>
              <a:gd name="T9" fmla="*/ 8 h 12"/>
              <a:gd name="T10" fmla="*/ 0 w 12"/>
              <a:gd name="T11" fmla="*/ 0 h 12"/>
              <a:gd name="T12" fmla="*/ 2 w 12"/>
              <a:gd name="T13" fmla="*/ 0 h 12"/>
              <a:gd name="T14" fmla="*/ 6 w 12"/>
              <a:gd name="T15" fmla="*/ 2 h 12"/>
              <a:gd name="T16" fmla="*/ 10 w 12"/>
              <a:gd name="T17" fmla="*/ 6 h 12"/>
              <a:gd name="T18" fmla="*/ 12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12" y="8"/>
                </a:moveTo>
                <a:lnTo>
                  <a:pt x="10" y="10"/>
                </a:lnTo>
                <a:lnTo>
                  <a:pt x="8" y="12"/>
                </a:lnTo>
                <a:lnTo>
                  <a:pt x="4" y="12"/>
                </a:lnTo>
                <a:lnTo>
                  <a:pt x="2" y="8"/>
                </a:lnTo>
                <a:lnTo>
                  <a:pt x="0" y="0"/>
                </a:lnTo>
                <a:lnTo>
                  <a:pt x="2" y="0"/>
                </a:lnTo>
                <a:lnTo>
                  <a:pt x="6" y="2"/>
                </a:lnTo>
                <a:lnTo>
                  <a:pt x="10" y="6"/>
                </a:lnTo>
                <a:lnTo>
                  <a:pt x="12" y="8"/>
                </a:lnTo>
                <a:close/>
              </a:path>
            </a:pathLst>
          </a:custGeom>
          <a:solidFill>
            <a:srgbClr val="FFFF99"/>
          </a:solidFill>
          <a:ln w="7938">
            <a:solidFill>
              <a:srgbClr val="000000"/>
            </a:solidFill>
            <a:prstDash val="solid"/>
            <a:round/>
            <a:headEnd/>
            <a:tailEnd/>
          </a:ln>
        </p:spPr>
        <p:txBody>
          <a:bodyPr/>
          <a:lstStyle/>
          <a:p>
            <a:endParaRPr lang="en-US"/>
          </a:p>
        </p:txBody>
      </p:sp>
      <p:sp>
        <p:nvSpPr>
          <p:cNvPr id="4333" name="Freeform 237"/>
          <p:cNvSpPr>
            <a:spLocks/>
          </p:cNvSpPr>
          <p:nvPr/>
        </p:nvSpPr>
        <p:spPr bwMode="auto">
          <a:xfrm>
            <a:off x="10326689" y="4577697"/>
            <a:ext cx="41275" cy="28575"/>
          </a:xfrm>
          <a:custGeom>
            <a:avLst/>
            <a:gdLst>
              <a:gd name="T0" fmla="*/ 26 w 26"/>
              <a:gd name="T1" fmla="*/ 8 h 18"/>
              <a:gd name="T2" fmla="*/ 24 w 26"/>
              <a:gd name="T3" fmla="*/ 12 h 18"/>
              <a:gd name="T4" fmla="*/ 22 w 26"/>
              <a:gd name="T5" fmla="*/ 16 h 18"/>
              <a:gd name="T6" fmla="*/ 18 w 26"/>
              <a:gd name="T7" fmla="*/ 18 h 18"/>
              <a:gd name="T8" fmla="*/ 14 w 26"/>
              <a:gd name="T9" fmla="*/ 18 h 18"/>
              <a:gd name="T10" fmla="*/ 6 w 26"/>
              <a:gd name="T11" fmla="*/ 16 h 18"/>
              <a:gd name="T12" fmla="*/ 2 w 26"/>
              <a:gd name="T13" fmla="*/ 14 h 18"/>
              <a:gd name="T14" fmla="*/ 0 w 26"/>
              <a:gd name="T15" fmla="*/ 12 h 18"/>
              <a:gd name="T16" fmla="*/ 2 w 26"/>
              <a:gd name="T17" fmla="*/ 8 h 18"/>
              <a:gd name="T18" fmla="*/ 4 w 26"/>
              <a:gd name="T19" fmla="*/ 4 h 18"/>
              <a:gd name="T20" fmla="*/ 8 w 26"/>
              <a:gd name="T21" fmla="*/ 2 h 18"/>
              <a:gd name="T22" fmla="*/ 14 w 26"/>
              <a:gd name="T23" fmla="*/ 0 h 18"/>
              <a:gd name="T24" fmla="*/ 18 w 26"/>
              <a:gd name="T25" fmla="*/ 0 h 18"/>
              <a:gd name="T26" fmla="*/ 22 w 26"/>
              <a:gd name="T27" fmla="*/ 2 h 18"/>
              <a:gd name="T28" fmla="*/ 24 w 26"/>
              <a:gd name="T29" fmla="*/ 4 h 18"/>
              <a:gd name="T30" fmla="*/ 26 w 26"/>
              <a:gd name="T31"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18">
                <a:moveTo>
                  <a:pt x="26" y="8"/>
                </a:moveTo>
                <a:lnTo>
                  <a:pt x="24" y="12"/>
                </a:lnTo>
                <a:lnTo>
                  <a:pt x="22" y="16"/>
                </a:lnTo>
                <a:lnTo>
                  <a:pt x="18" y="18"/>
                </a:lnTo>
                <a:lnTo>
                  <a:pt x="14" y="18"/>
                </a:lnTo>
                <a:lnTo>
                  <a:pt x="6" y="16"/>
                </a:lnTo>
                <a:lnTo>
                  <a:pt x="2" y="14"/>
                </a:lnTo>
                <a:lnTo>
                  <a:pt x="0" y="12"/>
                </a:lnTo>
                <a:lnTo>
                  <a:pt x="2" y="8"/>
                </a:lnTo>
                <a:lnTo>
                  <a:pt x="4" y="4"/>
                </a:lnTo>
                <a:lnTo>
                  <a:pt x="8" y="2"/>
                </a:lnTo>
                <a:lnTo>
                  <a:pt x="14" y="0"/>
                </a:lnTo>
                <a:lnTo>
                  <a:pt x="18" y="0"/>
                </a:lnTo>
                <a:lnTo>
                  <a:pt x="22" y="2"/>
                </a:lnTo>
                <a:lnTo>
                  <a:pt x="24" y="4"/>
                </a:lnTo>
                <a:lnTo>
                  <a:pt x="26" y="8"/>
                </a:lnTo>
                <a:close/>
              </a:path>
            </a:pathLst>
          </a:custGeom>
          <a:solidFill>
            <a:srgbClr val="FFFF99"/>
          </a:solidFill>
          <a:ln w="7938">
            <a:solidFill>
              <a:srgbClr val="000000"/>
            </a:solidFill>
            <a:prstDash val="solid"/>
            <a:round/>
            <a:headEnd/>
            <a:tailEnd/>
          </a:ln>
        </p:spPr>
        <p:txBody>
          <a:bodyPr/>
          <a:lstStyle/>
          <a:p>
            <a:endParaRPr lang="en-US"/>
          </a:p>
        </p:txBody>
      </p:sp>
      <p:sp>
        <p:nvSpPr>
          <p:cNvPr id="4334" name="Freeform 238"/>
          <p:cNvSpPr>
            <a:spLocks/>
          </p:cNvSpPr>
          <p:nvPr/>
        </p:nvSpPr>
        <p:spPr bwMode="auto">
          <a:xfrm>
            <a:off x="10371139" y="4542771"/>
            <a:ext cx="47625" cy="25400"/>
          </a:xfrm>
          <a:custGeom>
            <a:avLst/>
            <a:gdLst>
              <a:gd name="T0" fmla="*/ 28 w 30"/>
              <a:gd name="T1" fmla="*/ 4 h 16"/>
              <a:gd name="T2" fmla="*/ 24 w 30"/>
              <a:gd name="T3" fmla="*/ 8 h 16"/>
              <a:gd name="T4" fmla="*/ 20 w 30"/>
              <a:gd name="T5" fmla="*/ 12 h 16"/>
              <a:gd name="T6" fmla="*/ 12 w 30"/>
              <a:gd name="T7" fmla="*/ 14 h 16"/>
              <a:gd name="T8" fmla="*/ 6 w 30"/>
              <a:gd name="T9" fmla="*/ 16 h 16"/>
              <a:gd name="T10" fmla="*/ 2 w 30"/>
              <a:gd name="T11" fmla="*/ 14 h 16"/>
              <a:gd name="T12" fmla="*/ 0 w 30"/>
              <a:gd name="T13" fmla="*/ 12 h 16"/>
              <a:gd name="T14" fmla="*/ 0 w 30"/>
              <a:gd name="T15" fmla="*/ 8 h 16"/>
              <a:gd name="T16" fmla="*/ 2 w 30"/>
              <a:gd name="T17" fmla="*/ 6 h 16"/>
              <a:gd name="T18" fmla="*/ 8 w 30"/>
              <a:gd name="T19" fmla="*/ 2 h 16"/>
              <a:gd name="T20" fmla="*/ 16 w 30"/>
              <a:gd name="T21" fmla="*/ 0 h 16"/>
              <a:gd name="T22" fmla="*/ 24 w 30"/>
              <a:gd name="T23" fmla="*/ 0 h 16"/>
              <a:gd name="T24" fmla="*/ 28 w 30"/>
              <a:gd name="T25" fmla="*/ 0 h 16"/>
              <a:gd name="T26" fmla="*/ 30 w 30"/>
              <a:gd name="T27" fmla="*/ 2 h 16"/>
              <a:gd name="T28" fmla="*/ 28 w 30"/>
              <a:gd name="T2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28" y="4"/>
                </a:moveTo>
                <a:lnTo>
                  <a:pt x="24" y="8"/>
                </a:lnTo>
                <a:lnTo>
                  <a:pt x="20" y="12"/>
                </a:lnTo>
                <a:lnTo>
                  <a:pt x="12" y="14"/>
                </a:lnTo>
                <a:lnTo>
                  <a:pt x="6" y="16"/>
                </a:lnTo>
                <a:lnTo>
                  <a:pt x="2" y="14"/>
                </a:lnTo>
                <a:lnTo>
                  <a:pt x="0" y="12"/>
                </a:lnTo>
                <a:lnTo>
                  <a:pt x="0" y="8"/>
                </a:lnTo>
                <a:lnTo>
                  <a:pt x="2" y="6"/>
                </a:lnTo>
                <a:lnTo>
                  <a:pt x="8" y="2"/>
                </a:lnTo>
                <a:lnTo>
                  <a:pt x="16" y="0"/>
                </a:lnTo>
                <a:lnTo>
                  <a:pt x="24" y="0"/>
                </a:lnTo>
                <a:lnTo>
                  <a:pt x="28" y="0"/>
                </a:lnTo>
                <a:lnTo>
                  <a:pt x="30" y="2"/>
                </a:lnTo>
                <a:lnTo>
                  <a:pt x="28" y="4"/>
                </a:lnTo>
                <a:close/>
              </a:path>
            </a:pathLst>
          </a:custGeom>
          <a:solidFill>
            <a:srgbClr val="FFFF99"/>
          </a:solidFill>
          <a:ln w="7938">
            <a:solidFill>
              <a:srgbClr val="000000"/>
            </a:solidFill>
            <a:prstDash val="solid"/>
            <a:round/>
            <a:headEnd/>
            <a:tailEnd/>
          </a:ln>
        </p:spPr>
        <p:txBody>
          <a:bodyPr/>
          <a:lstStyle/>
          <a:p>
            <a:endParaRPr lang="en-US"/>
          </a:p>
        </p:txBody>
      </p:sp>
      <p:sp>
        <p:nvSpPr>
          <p:cNvPr id="4335" name="Freeform 239"/>
          <p:cNvSpPr>
            <a:spLocks/>
          </p:cNvSpPr>
          <p:nvPr/>
        </p:nvSpPr>
        <p:spPr bwMode="auto">
          <a:xfrm>
            <a:off x="8272464" y="3825222"/>
            <a:ext cx="123825" cy="174625"/>
          </a:xfrm>
          <a:custGeom>
            <a:avLst/>
            <a:gdLst>
              <a:gd name="T0" fmla="*/ 46 w 78"/>
              <a:gd name="T1" fmla="*/ 12 h 110"/>
              <a:gd name="T2" fmla="*/ 36 w 78"/>
              <a:gd name="T3" fmla="*/ 12 h 110"/>
              <a:gd name="T4" fmla="*/ 34 w 78"/>
              <a:gd name="T5" fmla="*/ 18 h 110"/>
              <a:gd name="T6" fmla="*/ 32 w 78"/>
              <a:gd name="T7" fmla="*/ 20 h 110"/>
              <a:gd name="T8" fmla="*/ 28 w 78"/>
              <a:gd name="T9" fmla="*/ 20 h 110"/>
              <a:gd name="T10" fmla="*/ 24 w 78"/>
              <a:gd name="T11" fmla="*/ 20 h 110"/>
              <a:gd name="T12" fmla="*/ 22 w 78"/>
              <a:gd name="T13" fmla="*/ 18 h 110"/>
              <a:gd name="T14" fmla="*/ 16 w 78"/>
              <a:gd name="T15" fmla="*/ 10 h 110"/>
              <a:gd name="T16" fmla="*/ 10 w 78"/>
              <a:gd name="T17" fmla="*/ 4 h 110"/>
              <a:gd name="T18" fmla="*/ 6 w 78"/>
              <a:gd name="T19" fmla="*/ 0 h 110"/>
              <a:gd name="T20" fmla="*/ 0 w 78"/>
              <a:gd name="T21" fmla="*/ 0 h 110"/>
              <a:gd name="T22" fmla="*/ 4 w 78"/>
              <a:gd name="T23" fmla="*/ 8 h 110"/>
              <a:gd name="T24" fmla="*/ 4 w 78"/>
              <a:gd name="T25" fmla="*/ 14 h 110"/>
              <a:gd name="T26" fmla="*/ 6 w 78"/>
              <a:gd name="T27" fmla="*/ 26 h 110"/>
              <a:gd name="T28" fmla="*/ 10 w 78"/>
              <a:gd name="T29" fmla="*/ 38 h 110"/>
              <a:gd name="T30" fmla="*/ 14 w 78"/>
              <a:gd name="T31" fmla="*/ 48 h 110"/>
              <a:gd name="T32" fmla="*/ 20 w 78"/>
              <a:gd name="T33" fmla="*/ 58 h 110"/>
              <a:gd name="T34" fmla="*/ 36 w 78"/>
              <a:gd name="T35" fmla="*/ 76 h 110"/>
              <a:gd name="T36" fmla="*/ 54 w 78"/>
              <a:gd name="T37" fmla="*/ 92 h 110"/>
              <a:gd name="T38" fmla="*/ 62 w 78"/>
              <a:gd name="T39" fmla="*/ 102 h 110"/>
              <a:gd name="T40" fmla="*/ 70 w 78"/>
              <a:gd name="T41" fmla="*/ 110 h 110"/>
              <a:gd name="T42" fmla="*/ 74 w 78"/>
              <a:gd name="T43" fmla="*/ 108 h 110"/>
              <a:gd name="T44" fmla="*/ 76 w 78"/>
              <a:gd name="T45" fmla="*/ 106 h 110"/>
              <a:gd name="T46" fmla="*/ 78 w 78"/>
              <a:gd name="T47" fmla="*/ 102 h 110"/>
              <a:gd name="T48" fmla="*/ 78 w 78"/>
              <a:gd name="T49" fmla="*/ 96 h 110"/>
              <a:gd name="T50" fmla="*/ 76 w 78"/>
              <a:gd name="T51" fmla="*/ 90 h 110"/>
              <a:gd name="T52" fmla="*/ 70 w 78"/>
              <a:gd name="T53" fmla="*/ 80 h 110"/>
              <a:gd name="T54" fmla="*/ 66 w 78"/>
              <a:gd name="T55" fmla="*/ 72 h 110"/>
              <a:gd name="T56" fmla="*/ 64 w 78"/>
              <a:gd name="T57" fmla="*/ 68 h 110"/>
              <a:gd name="T58" fmla="*/ 62 w 78"/>
              <a:gd name="T59" fmla="*/ 64 h 110"/>
              <a:gd name="T60" fmla="*/ 62 w 78"/>
              <a:gd name="T61" fmla="*/ 42 h 110"/>
              <a:gd name="T62" fmla="*/ 62 w 78"/>
              <a:gd name="T63" fmla="*/ 34 h 110"/>
              <a:gd name="T64" fmla="*/ 58 w 78"/>
              <a:gd name="T65" fmla="*/ 26 h 110"/>
              <a:gd name="T66" fmla="*/ 46 w 78"/>
              <a:gd name="T67" fmla="*/ 1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8" h="110">
                <a:moveTo>
                  <a:pt x="46" y="12"/>
                </a:moveTo>
                <a:lnTo>
                  <a:pt x="36" y="12"/>
                </a:lnTo>
                <a:lnTo>
                  <a:pt x="34" y="18"/>
                </a:lnTo>
                <a:lnTo>
                  <a:pt x="32" y="20"/>
                </a:lnTo>
                <a:lnTo>
                  <a:pt x="28" y="20"/>
                </a:lnTo>
                <a:lnTo>
                  <a:pt x="24" y="20"/>
                </a:lnTo>
                <a:lnTo>
                  <a:pt x="22" y="18"/>
                </a:lnTo>
                <a:lnTo>
                  <a:pt x="16" y="10"/>
                </a:lnTo>
                <a:lnTo>
                  <a:pt x="10" y="4"/>
                </a:lnTo>
                <a:lnTo>
                  <a:pt x="6" y="0"/>
                </a:lnTo>
                <a:lnTo>
                  <a:pt x="0" y="0"/>
                </a:lnTo>
                <a:lnTo>
                  <a:pt x="4" y="8"/>
                </a:lnTo>
                <a:lnTo>
                  <a:pt x="4" y="14"/>
                </a:lnTo>
                <a:lnTo>
                  <a:pt x="6" y="26"/>
                </a:lnTo>
                <a:lnTo>
                  <a:pt x="10" y="38"/>
                </a:lnTo>
                <a:lnTo>
                  <a:pt x="14" y="48"/>
                </a:lnTo>
                <a:lnTo>
                  <a:pt x="20" y="58"/>
                </a:lnTo>
                <a:lnTo>
                  <a:pt x="36" y="76"/>
                </a:lnTo>
                <a:lnTo>
                  <a:pt x="54" y="92"/>
                </a:lnTo>
                <a:lnTo>
                  <a:pt x="62" y="102"/>
                </a:lnTo>
                <a:lnTo>
                  <a:pt x="70" y="110"/>
                </a:lnTo>
                <a:lnTo>
                  <a:pt x="74" y="108"/>
                </a:lnTo>
                <a:lnTo>
                  <a:pt x="76" y="106"/>
                </a:lnTo>
                <a:lnTo>
                  <a:pt x="78" y="102"/>
                </a:lnTo>
                <a:lnTo>
                  <a:pt x="78" y="96"/>
                </a:lnTo>
                <a:lnTo>
                  <a:pt x="76" y="90"/>
                </a:lnTo>
                <a:lnTo>
                  <a:pt x="70" y="80"/>
                </a:lnTo>
                <a:lnTo>
                  <a:pt x="66" y="72"/>
                </a:lnTo>
                <a:lnTo>
                  <a:pt x="64" y="68"/>
                </a:lnTo>
                <a:lnTo>
                  <a:pt x="62" y="64"/>
                </a:lnTo>
                <a:lnTo>
                  <a:pt x="62" y="42"/>
                </a:lnTo>
                <a:lnTo>
                  <a:pt x="62" y="34"/>
                </a:lnTo>
                <a:lnTo>
                  <a:pt x="58" y="26"/>
                </a:lnTo>
                <a:lnTo>
                  <a:pt x="46" y="12"/>
                </a:lnTo>
                <a:close/>
              </a:path>
            </a:pathLst>
          </a:custGeom>
          <a:solidFill>
            <a:srgbClr val="FFFF99"/>
          </a:solidFill>
          <a:ln w="7938">
            <a:solidFill>
              <a:srgbClr val="000000"/>
            </a:solidFill>
            <a:prstDash val="solid"/>
            <a:round/>
            <a:headEnd/>
            <a:tailEnd/>
          </a:ln>
        </p:spPr>
        <p:txBody>
          <a:bodyPr/>
          <a:lstStyle/>
          <a:p>
            <a:endParaRPr lang="en-US"/>
          </a:p>
        </p:txBody>
      </p:sp>
      <p:sp>
        <p:nvSpPr>
          <p:cNvPr id="4336" name="Freeform 240"/>
          <p:cNvSpPr>
            <a:spLocks/>
          </p:cNvSpPr>
          <p:nvPr/>
        </p:nvSpPr>
        <p:spPr bwMode="auto">
          <a:xfrm>
            <a:off x="8548689" y="3809347"/>
            <a:ext cx="257175" cy="193675"/>
          </a:xfrm>
          <a:custGeom>
            <a:avLst/>
            <a:gdLst>
              <a:gd name="T0" fmla="*/ 72 w 162"/>
              <a:gd name="T1" fmla="*/ 68 h 122"/>
              <a:gd name="T2" fmla="*/ 72 w 162"/>
              <a:gd name="T3" fmla="*/ 64 h 122"/>
              <a:gd name="T4" fmla="*/ 76 w 162"/>
              <a:gd name="T5" fmla="*/ 62 h 122"/>
              <a:gd name="T6" fmla="*/ 80 w 162"/>
              <a:gd name="T7" fmla="*/ 60 h 122"/>
              <a:gd name="T8" fmla="*/ 74 w 162"/>
              <a:gd name="T9" fmla="*/ 52 h 122"/>
              <a:gd name="T10" fmla="*/ 82 w 162"/>
              <a:gd name="T11" fmla="*/ 46 h 122"/>
              <a:gd name="T12" fmla="*/ 92 w 162"/>
              <a:gd name="T13" fmla="*/ 44 h 122"/>
              <a:gd name="T14" fmla="*/ 98 w 162"/>
              <a:gd name="T15" fmla="*/ 30 h 122"/>
              <a:gd name="T16" fmla="*/ 114 w 162"/>
              <a:gd name="T17" fmla="*/ 6 h 122"/>
              <a:gd name="T18" fmla="*/ 122 w 162"/>
              <a:gd name="T19" fmla="*/ 0 h 122"/>
              <a:gd name="T20" fmla="*/ 130 w 162"/>
              <a:gd name="T21" fmla="*/ 10 h 122"/>
              <a:gd name="T22" fmla="*/ 134 w 162"/>
              <a:gd name="T23" fmla="*/ 22 h 122"/>
              <a:gd name="T24" fmla="*/ 148 w 162"/>
              <a:gd name="T25" fmla="*/ 28 h 122"/>
              <a:gd name="T26" fmla="*/ 162 w 162"/>
              <a:gd name="T27" fmla="*/ 32 h 122"/>
              <a:gd name="T28" fmla="*/ 160 w 162"/>
              <a:gd name="T29" fmla="*/ 38 h 122"/>
              <a:gd name="T30" fmla="*/ 150 w 162"/>
              <a:gd name="T31" fmla="*/ 40 h 122"/>
              <a:gd name="T32" fmla="*/ 142 w 162"/>
              <a:gd name="T33" fmla="*/ 42 h 122"/>
              <a:gd name="T34" fmla="*/ 148 w 162"/>
              <a:gd name="T35" fmla="*/ 48 h 122"/>
              <a:gd name="T36" fmla="*/ 142 w 162"/>
              <a:gd name="T37" fmla="*/ 52 h 122"/>
              <a:gd name="T38" fmla="*/ 130 w 162"/>
              <a:gd name="T39" fmla="*/ 66 h 122"/>
              <a:gd name="T40" fmla="*/ 114 w 162"/>
              <a:gd name="T41" fmla="*/ 62 h 122"/>
              <a:gd name="T42" fmla="*/ 100 w 162"/>
              <a:gd name="T43" fmla="*/ 62 h 122"/>
              <a:gd name="T44" fmla="*/ 88 w 162"/>
              <a:gd name="T45" fmla="*/ 70 h 122"/>
              <a:gd name="T46" fmla="*/ 80 w 162"/>
              <a:gd name="T47" fmla="*/ 88 h 122"/>
              <a:gd name="T48" fmla="*/ 74 w 162"/>
              <a:gd name="T49" fmla="*/ 112 h 122"/>
              <a:gd name="T50" fmla="*/ 68 w 162"/>
              <a:gd name="T51" fmla="*/ 116 h 122"/>
              <a:gd name="T52" fmla="*/ 60 w 162"/>
              <a:gd name="T53" fmla="*/ 112 h 122"/>
              <a:gd name="T54" fmla="*/ 52 w 162"/>
              <a:gd name="T55" fmla="*/ 106 h 122"/>
              <a:gd name="T56" fmla="*/ 44 w 162"/>
              <a:gd name="T57" fmla="*/ 108 h 122"/>
              <a:gd name="T58" fmla="*/ 30 w 162"/>
              <a:gd name="T59" fmla="*/ 118 h 122"/>
              <a:gd name="T60" fmla="*/ 22 w 162"/>
              <a:gd name="T61" fmla="*/ 122 h 122"/>
              <a:gd name="T62" fmla="*/ 8 w 162"/>
              <a:gd name="T63" fmla="*/ 118 h 122"/>
              <a:gd name="T64" fmla="*/ 0 w 162"/>
              <a:gd name="T65" fmla="*/ 112 h 122"/>
              <a:gd name="T66" fmla="*/ 0 w 162"/>
              <a:gd name="T67" fmla="*/ 100 h 122"/>
              <a:gd name="T68" fmla="*/ 0 w 162"/>
              <a:gd name="T69" fmla="*/ 102 h 122"/>
              <a:gd name="T70" fmla="*/ 8 w 162"/>
              <a:gd name="T71" fmla="*/ 108 h 122"/>
              <a:gd name="T72" fmla="*/ 22 w 162"/>
              <a:gd name="T73" fmla="*/ 98 h 122"/>
              <a:gd name="T74" fmla="*/ 32 w 162"/>
              <a:gd name="T75" fmla="*/ 84 h 122"/>
              <a:gd name="T76" fmla="*/ 50 w 162"/>
              <a:gd name="T77" fmla="*/ 78 h 122"/>
              <a:gd name="T78" fmla="*/ 58 w 162"/>
              <a:gd name="T79" fmla="*/ 72 h 122"/>
              <a:gd name="T80" fmla="*/ 62 w 162"/>
              <a:gd name="T81" fmla="*/ 6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2" h="122">
                <a:moveTo>
                  <a:pt x="62" y="64"/>
                </a:moveTo>
                <a:lnTo>
                  <a:pt x="72" y="68"/>
                </a:lnTo>
                <a:lnTo>
                  <a:pt x="74" y="66"/>
                </a:lnTo>
                <a:lnTo>
                  <a:pt x="72" y="64"/>
                </a:lnTo>
                <a:lnTo>
                  <a:pt x="72" y="60"/>
                </a:lnTo>
                <a:lnTo>
                  <a:pt x="76" y="62"/>
                </a:lnTo>
                <a:lnTo>
                  <a:pt x="80" y="64"/>
                </a:lnTo>
                <a:lnTo>
                  <a:pt x="80" y="60"/>
                </a:lnTo>
                <a:lnTo>
                  <a:pt x="76" y="56"/>
                </a:lnTo>
                <a:lnTo>
                  <a:pt x="74" y="52"/>
                </a:lnTo>
                <a:lnTo>
                  <a:pt x="72" y="52"/>
                </a:lnTo>
                <a:lnTo>
                  <a:pt x="82" y="46"/>
                </a:lnTo>
                <a:lnTo>
                  <a:pt x="86" y="44"/>
                </a:lnTo>
                <a:lnTo>
                  <a:pt x="92" y="44"/>
                </a:lnTo>
                <a:lnTo>
                  <a:pt x="94" y="40"/>
                </a:lnTo>
                <a:lnTo>
                  <a:pt x="98" y="30"/>
                </a:lnTo>
                <a:lnTo>
                  <a:pt x="104" y="18"/>
                </a:lnTo>
                <a:lnTo>
                  <a:pt x="114" y="6"/>
                </a:lnTo>
                <a:lnTo>
                  <a:pt x="118" y="2"/>
                </a:lnTo>
                <a:lnTo>
                  <a:pt x="122" y="0"/>
                </a:lnTo>
                <a:lnTo>
                  <a:pt x="126" y="4"/>
                </a:lnTo>
                <a:lnTo>
                  <a:pt x="130" y="10"/>
                </a:lnTo>
                <a:lnTo>
                  <a:pt x="132" y="16"/>
                </a:lnTo>
                <a:lnTo>
                  <a:pt x="134" y="22"/>
                </a:lnTo>
                <a:lnTo>
                  <a:pt x="142" y="24"/>
                </a:lnTo>
                <a:lnTo>
                  <a:pt x="148" y="28"/>
                </a:lnTo>
                <a:lnTo>
                  <a:pt x="154" y="30"/>
                </a:lnTo>
                <a:lnTo>
                  <a:pt x="162" y="32"/>
                </a:lnTo>
                <a:lnTo>
                  <a:pt x="162" y="36"/>
                </a:lnTo>
                <a:lnTo>
                  <a:pt x="160" y="38"/>
                </a:lnTo>
                <a:lnTo>
                  <a:pt x="158" y="40"/>
                </a:lnTo>
                <a:lnTo>
                  <a:pt x="150" y="40"/>
                </a:lnTo>
                <a:lnTo>
                  <a:pt x="144" y="40"/>
                </a:lnTo>
                <a:lnTo>
                  <a:pt x="142" y="42"/>
                </a:lnTo>
                <a:lnTo>
                  <a:pt x="140" y="44"/>
                </a:lnTo>
                <a:lnTo>
                  <a:pt x="148" y="48"/>
                </a:lnTo>
                <a:lnTo>
                  <a:pt x="148" y="50"/>
                </a:lnTo>
                <a:lnTo>
                  <a:pt x="142" y="52"/>
                </a:lnTo>
                <a:lnTo>
                  <a:pt x="134" y="58"/>
                </a:lnTo>
                <a:lnTo>
                  <a:pt x="130" y="66"/>
                </a:lnTo>
                <a:lnTo>
                  <a:pt x="120" y="64"/>
                </a:lnTo>
                <a:lnTo>
                  <a:pt x="114" y="62"/>
                </a:lnTo>
                <a:lnTo>
                  <a:pt x="108" y="62"/>
                </a:lnTo>
                <a:lnTo>
                  <a:pt x="100" y="62"/>
                </a:lnTo>
                <a:lnTo>
                  <a:pt x="94" y="66"/>
                </a:lnTo>
                <a:lnTo>
                  <a:pt x="88" y="70"/>
                </a:lnTo>
                <a:lnTo>
                  <a:pt x="84" y="76"/>
                </a:lnTo>
                <a:lnTo>
                  <a:pt x="80" y="88"/>
                </a:lnTo>
                <a:lnTo>
                  <a:pt x="74" y="104"/>
                </a:lnTo>
                <a:lnTo>
                  <a:pt x="74" y="112"/>
                </a:lnTo>
                <a:lnTo>
                  <a:pt x="72" y="116"/>
                </a:lnTo>
                <a:lnTo>
                  <a:pt x="68" y="116"/>
                </a:lnTo>
                <a:lnTo>
                  <a:pt x="64" y="114"/>
                </a:lnTo>
                <a:lnTo>
                  <a:pt x="60" y="112"/>
                </a:lnTo>
                <a:lnTo>
                  <a:pt x="56" y="108"/>
                </a:lnTo>
                <a:lnTo>
                  <a:pt x="52" y="106"/>
                </a:lnTo>
                <a:lnTo>
                  <a:pt x="48" y="106"/>
                </a:lnTo>
                <a:lnTo>
                  <a:pt x="44" y="108"/>
                </a:lnTo>
                <a:lnTo>
                  <a:pt x="38" y="114"/>
                </a:lnTo>
                <a:lnTo>
                  <a:pt x="30" y="118"/>
                </a:lnTo>
                <a:lnTo>
                  <a:pt x="28" y="120"/>
                </a:lnTo>
                <a:lnTo>
                  <a:pt x="22" y="122"/>
                </a:lnTo>
                <a:lnTo>
                  <a:pt x="14" y="120"/>
                </a:lnTo>
                <a:lnTo>
                  <a:pt x="8" y="118"/>
                </a:lnTo>
                <a:lnTo>
                  <a:pt x="2" y="114"/>
                </a:lnTo>
                <a:lnTo>
                  <a:pt x="0" y="112"/>
                </a:lnTo>
                <a:lnTo>
                  <a:pt x="0" y="110"/>
                </a:lnTo>
                <a:lnTo>
                  <a:pt x="0" y="100"/>
                </a:lnTo>
                <a:lnTo>
                  <a:pt x="0" y="98"/>
                </a:lnTo>
                <a:lnTo>
                  <a:pt x="0" y="102"/>
                </a:lnTo>
                <a:lnTo>
                  <a:pt x="2" y="104"/>
                </a:lnTo>
                <a:lnTo>
                  <a:pt x="8" y="108"/>
                </a:lnTo>
                <a:lnTo>
                  <a:pt x="22" y="108"/>
                </a:lnTo>
                <a:lnTo>
                  <a:pt x="22" y="98"/>
                </a:lnTo>
                <a:lnTo>
                  <a:pt x="28" y="88"/>
                </a:lnTo>
                <a:lnTo>
                  <a:pt x="32" y="84"/>
                </a:lnTo>
                <a:lnTo>
                  <a:pt x="36" y="82"/>
                </a:lnTo>
                <a:lnTo>
                  <a:pt x="50" y="78"/>
                </a:lnTo>
                <a:lnTo>
                  <a:pt x="54" y="76"/>
                </a:lnTo>
                <a:lnTo>
                  <a:pt x="58" y="72"/>
                </a:lnTo>
                <a:lnTo>
                  <a:pt x="64" y="62"/>
                </a:lnTo>
                <a:lnTo>
                  <a:pt x="62" y="64"/>
                </a:lnTo>
                <a:close/>
              </a:path>
            </a:pathLst>
          </a:custGeom>
          <a:solidFill>
            <a:srgbClr val="FFFF99"/>
          </a:solidFill>
          <a:ln w="7938">
            <a:solidFill>
              <a:srgbClr val="000000"/>
            </a:solidFill>
            <a:prstDash val="solid"/>
            <a:round/>
            <a:headEnd/>
            <a:tailEnd/>
          </a:ln>
        </p:spPr>
        <p:txBody>
          <a:bodyPr/>
          <a:lstStyle/>
          <a:p>
            <a:endParaRPr lang="en-US"/>
          </a:p>
        </p:txBody>
      </p:sp>
      <p:sp>
        <p:nvSpPr>
          <p:cNvPr id="4337" name="Freeform 241"/>
          <p:cNvSpPr>
            <a:spLocks/>
          </p:cNvSpPr>
          <p:nvPr/>
        </p:nvSpPr>
        <p:spPr bwMode="auto">
          <a:xfrm>
            <a:off x="8012113" y="3142597"/>
            <a:ext cx="228600" cy="542925"/>
          </a:xfrm>
          <a:custGeom>
            <a:avLst/>
            <a:gdLst>
              <a:gd name="T0" fmla="*/ 2 w 144"/>
              <a:gd name="T1" fmla="*/ 150 h 342"/>
              <a:gd name="T2" fmla="*/ 32 w 144"/>
              <a:gd name="T3" fmla="*/ 178 h 342"/>
              <a:gd name="T4" fmla="*/ 46 w 144"/>
              <a:gd name="T5" fmla="*/ 194 h 342"/>
              <a:gd name="T6" fmla="*/ 52 w 144"/>
              <a:gd name="T7" fmla="*/ 212 h 342"/>
              <a:gd name="T8" fmla="*/ 50 w 144"/>
              <a:gd name="T9" fmla="*/ 228 h 342"/>
              <a:gd name="T10" fmla="*/ 48 w 144"/>
              <a:gd name="T11" fmla="*/ 240 h 342"/>
              <a:gd name="T12" fmla="*/ 52 w 144"/>
              <a:gd name="T13" fmla="*/ 242 h 342"/>
              <a:gd name="T14" fmla="*/ 64 w 144"/>
              <a:gd name="T15" fmla="*/ 246 h 342"/>
              <a:gd name="T16" fmla="*/ 72 w 144"/>
              <a:gd name="T17" fmla="*/ 246 h 342"/>
              <a:gd name="T18" fmla="*/ 86 w 144"/>
              <a:gd name="T19" fmla="*/ 240 h 342"/>
              <a:gd name="T20" fmla="*/ 92 w 144"/>
              <a:gd name="T21" fmla="*/ 222 h 342"/>
              <a:gd name="T22" fmla="*/ 104 w 144"/>
              <a:gd name="T23" fmla="*/ 236 h 342"/>
              <a:gd name="T24" fmla="*/ 114 w 144"/>
              <a:gd name="T25" fmla="*/ 270 h 342"/>
              <a:gd name="T26" fmla="*/ 128 w 144"/>
              <a:gd name="T27" fmla="*/ 296 h 342"/>
              <a:gd name="T28" fmla="*/ 132 w 144"/>
              <a:gd name="T29" fmla="*/ 308 h 342"/>
              <a:gd name="T30" fmla="*/ 134 w 144"/>
              <a:gd name="T31" fmla="*/ 334 h 342"/>
              <a:gd name="T32" fmla="*/ 138 w 144"/>
              <a:gd name="T33" fmla="*/ 342 h 342"/>
              <a:gd name="T34" fmla="*/ 144 w 144"/>
              <a:gd name="T35" fmla="*/ 330 h 342"/>
              <a:gd name="T36" fmla="*/ 144 w 144"/>
              <a:gd name="T37" fmla="*/ 314 h 342"/>
              <a:gd name="T38" fmla="*/ 134 w 144"/>
              <a:gd name="T39" fmla="*/ 290 h 342"/>
              <a:gd name="T40" fmla="*/ 116 w 144"/>
              <a:gd name="T41" fmla="*/ 270 h 342"/>
              <a:gd name="T42" fmla="*/ 120 w 144"/>
              <a:gd name="T43" fmla="*/ 258 h 342"/>
              <a:gd name="T44" fmla="*/ 122 w 144"/>
              <a:gd name="T45" fmla="*/ 244 h 342"/>
              <a:gd name="T46" fmla="*/ 118 w 144"/>
              <a:gd name="T47" fmla="*/ 230 h 342"/>
              <a:gd name="T48" fmla="*/ 102 w 144"/>
              <a:gd name="T49" fmla="*/ 210 h 342"/>
              <a:gd name="T50" fmla="*/ 98 w 144"/>
              <a:gd name="T51" fmla="*/ 194 h 342"/>
              <a:gd name="T52" fmla="*/ 104 w 144"/>
              <a:gd name="T53" fmla="*/ 178 h 342"/>
              <a:gd name="T54" fmla="*/ 116 w 144"/>
              <a:gd name="T55" fmla="*/ 168 h 342"/>
              <a:gd name="T56" fmla="*/ 136 w 144"/>
              <a:gd name="T57" fmla="*/ 154 h 342"/>
              <a:gd name="T58" fmla="*/ 142 w 144"/>
              <a:gd name="T59" fmla="*/ 144 h 342"/>
              <a:gd name="T60" fmla="*/ 142 w 144"/>
              <a:gd name="T61" fmla="*/ 138 h 342"/>
              <a:gd name="T62" fmla="*/ 130 w 144"/>
              <a:gd name="T63" fmla="*/ 132 h 342"/>
              <a:gd name="T64" fmla="*/ 116 w 144"/>
              <a:gd name="T65" fmla="*/ 124 h 342"/>
              <a:gd name="T66" fmla="*/ 118 w 144"/>
              <a:gd name="T67" fmla="*/ 110 h 342"/>
              <a:gd name="T68" fmla="*/ 112 w 144"/>
              <a:gd name="T69" fmla="*/ 104 h 342"/>
              <a:gd name="T70" fmla="*/ 106 w 144"/>
              <a:gd name="T71" fmla="*/ 98 h 342"/>
              <a:gd name="T72" fmla="*/ 102 w 144"/>
              <a:gd name="T73" fmla="*/ 88 h 342"/>
              <a:gd name="T74" fmla="*/ 92 w 144"/>
              <a:gd name="T75" fmla="*/ 88 h 342"/>
              <a:gd name="T76" fmla="*/ 84 w 144"/>
              <a:gd name="T77" fmla="*/ 82 h 342"/>
              <a:gd name="T78" fmla="*/ 82 w 144"/>
              <a:gd name="T79" fmla="*/ 68 h 342"/>
              <a:gd name="T80" fmla="*/ 88 w 144"/>
              <a:gd name="T81" fmla="*/ 56 h 342"/>
              <a:gd name="T82" fmla="*/ 94 w 144"/>
              <a:gd name="T83" fmla="*/ 52 h 342"/>
              <a:gd name="T84" fmla="*/ 92 w 144"/>
              <a:gd name="T85" fmla="*/ 30 h 342"/>
              <a:gd name="T86" fmla="*/ 86 w 144"/>
              <a:gd name="T87" fmla="*/ 16 h 342"/>
              <a:gd name="T88" fmla="*/ 78 w 144"/>
              <a:gd name="T89" fmla="*/ 14 h 342"/>
              <a:gd name="T90" fmla="*/ 74 w 144"/>
              <a:gd name="T91" fmla="*/ 4 h 342"/>
              <a:gd name="T92" fmla="*/ 68 w 144"/>
              <a:gd name="T93" fmla="*/ 0 h 342"/>
              <a:gd name="T94" fmla="*/ 60 w 144"/>
              <a:gd name="T95" fmla="*/ 8 h 342"/>
              <a:gd name="T96" fmla="*/ 62 w 144"/>
              <a:gd name="T97" fmla="*/ 22 h 342"/>
              <a:gd name="T98" fmla="*/ 48 w 144"/>
              <a:gd name="T99" fmla="*/ 24 h 342"/>
              <a:gd name="T100" fmla="*/ 34 w 144"/>
              <a:gd name="T101" fmla="*/ 36 h 342"/>
              <a:gd name="T102" fmla="*/ 34 w 144"/>
              <a:gd name="T103" fmla="*/ 44 h 342"/>
              <a:gd name="T104" fmla="*/ 28 w 144"/>
              <a:gd name="T105" fmla="*/ 64 h 342"/>
              <a:gd name="T106" fmla="*/ 30 w 144"/>
              <a:gd name="T107" fmla="*/ 68 h 342"/>
              <a:gd name="T108" fmla="*/ 34 w 144"/>
              <a:gd name="T109" fmla="*/ 70 h 342"/>
              <a:gd name="T110" fmla="*/ 28 w 144"/>
              <a:gd name="T111" fmla="*/ 80 h 342"/>
              <a:gd name="T112" fmla="*/ 20 w 144"/>
              <a:gd name="T113" fmla="*/ 90 h 342"/>
              <a:gd name="T114" fmla="*/ 14 w 144"/>
              <a:gd name="T115" fmla="*/ 92 h 342"/>
              <a:gd name="T116" fmla="*/ 14 w 144"/>
              <a:gd name="T117" fmla="*/ 100 h 342"/>
              <a:gd name="T118" fmla="*/ 12 w 144"/>
              <a:gd name="T119" fmla="*/ 118 h 342"/>
              <a:gd name="T120" fmla="*/ 6 w 144"/>
              <a:gd name="T121" fmla="*/ 128 h 342"/>
              <a:gd name="T122" fmla="*/ 2 w 144"/>
              <a:gd name="T123" fmla="*/ 14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4" h="342">
                <a:moveTo>
                  <a:pt x="0" y="146"/>
                </a:moveTo>
                <a:lnTo>
                  <a:pt x="2" y="150"/>
                </a:lnTo>
                <a:lnTo>
                  <a:pt x="16" y="164"/>
                </a:lnTo>
                <a:lnTo>
                  <a:pt x="32" y="178"/>
                </a:lnTo>
                <a:lnTo>
                  <a:pt x="40" y="186"/>
                </a:lnTo>
                <a:lnTo>
                  <a:pt x="46" y="194"/>
                </a:lnTo>
                <a:lnTo>
                  <a:pt x="50" y="204"/>
                </a:lnTo>
                <a:lnTo>
                  <a:pt x="52" y="212"/>
                </a:lnTo>
                <a:lnTo>
                  <a:pt x="52" y="220"/>
                </a:lnTo>
                <a:lnTo>
                  <a:pt x="50" y="228"/>
                </a:lnTo>
                <a:lnTo>
                  <a:pt x="48" y="234"/>
                </a:lnTo>
                <a:lnTo>
                  <a:pt x="48" y="240"/>
                </a:lnTo>
                <a:lnTo>
                  <a:pt x="48" y="242"/>
                </a:lnTo>
                <a:lnTo>
                  <a:pt x="52" y="242"/>
                </a:lnTo>
                <a:lnTo>
                  <a:pt x="62" y="240"/>
                </a:lnTo>
                <a:lnTo>
                  <a:pt x="64" y="246"/>
                </a:lnTo>
                <a:lnTo>
                  <a:pt x="68" y="246"/>
                </a:lnTo>
                <a:lnTo>
                  <a:pt x="72" y="246"/>
                </a:lnTo>
                <a:lnTo>
                  <a:pt x="78" y="244"/>
                </a:lnTo>
                <a:lnTo>
                  <a:pt x="86" y="240"/>
                </a:lnTo>
                <a:lnTo>
                  <a:pt x="90" y="232"/>
                </a:lnTo>
                <a:lnTo>
                  <a:pt x="92" y="222"/>
                </a:lnTo>
                <a:lnTo>
                  <a:pt x="98" y="228"/>
                </a:lnTo>
                <a:lnTo>
                  <a:pt x="104" y="236"/>
                </a:lnTo>
                <a:lnTo>
                  <a:pt x="110" y="252"/>
                </a:lnTo>
                <a:lnTo>
                  <a:pt x="114" y="270"/>
                </a:lnTo>
                <a:lnTo>
                  <a:pt x="120" y="288"/>
                </a:lnTo>
                <a:lnTo>
                  <a:pt x="128" y="296"/>
                </a:lnTo>
                <a:lnTo>
                  <a:pt x="132" y="302"/>
                </a:lnTo>
                <a:lnTo>
                  <a:pt x="132" y="308"/>
                </a:lnTo>
                <a:lnTo>
                  <a:pt x="134" y="326"/>
                </a:lnTo>
                <a:lnTo>
                  <a:pt x="134" y="334"/>
                </a:lnTo>
                <a:lnTo>
                  <a:pt x="132" y="342"/>
                </a:lnTo>
                <a:lnTo>
                  <a:pt x="138" y="342"/>
                </a:lnTo>
                <a:lnTo>
                  <a:pt x="142" y="336"/>
                </a:lnTo>
                <a:lnTo>
                  <a:pt x="144" y="330"/>
                </a:lnTo>
                <a:lnTo>
                  <a:pt x="144" y="324"/>
                </a:lnTo>
                <a:lnTo>
                  <a:pt x="144" y="314"/>
                </a:lnTo>
                <a:lnTo>
                  <a:pt x="140" y="300"/>
                </a:lnTo>
                <a:lnTo>
                  <a:pt x="134" y="290"/>
                </a:lnTo>
                <a:lnTo>
                  <a:pt x="130" y="282"/>
                </a:lnTo>
                <a:lnTo>
                  <a:pt x="116" y="270"/>
                </a:lnTo>
                <a:lnTo>
                  <a:pt x="118" y="264"/>
                </a:lnTo>
                <a:lnTo>
                  <a:pt x="120" y="258"/>
                </a:lnTo>
                <a:lnTo>
                  <a:pt x="122" y="252"/>
                </a:lnTo>
                <a:lnTo>
                  <a:pt x="122" y="244"/>
                </a:lnTo>
                <a:lnTo>
                  <a:pt x="122" y="236"/>
                </a:lnTo>
                <a:lnTo>
                  <a:pt x="118" y="230"/>
                </a:lnTo>
                <a:lnTo>
                  <a:pt x="110" y="220"/>
                </a:lnTo>
                <a:lnTo>
                  <a:pt x="102" y="210"/>
                </a:lnTo>
                <a:lnTo>
                  <a:pt x="100" y="204"/>
                </a:lnTo>
                <a:lnTo>
                  <a:pt x="98" y="194"/>
                </a:lnTo>
                <a:lnTo>
                  <a:pt x="100" y="186"/>
                </a:lnTo>
                <a:lnTo>
                  <a:pt x="104" y="178"/>
                </a:lnTo>
                <a:lnTo>
                  <a:pt x="108" y="172"/>
                </a:lnTo>
                <a:lnTo>
                  <a:pt x="116" y="168"/>
                </a:lnTo>
                <a:lnTo>
                  <a:pt x="130" y="160"/>
                </a:lnTo>
                <a:lnTo>
                  <a:pt x="136" y="154"/>
                </a:lnTo>
                <a:lnTo>
                  <a:pt x="140" y="150"/>
                </a:lnTo>
                <a:lnTo>
                  <a:pt x="142" y="144"/>
                </a:lnTo>
                <a:lnTo>
                  <a:pt x="144" y="140"/>
                </a:lnTo>
                <a:lnTo>
                  <a:pt x="142" y="138"/>
                </a:lnTo>
                <a:lnTo>
                  <a:pt x="136" y="136"/>
                </a:lnTo>
                <a:lnTo>
                  <a:pt x="130" y="132"/>
                </a:lnTo>
                <a:lnTo>
                  <a:pt x="124" y="128"/>
                </a:lnTo>
                <a:lnTo>
                  <a:pt x="116" y="124"/>
                </a:lnTo>
                <a:lnTo>
                  <a:pt x="118" y="114"/>
                </a:lnTo>
                <a:lnTo>
                  <a:pt x="118" y="110"/>
                </a:lnTo>
                <a:lnTo>
                  <a:pt x="116" y="106"/>
                </a:lnTo>
                <a:lnTo>
                  <a:pt x="112" y="104"/>
                </a:lnTo>
                <a:lnTo>
                  <a:pt x="108" y="102"/>
                </a:lnTo>
                <a:lnTo>
                  <a:pt x="106" y="98"/>
                </a:lnTo>
                <a:lnTo>
                  <a:pt x="104" y="90"/>
                </a:lnTo>
                <a:lnTo>
                  <a:pt x="102" y="88"/>
                </a:lnTo>
                <a:lnTo>
                  <a:pt x="98" y="88"/>
                </a:lnTo>
                <a:lnTo>
                  <a:pt x="92" y="88"/>
                </a:lnTo>
                <a:lnTo>
                  <a:pt x="86" y="86"/>
                </a:lnTo>
                <a:lnTo>
                  <a:pt x="84" y="82"/>
                </a:lnTo>
                <a:lnTo>
                  <a:pt x="82" y="74"/>
                </a:lnTo>
                <a:lnTo>
                  <a:pt x="82" y="68"/>
                </a:lnTo>
                <a:lnTo>
                  <a:pt x="84" y="62"/>
                </a:lnTo>
                <a:lnTo>
                  <a:pt x="88" y="56"/>
                </a:lnTo>
                <a:lnTo>
                  <a:pt x="96" y="54"/>
                </a:lnTo>
                <a:lnTo>
                  <a:pt x="94" y="52"/>
                </a:lnTo>
                <a:lnTo>
                  <a:pt x="96" y="48"/>
                </a:lnTo>
                <a:lnTo>
                  <a:pt x="92" y="30"/>
                </a:lnTo>
                <a:lnTo>
                  <a:pt x="88" y="20"/>
                </a:lnTo>
                <a:lnTo>
                  <a:pt x="86" y="16"/>
                </a:lnTo>
                <a:lnTo>
                  <a:pt x="82" y="16"/>
                </a:lnTo>
                <a:lnTo>
                  <a:pt x="78" y="14"/>
                </a:lnTo>
                <a:lnTo>
                  <a:pt x="78" y="12"/>
                </a:lnTo>
                <a:lnTo>
                  <a:pt x="74" y="4"/>
                </a:lnTo>
                <a:lnTo>
                  <a:pt x="72" y="2"/>
                </a:lnTo>
                <a:lnTo>
                  <a:pt x="68" y="0"/>
                </a:lnTo>
                <a:lnTo>
                  <a:pt x="62" y="0"/>
                </a:lnTo>
                <a:lnTo>
                  <a:pt x="60" y="8"/>
                </a:lnTo>
                <a:lnTo>
                  <a:pt x="58" y="16"/>
                </a:lnTo>
                <a:lnTo>
                  <a:pt x="62" y="22"/>
                </a:lnTo>
                <a:lnTo>
                  <a:pt x="54" y="22"/>
                </a:lnTo>
                <a:lnTo>
                  <a:pt x="48" y="24"/>
                </a:lnTo>
                <a:lnTo>
                  <a:pt x="40" y="30"/>
                </a:lnTo>
                <a:lnTo>
                  <a:pt x="34" y="36"/>
                </a:lnTo>
                <a:lnTo>
                  <a:pt x="32" y="40"/>
                </a:lnTo>
                <a:lnTo>
                  <a:pt x="34" y="44"/>
                </a:lnTo>
                <a:lnTo>
                  <a:pt x="36" y="46"/>
                </a:lnTo>
                <a:lnTo>
                  <a:pt x="28" y="64"/>
                </a:lnTo>
                <a:lnTo>
                  <a:pt x="28" y="66"/>
                </a:lnTo>
                <a:lnTo>
                  <a:pt x="30" y="68"/>
                </a:lnTo>
                <a:lnTo>
                  <a:pt x="32" y="68"/>
                </a:lnTo>
                <a:lnTo>
                  <a:pt x="34" y="70"/>
                </a:lnTo>
                <a:lnTo>
                  <a:pt x="32" y="76"/>
                </a:lnTo>
                <a:lnTo>
                  <a:pt x="28" y="80"/>
                </a:lnTo>
                <a:lnTo>
                  <a:pt x="22" y="90"/>
                </a:lnTo>
                <a:lnTo>
                  <a:pt x="20" y="90"/>
                </a:lnTo>
                <a:lnTo>
                  <a:pt x="18" y="88"/>
                </a:lnTo>
                <a:lnTo>
                  <a:pt x="14" y="92"/>
                </a:lnTo>
                <a:lnTo>
                  <a:pt x="12" y="92"/>
                </a:lnTo>
                <a:lnTo>
                  <a:pt x="14" y="100"/>
                </a:lnTo>
                <a:lnTo>
                  <a:pt x="14" y="108"/>
                </a:lnTo>
                <a:lnTo>
                  <a:pt x="12" y="118"/>
                </a:lnTo>
                <a:lnTo>
                  <a:pt x="12" y="126"/>
                </a:lnTo>
                <a:lnTo>
                  <a:pt x="6" y="128"/>
                </a:lnTo>
                <a:lnTo>
                  <a:pt x="4" y="134"/>
                </a:lnTo>
                <a:lnTo>
                  <a:pt x="2" y="140"/>
                </a:lnTo>
                <a:lnTo>
                  <a:pt x="0" y="146"/>
                </a:lnTo>
                <a:close/>
              </a:path>
            </a:pathLst>
          </a:custGeom>
          <a:solidFill>
            <a:srgbClr val="FFFF99"/>
          </a:solidFill>
          <a:ln w="7938">
            <a:solidFill>
              <a:srgbClr val="000000"/>
            </a:solidFill>
            <a:prstDash val="solid"/>
            <a:round/>
            <a:headEnd/>
            <a:tailEnd/>
          </a:ln>
        </p:spPr>
        <p:txBody>
          <a:bodyPr/>
          <a:lstStyle/>
          <a:p>
            <a:endParaRPr lang="en-US"/>
          </a:p>
        </p:txBody>
      </p:sp>
      <p:sp>
        <p:nvSpPr>
          <p:cNvPr id="4338" name="Freeform 242"/>
          <p:cNvSpPr>
            <a:spLocks/>
          </p:cNvSpPr>
          <p:nvPr/>
        </p:nvSpPr>
        <p:spPr bwMode="auto">
          <a:xfrm>
            <a:off x="8983663" y="2964796"/>
            <a:ext cx="57150" cy="44450"/>
          </a:xfrm>
          <a:custGeom>
            <a:avLst/>
            <a:gdLst>
              <a:gd name="T0" fmla="*/ 16 w 36"/>
              <a:gd name="T1" fmla="*/ 6 h 28"/>
              <a:gd name="T2" fmla="*/ 18 w 36"/>
              <a:gd name="T3" fmla="*/ 4 h 28"/>
              <a:gd name="T4" fmla="*/ 16 w 36"/>
              <a:gd name="T5" fmla="*/ 0 h 28"/>
              <a:gd name="T6" fmla="*/ 24 w 36"/>
              <a:gd name="T7" fmla="*/ 0 h 28"/>
              <a:gd name="T8" fmla="*/ 28 w 36"/>
              <a:gd name="T9" fmla="*/ 2 h 28"/>
              <a:gd name="T10" fmla="*/ 36 w 36"/>
              <a:gd name="T11" fmla="*/ 10 h 28"/>
              <a:gd name="T12" fmla="*/ 32 w 36"/>
              <a:gd name="T13" fmla="*/ 14 h 28"/>
              <a:gd name="T14" fmla="*/ 26 w 36"/>
              <a:gd name="T15" fmla="*/ 16 h 28"/>
              <a:gd name="T16" fmla="*/ 16 w 36"/>
              <a:gd name="T17" fmla="*/ 18 h 28"/>
              <a:gd name="T18" fmla="*/ 16 w 36"/>
              <a:gd name="T19" fmla="*/ 26 h 28"/>
              <a:gd name="T20" fmla="*/ 14 w 36"/>
              <a:gd name="T21" fmla="*/ 28 h 28"/>
              <a:gd name="T22" fmla="*/ 12 w 36"/>
              <a:gd name="T23" fmla="*/ 28 h 28"/>
              <a:gd name="T24" fmla="*/ 8 w 36"/>
              <a:gd name="T25" fmla="*/ 26 h 28"/>
              <a:gd name="T26" fmla="*/ 4 w 36"/>
              <a:gd name="T27" fmla="*/ 22 h 28"/>
              <a:gd name="T28" fmla="*/ 0 w 36"/>
              <a:gd name="T29" fmla="*/ 16 h 28"/>
              <a:gd name="T30" fmla="*/ 0 w 36"/>
              <a:gd name="T31" fmla="*/ 10 h 28"/>
              <a:gd name="T32" fmla="*/ 2 w 36"/>
              <a:gd name="T33" fmla="*/ 8 h 28"/>
              <a:gd name="T34" fmla="*/ 4 w 36"/>
              <a:gd name="T35" fmla="*/ 6 h 28"/>
              <a:gd name="T36" fmla="*/ 10 w 36"/>
              <a:gd name="T37" fmla="*/ 6 h 28"/>
              <a:gd name="T38" fmla="*/ 16 w 36"/>
              <a:gd name="T39"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28">
                <a:moveTo>
                  <a:pt x="16" y="6"/>
                </a:moveTo>
                <a:lnTo>
                  <a:pt x="18" y="4"/>
                </a:lnTo>
                <a:lnTo>
                  <a:pt x="16" y="0"/>
                </a:lnTo>
                <a:lnTo>
                  <a:pt x="24" y="0"/>
                </a:lnTo>
                <a:lnTo>
                  <a:pt x="28" y="2"/>
                </a:lnTo>
                <a:lnTo>
                  <a:pt x="36" y="10"/>
                </a:lnTo>
                <a:lnTo>
                  <a:pt x="32" y="14"/>
                </a:lnTo>
                <a:lnTo>
                  <a:pt x="26" y="16"/>
                </a:lnTo>
                <a:lnTo>
                  <a:pt x="16" y="18"/>
                </a:lnTo>
                <a:lnTo>
                  <a:pt x="16" y="26"/>
                </a:lnTo>
                <a:lnTo>
                  <a:pt x="14" y="28"/>
                </a:lnTo>
                <a:lnTo>
                  <a:pt x="12" y="28"/>
                </a:lnTo>
                <a:lnTo>
                  <a:pt x="8" y="26"/>
                </a:lnTo>
                <a:lnTo>
                  <a:pt x="4" y="22"/>
                </a:lnTo>
                <a:lnTo>
                  <a:pt x="0" y="16"/>
                </a:lnTo>
                <a:lnTo>
                  <a:pt x="0" y="10"/>
                </a:lnTo>
                <a:lnTo>
                  <a:pt x="2" y="8"/>
                </a:lnTo>
                <a:lnTo>
                  <a:pt x="4" y="6"/>
                </a:lnTo>
                <a:lnTo>
                  <a:pt x="10" y="6"/>
                </a:lnTo>
                <a:lnTo>
                  <a:pt x="16" y="6"/>
                </a:lnTo>
                <a:close/>
              </a:path>
            </a:pathLst>
          </a:custGeom>
          <a:solidFill>
            <a:srgbClr val="FFFF99"/>
          </a:solidFill>
          <a:ln w="7938">
            <a:solidFill>
              <a:srgbClr val="000000"/>
            </a:solidFill>
            <a:prstDash val="solid"/>
            <a:round/>
            <a:headEnd/>
            <a:tailEnd/>
          </a:ln>
        </p:spPr>
        <p:txBody>
          <a:bodyPr/>
          <a:lstStyle/>
          <a:p>
            <a:endParaRPr lang="en-US"/>
          </a:p>
        </p:txBody>
      </p:sp>
      <p:sp>
        <p:nvSpPr>
          <p:cNvPr id="4339" name="Freeform 243"/>
          <p:cNvSpPr>
            <a:spLocks/>
          </p:cNvSpPr>
          <p:nvPr/>
        </p:nvSpPr>
        <p:spPr bwMode="auto">
          <a:xfrm>
            <a:off x="8916989" y="2977497"/>
            <a:ext cx="66675" cy="85725"/>
          </a:xfrm>
          <a:custGeom>
            <a:avLst/>
            <a:gdLst>
              <a:gd name="T0" fmla="*/ 12 w 42"/>
              <a:gd name="T1" fmla="*/ 24 h 54"/>
              <a:gd name="T2" fmla="*/ 4 w 42"/>
              <a:gd name="T3" fmla="*/ 20 h 54"/>
              <a:gd name="T4" fmla="*/ 2 w 42"/>
              <a:gd name="T5" fmla="*/ 16 h 54"/>
              <a:gd name="T6" fmla="*/ 0 w 42"/>
              <a:gd name="T7" fmla="*/ 12 h 54"/>
              <a:gd name="T8" fmla="*/ 2 w 42"/>
              <a:gd name="T9" fmla="*/ 8 h 54"/>
              <a:gd name="T10" fmla="*/ 6 w 42"/>
              <a:gd name="T11" fmla="*/ 4 h 54"/>
              <a:gd name="T12" fmla="*/ 14 w 42"/>
              <a:gd name="T13" fmla="*/ 0 h 54"/>
              <a:gd name="T14" fmla="*/ 18 w 42"/>
              <a:gd name="T15" fmla="*/ 4 h 54"/>
              <a:gd name="T16" fmla="*/ 20 w 42"/>
              <a:gd name="T17" fmla="*/ 6 h 54"/>
              <a:gd name="T18" fmla="*/ 30 w 42"/>
              <a:gd name="T19" fmla="*/ 6 h 54"/>
              <a:gd name="T20" fmla="*/ 32 w 42"/>
              <a:gd name="T21" fmla="*/ 12 h 54"/>
              <a:gd name="T22" fmla="*/ 34 w 42"/>
              <a:gd name="T23" fmla="*/ 16 h 54"/>
              <a:gd name="T24" fmla="*/ 42 w 42"/>
              <a:gd name="T25" fmla="*/ 22 h 54"/>
              <a:gd name="T26" fmla="*/ 38 w 42"/>
              <a:gd name="T27" fmla="*/ 26 h 54"/>
              <a:gd name="T28" fmla="*/ 36 w 42"/>
              <a:gd name="T29" fmla="*/ 30 h 54"/>
              <a:gd name="T30" fmla="*/ 38 w 42"/>
              <a:gd name="T31" fmla="*/ 34 h 54"/>
              <a:gd name="T32" fmla="*/ 40 w 42"/>
              <a:gd name="T33" fmla="*/ 38 h 54"/>
              <a:gd name="T34" fmla="*/ 40 w 42"/>
              <a:gd name="T35" fmla="*/ 42 h 54"/>
              <a:gd name="T36" fmla="*/ 42 w 42"/>
              <a:gd name="T37" fmla="*/ 44 h 54"/>
              <a:gd name="T38" fmla="*/ 40 w 42"/>
              <a:gd name="T39" fmla="*/ 50 h 54"/>
              <a:gd name="T40" fmla="*/ 40 w 42"/>
              <a:gd name="T41" fmla="*/ 54 h 54"/>
              <a:gd name="T42" fmla="*/ 34 w 42"/>
              <a:gd name="T43" fmla="*/ 52 h 54"/>
              <a:gd name="T44" fmla="*/ 26 w 42"/>
              <a:gd name="T45" fmla="*/ 48 h 54"/>
              <a:gd name="T46" fmla="*/ 20 w 42"/>
              <a:gd name="T47" fmla="*/ 44 h 54"/>
              <a:gd name="T48" fmla="*/ 18 w 42"/>
              <a:gd name="T49" fmla="*/ 38 h 54"/>
              <a:gd name="T50" fmla="*/ 18 w 42"/>
              <a:gd name="T51" fmla="*/ 32 h 54"/>
              <a:gd name="T52" fmla="*/ 12 w 42"/>
              <a:gd name="T53" fmla="*/ 2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2" h="54">
                <a:moveTo>
                  <a:pt x="12" y="24"/>
                </a:moveTo>
                <a:lnTo>
                  <a:pt x="4" y="20"/>
                </a:lnTo>
                <a:lnTo>
                  <a:pt x="2" y="16"/>
                </a:lnTo>
                <a:lnTo>
                  <a:pt x="0" y="12"/>
                </a:lnTo>
                <a:lnTo>
                  <a:pt x="2" y="8"/>
                </a:lnTo>
                <a:lnTo>
                  <a:pt x="6" y="4"/>
                </a:lnTo>
                <a:lnTo>
                  <a:pt x="14" y="0"/>
                </a:lnTo>
                <a:lnTo>
                  <a:pt x="18" y="4"/>
                </a:lnTo>
                <a:lnTo>
                  <a:pt x="20" y="6"/>
                </a:lnTo>
                <a:lnTo>
                  <a:pt x="30" y="6"/>
                </a:lnTo>
                <a:lnTo>
                  <a:pt x="32" y="12"/>
                </a:lnTo>
                <a:lnTo>
                  <a:pt x="34" y="16"/>
                </a:lnTo>
                <a:lnTo>
                  <a:pt x="42" y="22"/>
                </a:lnTo>
                <a:lnTo>
                  <a:pt x="38" y="26"/>
                </a:lnTo>
                <a:lnTo>
                  <a:pt x="36" y="30"/>
                </a:lnTo>
                <a:lnTo>
                  <a:pt x="38" y="34"/>
                </a:lnTo>
                <a:lnTo>
                  <a:pt x="40" y="38"/>
                </a:lnTo>
                <a:lnTo>
                  <a:pt x="40" y="42"/>
                </a:lnTo>
                <a:lnTo>
                  <a:pt x="42" y="44"/>
                </a:lnTo>
                <a:lnTo>
                  <a:pt x="40" y="50"/>
                </a:lnTo>
                <a:lnTo>
                  <a:pt x="40" y="54"/>
                </a:lnTo>
                <a:lnTo>
                  <a:pt x="34" y="52"/>
                </a:lnTo>
                <a:lnTo>
                  <a:pt x="26" y="48"/>
                </a:lnTo>
                <a:lnTo>
                  <a:pt x="20" y="44"/>
                </a:lnTo>
                <a:lnTo>
                  <a:pt x="18" y="38"/>
                </a:lnTo>
                <a:lnTo>
                  <a:pt x="18" y="32"/>
                </a:lnTo>
                <a:lnTo>
                  <a:pt x="12" y="24"/>
                </a:lnTo>
                <a:close/>
              </a:path>
            </a:pathLst>
          </a:custGeom>
          <a:solidFill>
            <a:srgbClr val="FFFF99"/>
          </a:solidFill>
          <a:ln w="7938">
            <a:solidFill>
              <a:srgbClr val="000000"/>
            </a:solidFill>
            <a:prstDash val="solid"/>
            <a:round/>
            <a:headEnd/>
            <a:tailEnd/>
          </a:ln>
        </p:spPr>
        <p:txBody>
          <a:bodyPr/>
          <a:lstStyle/>
          <a:p>
            <a:endParaRPr lang="en-US"/>
          </a:p>
        </p:txBody>
      </p:sp>
      <p:sp>
        <p:nvSpPr>
          <p:cNvPr id="4340" name="Freeform 244"/>
          <p:cNvSpPr>
            <a:spLocks/>
          </p:cNvSpPr>
          <p:nvPr/>
        </p:nvSpPr>
        <p:spPr bwMode="auto">
          <a:xfrm>
            <a:off x="8809038" y="4285597"/>
            <a:ext cx="82550" cy="15875"/>
          </a:xfrm>
          <a:custGeom>
            <a:avLst/>
            <a:gdLst>
              <a:gd name="T0" fmla="*/ 42 w 52"/>
              <a:gd name="T1" fmla="*/ 8 h 10"/>
              <a:gd name="T2" fmla="*/ 36 w 52"/>
              <a:gd name="T3" fmla="*/ 10 h 10"/>
              <a:gd name="T4" fmla="*/ 30 w 52"/>
              <a:gd name="T5" fmla="*/ 10 h 10"/>
              <a:gd name="T6" fmla="*/ 22 w 52"/>
              <a:gd name="T7" fmla="*/ 8 h 10"/>
              <a:gd name="T8" fmla="*/ 10 w 52"/>
              <a:gd name="T9" fmla="*/ 10 h 10"/>
              <a:gd name="T10" fmla="*/ 4 w 52"/>
              <a:gd name="T11" fmla="*/ 10 h 10"/>
              <a:gd name="T12" fmla="*/ 2 w 52"/>
              <a:gd name="T13" fmla="*/ 8 h 10"/>
              <a:gd name="T14" fmla="*/ 0 w 52"/>
              <a:gd name="T15" fmla="*/ 4 h 10"/>
              <a:gd name="T16" fmla="*/ 6 w 52"/>
              <a:gd name="T17" fmla="*/ 2 h 10"/>
              <a:gd name="T18" fmla="*/ 12 w 52"/>
              <a:gd name="T19" fmla="*/ 0 h 10"/>
              <a:gd name="T20" fmla="*/ 18 w 52"/>
              <a:gd name="T21" fmla="*/ 2 h 10"/>
              <a:gd name="T22" fmla="*/ 24 w 52"/>
              <a:gd name="T23" fmla="*/ 4 h 10"/>
              <a:gd name="T24" fmla="*/ 30 w 52"/>
              <a:gd name="T25" fmla="*/ 6 h 10"/>
              <a:gd name="T26" fmla="*/ 36 w 52"/>
              <a:gd name="T27" fmla="*/ 8 h 10"/>
              <a:gd name="T28" fmla="*/ 44 w 52"/>
              <a:gd name="T29" fmla="*/ 6 h 10"/>
              <a:gd name="T30" fmla="*/ 52 w 52"/>
              <a:gd name="T31" fmla="*/ 4 h 10"/>
              <a:gd name="T32" fmla="*/ 48 w 52"/>
              <a:gd name="T33" fmla="*/ 8 h 10"/>
              <a:gd name="T34" fmla="*/ 46 w 52"/>
              <a:gd name="T35" fmla="*/ 10 h 10"/>
              <a:gd name="T36" fmla="*/ 40 w 52"/>
              <a:gd name="T37" fmla="*/ 10 h 10"/>
              <a:gd name="T38" fmla="*/ 42 w 52"/>
              <a:gd name="T3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0">
                <a:moveTo>
                  <a:pt x="42" y="8"/>
                </a:moveTo>
                <a:lnTo>
                  <a:pt x="36" y="10"/>
                </a:lnTo>
                <a:lnTo>
                  <a:pt x="30" y="10"/>
                </a:lnTo>
                <a:lnTo>
                  <a:pt x="22" y="8"/>
                </a:lnTo>
                <a:lnTo>
                  <a:pt x="10" y="10"/>
                </a:lnTo>
                <a:lnTo>
                  <a:pt x="4" y="10"/>
                </a:lnTo>
                <a:lnTo>
                  <a:pt x="2" y="8"/>
                </a:lnTo>
                <a:lnTo>
                  <a:pt x="0" y="4"/>
                </a:lnTo>
                <a:lnTo>
                  <a:pt x="6" y="2"/>
                </a:lnTo>
                <a:lnTo>
                  <a:pt x="12" y="0"/>
                </a:lnTo>
                <a:lnTo>
                  <a:pt x="18" y="2"/>
                </a:lnTo>
                <a:lnTo>
                  <a:pt x="24" y="4"/>
                </a:lnTo>
                <a:lnTo>
                  <a:pt x="30" y="6"/>
                </a:lnTo>
                <a:lnTo>
                  <a:pt x="36" y="8"/>
                </a:lnTo>
                <a:lnTo>
                  <a:pt x="44" y="6"/>
                </a:lnTo>
                <a:lnTo>
                  <a:pt x="52" y="4"/>
                </a:lnTo>
                <a:lnTo>
                  <a:pt x="48" y="8"/>
                </a:lnTo>
                <a:lnTo>
                  <a:pt x="46" y="10"/>
                </a:lnTo>
                <a:lnTo>
                  <a:pt x="40" y="10"/>
                </a:lnTo>
                <a:lnTo>
                  <a:pt x="42" y="8"/>
                </a:lnTo>
                <a:close/>
              </a:path>
            </a:pathLst>
          </a:custGeom>
          <a:solidFill>
            <a:srgbClr val="FFFF99"/>
          </a:solidFill>
          <a:ln w="7938">
            <a:solidFill>
              <a:srgbClr val="000000"/>
            </a:solidFill>
            <a:prstDash val="solid"/>
            <a:round/>
            <a:headEnd/>
            <a:tailEnd/>
          </a:ln>
        </p:spPr>
        <p:txBody>
          <a:bodyPr/>
          <a:lstStyle/>
          <a:p>
            <a:endParaRPr lang="en-US"/>
          </a:p>
        </p:txBody>
      </p:sp>
      <p:sp>
        <p:nvSpPr>
          <p:cNvPr id="4341" name="Freeform 245"/>
          <p:cNvSpPr>
            <a:spLocks/>
          </p:cNvSpPr>
          <p:nvPr/>
        </p:nvSpPr>
        <p:spPr bwMode="auto">
          <a:xfrm>
            <a:off x="8485188" y="4110972"/>
            <a:ext cx="19050" cy="15875"/>
          </a:xfrm>
          <a:custGeom>
            <a:avLst/>
            <a:gdLst>
              <a:gd name="T0" fmla="*/ 12 w 12"/>
              <a:gd name="T1" fmla="*/ 2 h 10"/>
              <a:gd name="T2" fmla="*/ 10 w 12"/>
              <a:gd name="T3" fmla="*/ 6 h 10"/>
              <a:gd name="T4" fmla="*/ 10 w 12"/>
              <a:gd name="T5" fmla="*/ 10 h 10"/>
              <a:gd name="T6" fmla="*/ 4 w 12"/>
              <a:gd name="T7" fmla="*/ 10 h 10"/>
              <a:gd name="T8" fmla="*/ 2 w 12"/>
              <a:gd name="T9" fmla="*/ 8 h 10"/>
              <a:gd name="T10" fmla="*/ 0 w 12"/>
              <a:gd name="T11" fmla="*/ 4 h 10"/>
              <a:gd name="T12" fmla="*/ 2 w 12"/>
              <a:gd name="T13" fmla="*/ 2 h 10"/>
              <a:gd name="T14" fmla="*/ 4 w 12"/>
              <a:gd name="T15" fmla="*/ 0 h 10"/>
              <a:gd name="T16" fmla="*/ 12 w 12"/>
              <a:gd name="T1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0">
                <a:moveTo>
                  <a:pt x="12" y="2"/>
                </a:moveTo>
                <a:lnTo>
                  <a:pt x="10" y="6"/>
                </a:lnTo>
                <a:lnTo>
                  <a:pt x="10" y="10"/>
                </a:lnTo>
                <a:lnTo>
                  <a:pt x="4" y="10"/>
                </a:lnTo>
                <a:lnTo>
                  <a:pt x="2" y="8"/>
                </a:lnTo>
                <a:lnTo>
                  <a:pt x="0" y="4"/>
                </a:lnTo>
                <a:lnTo>
                  <a:pt x="2" y="2"/>
                </a:lnTo>
                <a:lnTo>
                  <a:pt x="4" y="0"/>
                </a:lnTo>
                <a:lnTo>
                  <a:pt x="12" y="2"/>
                </a:lnTo>
                <a:close/>
              </a:path>
            </a:pathLst>
          </a:custGeom>
          <a:solidFill>
            <a:srgbClr val="FFFF99"/>
          </a:solidFill>
          <a:ln w="7938">
            <a:solidFill>
              <a:srgbClr val="000000"/>
            </a:solidFill>
            <a:prstDash val="solid"/>
            <a:round/>
            <a:headEnd/>
            <a:tailEnd/>
          </a:ln>
        </p:spPr>
        <p:txBody>
          <a:bodyPr/>
          <a:lstStyle/>
          <a:p>
            <a:endParaRPr lang="en-US"/>
          </a:p>
        </p:txBody>
      </p:sp>
      <p:sp>
        <p:nvSpPr>
          <p:cNvPr id="4342" name="Freeform 246"/>
          <p:cNvSpPr>
            <a:spLocks/>
          </p:cNvSpPr>
          <p:nvPr/>
        </p:nvSpPr>
        <p:spPr bwMode="auto">
          <a:xfrm>
            <a:off x="9082089" y="4380847"/>
            <a:ext cx="34925" cy="15875"/>
          </a:xfrm>
          <a:custGeom>
            <a:avLst/>
            <a:gdLst>
              <a:gd name="T0" fmla="*/ 0 w 22"/>
              <a:gd name="T1" fmla="*/ 0 h 10"/>
              <a:gd name="T2" fmla="*/ 0 w 22"/>
              <a:gd name="T3" fmla="*/ 8 h 10"/>
              <a:gd name="T4" fmla="*/ 6 w 22"/>
              <a:gd name="T5" fmla="*/ 10 h 10"/>
              <a:gd name="T6" fmla="*/ 12 w 22"/>
              <a:gd name="T7" fmla="*/ 10 h 10"/>
              <a:gd name="T8" fmla="*/ 16 w 22"/>
              <a:gd name="T9" fmla="*/ 10 h 10"/>
              <a:gd name="T10" fmla="*/ 18 w 22"/>
              <a:gd name="T11" fmla="*/ 6 h 10"/>
              <a:gd name="T12" fmla="*/ 22 w 22"/>
              <a:gd name="T13" fmla="*/ 2 h 10"/>
              <a:gd name="T14" fmla="*/ 18 w 22"/>
              <a:gd name="T15" fmla="*/ 0 h 10"/>
              <a:gd name="T16" fmla="*/ 12 w 22"/>
              <a:gd name="T17" fmla="*/ 0 h 10"/>
              <a:gd name="T18" fmla="*/ 0 w 22"/>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0">
                <a:moveTo>
                  <a:pt x="0" y="0"/>
                </a:moveTo>
                <a:lnTo>
                  <a:pt x="0" y="8"/>
                </a:lnTo>
                <a:lnTo>
                  <a:pt x="6" y="10"/>
                </a:lnTo>
                <a:lnTo>
                  <a:pt x="12" y="10"/>
                </a:lnTo>
                <a:lnTo>
                  <a:pt x="16" y="10"/>
                </a:lnTo>
                <a:lnTo>
                  <a:pt x="18" y="6"/>
                </a:lnTo>
                <a:lnTo>
                  <a:pt x="22" y="2"/>
                </a:lnTo>
                <a:lnTo>
                  <a:pt x="18" y="0"/>
                </a:lnTo>
                <a:lnTo>
                  <a:pt x="12" y="0"/>
                </a:lnTo>
                <a:lnTo>
                  <a:pt x="0" y="0"/>
                </a:lnTo>
                <a:close/>
              </a:path>
            </a:pathLst>
          </a:custGeom>
          <a:solidFill>
            <a:srgbClr val="FFFF99"/>
          </a:solidFill>
          <a:ln w="7938">
            <a:solidFill>
              <a:srgbClr val="000000"/>
            </a:solidFill>
            <a:prstDash val="solid"/>
            <a:round/>
            <a:headEnd/>
            <a:tailEnd/>
          </a:ln>
        </p:spPr>
        <p:txBody>
          <a:bodyPr/>
          <a:lstStyle/>
          <a:p>
            <a:endParaRPr lang="en-US"/>
          </a:p>
        </p:txBody>
      </p:sp>
      <p:sp>
        <p:nvSpPr>
          <p:cNvPr id="4343" name="Freeform 247"/>
          <p:cNvSpPr>
            <a:spLocks/>
          </p:cNvSpPr>
          <p:nvPr/>
        </p:nvSpPr>
        <p:spPr bwMode="auto">
          <a:xfrm>
            <a:off x="9596439" y="4164947"/>
            <a:ext cx="111125" cy="66675"/>
          </a:xfrm>
          <a:custGeom>
            <a:avLst/>
            <a:gdLst>
              <a:gd name="T0" fmla="*/ 40 w 70"/>
              <a:gd name="T1" fmla="*/ 40 h 42"/>
              <a:gd name="T2" fmla="*/ 38 w 70"/>
              <a:gd name="T3" fmla="*/ 42 h 42"/>
              <a:gd name="T4" fmla="*/ 34 w 70"/>
              <a:gd name="T5" fmla="*/ 42 h 42"/>
              <a:gd name="T6" fmla="*/ 24 w 70"/>
              <a:gd name="T7" fmla="*/ 42 h 42"/>
              <a:gd name="T8" fmla="*/ 12 w 70"/>
              <a:gd name="T9" fmla="*/ 38 h 42"/>
              <a:gd name="T10" fmla="*/ 4 w 70"/>
              <a:gd name="T11" fmla="*/ 34 h 42"/>
              <a:gd name="T12" fmla="*/ 2 w 70"/>
              <a:gd name="T13" fmla="*/ 30 h 42"/>
              <a:gd name="T14" fmla="*/ 0 w 70"/>
              <a:gd name="T15" fmla="*/ 28 h 42"/>
              <a:gd name="T16" fmla="*/ 2 w 70"/>
              <a:gd name="T17" fmla="*/ 26 h 42"/>
              <a:gd name="T18" fmla="*/ 4 w 70"/>
              <a:gd name="T19" fmla="*/ 24 h 42"/>
              <a:gd name="T20" fmla="*/ 26 w 70"/>
              <a:gd name="T21" fmla="*/ 24 h 42"/>
              <a:gd name="T22" fmla="*/ 30 w 70"/>
              <a:gd name="T23" fmla="*/ 26 h 42"/>
              <a:gd name="T24" fmla="*/ 34 w 70"/>
              <a:gd name="T25" fmla="*/ 26 h 42"/>
              <a:gd name="T26" fmla="*/ 42 w 70"/>
              <a:gd name="T27" fmla="*/ 24 h 42"/>
              <a:gd name="T28" fmla="*/ 46 w 70"/>
              <a:gd name="T29" fmla="*/ 20 h 42"/>
              <a:gd name="T30" fmla="*/ 50 w 70"/>
              <a:gd name="T31" fmla="*/ 16 h 42"/>
              <a:gd name="T32" fmla="*/ 56 w 70"/>
              <a:gd name="T33" fmla="*/ 12 h 42"/>
              <a:gd name="T34" fmla="*/ 56 w 70"/>
              <a:gd name="T35" fmla="*/ 4 h 42"/>
              <a:gd name="T36" fmla="*/ 56 w 70"/>
              <a:gd name="T37" fmla="*/ 0 h 42"/>
              <a:gd name="T38" fmla="*/ 60 w 70"/>
              <a:gd name="T39" fmla="*/ 0 h 42"/>
              <a:gd name="T40" fmla="*/ 62 w 70"/>
              <a:gd name="T41" fmla="*/ 2 h 42"/>
              <a:gd name="T42" fmla="*/ 66 w 70"/>
              <a:gd name="T43" fmla="*/ 4 h 42"/>
              <a:gd name="T44" fmla="*/ 68 w 70"/>
              <a:gd name="T45" fmla="*/ 8 h 42"/>
              <a:gd name="T46" fmla="*/ 70 w 70"/>
              <a:gd name="T47" fmla="*/ 10 h 42"/>
              <a:gd name="T48" fmla="*/ 68 w 70"/>
              <a:gd name="T49" fmla="*/ 14 h 42"/>
              <a:gd name="T50" fmla="*/ 66 w 70"/>
              <a:gd name="T51" fmla="*/ 18 h 42"/>
              <a:gd name="T52" fmla="*/ 64 w 70"/>
              <a:gd name="T53" fmla="*/ 20 h 42"/>
              <a:gd name="T54" fmla="*/ 64 w 70"/>
              <a:gd name="T55" fmla="*/ 22 h 42"/>
              <a:gd name="T56" fmla="*/ 58 w 70"/>
              <a:gd name="T57" fmla="*/ 28 h 42"/>
              <a:gd name="T58" fmla="*/ 50 w 70"/>
              <a:gd name="T59" fmla="*/ 34 h 42"/>
              <a:gd name="T60" fmla="*/ 44 w 70"/>
              <a:gd name="T61" fmla="*/ 38 h 42"/>
              <a:gd name="T62" fmla="*/ 38 w 70"/>
              <a:gd name="T63" fmla="*/ 42 h 42"/>
              <a:gd name="T64" fmla="*/ 40 w 70"/>
              <a:gd name="T65"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 h="42">
                <a:moveTo>
                  <a:pt x="40" y="40"/>
                </a:moveTo>
                <a:lnTo>
                  <a:pt x="38" y="42"/>
                </a:lnTo>
                <a:lnTo>
                  <a:pt x="34" y="42"/>
                </a:lnTo>
                <a:lnTo>
                  <a:pt x="24" y="42"/>
                </a:lnTo>
                <a:lnTo>
                  <a:pt x="12" y="38"/>
                </a:lnTo>
                <a:lnTo>
                  <a:pt x="4" y="34"/>
                </a:lnTo>
                <a:lnTo>
                  <a:pt x="2" y="30"/>
                </a:lnTo>
                <a:lnTo>
                  <a:pt x="0" y="28"/>
                </a:lnTo>
                <a:lnTo>
                  <a:pt x="2" y="26"/>
                </a:lnTo>
                <a:lnTo>
                  <a:pt x="4" y="24"/>
                </a:lnTo>
                <a:lnTo>
                  <a:pt x="26" y="24"/>
                </a:lnTo>
                <a:lnTo>
                  <a:pt x="30" y="26"/>
                </a:lnTo>
                <a:lnTo>
                  <a:pt x="34" y="26"/>
                </a:lnTo>
                <a:lnTo>
                  <a:pt x="42" y="24"/>
                </a:lnTo>
                <a:lnTo>
                  <a:pt x="46" y="20"/>
                </a:lnTo>
                <a:lnTo>
                  <a:pt x="50" y="16"/>
                </a:lnTo>
                <a:lnTo>
                  <a:pt x="56" y="12"/>
                </a:lnTo>
                <a:lnTo>
                  <a:pt x="56" y="4"/>
                </a:lnTo>
                <a:lnTo>
                  <a:pt x="56" y="0"/>
                </a:lnTo>
                <a:lnTo>
                  <a:pt x="60" y="0"/>
                </a:lnTo>
                <a:lnTo>
                  <a:pt x="62" y="2"/>
                </a:lnTo>
                <a:lnTo>
                  <a:pt x="66" y="4"/>
                </a:lnTo>
                <a:lnTo>
                  <a:pt x="68" y="8"/>
                </a:lnTo>
                <a:lnTo>
                  <a:pt x="70" y="10"/>
                </a:lnTo>
                <a:lnTo>
                  <a:pt x="68" y="14"/>
                </a:lnTo>
                <a:lnTo>
                  <a:pt x="66" y="18"/>
                </a:lnTo>
                <a:lnTo>
                  <a:pt x="64" y="20"/>
                </a:lnTo>
                <a:lnTo>
                  <a:pt x="64" y="22"/>
                </a:lnTo>
                <a:lnTo>
                  <a:pt x="58" y="28"/>
                </a:lnTo>
                <a:lnTo>
                  <a:pt x="50" y="34"/>
                </a:lnTo>
                <a:lnTo>
                  <a:pt x="44" y="38"/>
                </a:lnTo>
                <a:lnTo>
                  <a:pt x="38" y="42"/>
                </a:lnTo>
                <a:lnTo>
                  <a:pt x="40" y="40"/>
                </a:lnTo>
                <a:close/>
              </a:path>
            </a:pathLst>
          </a:custGeom>
          <a:solidFill>
            <a:srgbClr val="FFFF99"/>
          </a:solidFill>
          <a:ln w="7938">
            <a:solidFill>
              <a:srgbClr val="000000"/>
            </a:solidFill>
            <a:prstDash val="solid"/>
            <a:round/>
            <a:headEnd/>
            <a:tailEnd/>
          </a:ln>
        </p:spPr>
        <p:txBody>
          <a:bodyPr/>
          <a:lstStyle/>
          <a:p>
            <a:endParaRPr lang="en-US"/>
          </a:p>
        </p:txBody>
      </p:sp>
      <p:sp>
        <p:nvSpPr>
          <p:cNvPr id="4344" name="Freeform 248"/>
          <p:cNvSpPr>
            <a:spLocks/>
          </p:cNvSpPr>
          <p:nvPr/>
        </p:nvSpPr>
        <p:spPr bwMode="auto">
          <a:xfrm>
            <a:off x="9250363" y="4050646"/>
            <a:ext cx="19050" cy="19050"/>
          </a:xfrm>
          <a:custGeom>
            <a:avLst/>
            <a:gdLst>
              <a:gd name="T0" fmla="*/ 12 w 12"/>
              <a:gd name="T1" fmla="*/ 12 h 12"/>
              <a:gd name="T2" fmla="*/ 10 w 12"/>
              <a:gd name="T3" fmla="*/ 12 h 12"/>
              <a:gd name="T4" fmla="*/ 6 w 12"/>
              <a:gd name="T5" fmla="*/ 12 h 12"/>
              <a:gd name="T6" fmla="*/ 4 w 12"/>
              <a:gd name="T7" fmla="*/ 8 h 12"/>
              <a:gd name="T8" fmla="*/ 0 w 12"/>
              <a:gd name="T9" fmla="*/ 4 h 12"/>
              <a:gd name="T10" fmla="*/ 0 w 12"/>
              <a:gd name="T11" fmla="*/ 0 h 12"/>
              <a:gd name="T12" fmla="*/ 4 w 12"/>
              <a:gd name="T13" fmla="*/ 2 h 12"/>
              <a:gd name="T14" fmla="*/ 8 w 12"/>
              <a:gd name="T15" fmla="*/ 4 h 12"/>
              <a:gd name="T16" fmla="*/ 12 w 12"/>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2">
                <a:moveTo>
                  <a:pt x="12" y="12"/>
                </a:moveTo>
                <a:lnTo>
                  <a:pt x="10" y="12"/>
                </a:lnTo>
                <a:lnTo>
                  <a:pt x="6" y="12"/>
                </a:lnTo>
                <a:lnTo>
                  <a:pt x="4" y="8"/>
                </a:lnTo>
                <a:lnTo>
                  <a:pt x="0" y="4"/>
                </a:lnTo>
                <a:lnTo>
                  <a:pt x="0" y="0"/>
                </a:lnTo>
                <a:lnTo>
                  <a:pt x="4" y="2"/>
                </a:lnTo>
                <a:lnTo>
                  <a:pt x="8" y="4"/>
                </a:lnTo>
                <a:lnTo>
                  <a:pt x="12" y="12"/>
                </a:lnTo>
                <a:close/>
              </a:path>
            </a:pathLst>
          </a:custGeom>
          <a:solidFill>
            <a:srgbClr val="FFFF99"/>
          </a:solidFill>
          <a:ln w="7938">
            <a:solidFill>
              <a:srgbClr val="000000"/>
            </a:solidFill>
            <a:prstDash val="solid"/>
            <a:round/>
            <a:headEnd/>
            <a:tailEnd/>
          </a:ln>
        </p:spPr>
        <p:txBody>
          <a:bodyPr/>
          <a:lstStyle/>
          <a:p>
            <a:endParaRPr lang="en-US"/>
          </a:p>
        </p:txBody>
      </p:sp>
      <p:sp>
        <p:nvSpPr>
          <p:cNvPr id="4345" name="Freeform 249"/>
          <p:cNvSpPr>
            <a:spLocks/>
          </p:cNvSpPr>
          <p:nvPr/>
        </p:nvSpPr>
        <p:spPr bwMode="auto">
          <a:xfrm>
            <a:off x="9253538" y="4085572"/>
            <a:ext cx="25400" cy="9525"/>
          </a:xfrm>
          <a:custGeom>
            <a:avLst/>
            <a:gdLst>
              <a:gd name="T0" fmla="*/ 16 w 16"/>
              <a:gd name="T1" fmla="*/ 0 h 6"/>
              <a:gd name="T2" fmla="*/ 16 w 16"/>
              <a:gd name="T3" fmla="*/ 6 h 6"/>
              <a:gd name="T4" fmla="*/ 0 w 16"/>
              <a:gd name="T5" fmla="*/ 2 h 6"/>
              <a:gd name="T6" fmla="*/ 0 w 16"/>
              <a:gd name="T7" fmla="*/ 0 h 6"/>
              <a:gd name="T8" fmla="*/ 16 w 16"/>
              <a:gd name="T9" fmla="*/ 0 h 6"/>
            </a:gdLst>
            <a:ahLst/>
            <a:cxnLst>
              <a:cxn ang="0">
                <a:pos x="T0" y="T1"/>
              </a:cxn>
              <a:cxn ang="0">
                <a:pos x="T2" y="T3"/>
              </a:cxn>
              <a:cxn ang="0">
                <a:pos x="T4" y="T5"/>
              </a:cxn>
              <a:cxn ang="0">
                <a:pos x="T6" y="T7"/>
              </a:cxn>
              <a:cxn ang="0">
                <a:pos x="T8" y="T9"/>
              </a:cxn>
            </a:cxnLst>
            <a:rect l="0" t="0" r="r" b="b"/>
            <a:pathLst>
              <a:path w="16" h="6">
                <a:moveTo>
                  <a:pt x="16" y="0"/>
                </a:moveTo>
                <a:lnTo>
                  <a:pt x="16" y="6"/>
                </a:lnTo>
                <a:lnTo>
                  <a:pt x="0" y="2"/>
                </a:lnTo>
                <a:lnTo>
                  <a:pt x="0" y="0"/>
                </a:lnTo>
                <a:lnTo>
                  <a:pt x="16" y="0"/>
                </a:lnTo>
                <a:close/>
              </a:path>
            </a:pathLst>
          </a:custGeom>
          <a:solidFill>
            <a:srgbClr val="FFFF99"/>
          </a:solidFill>
          <a:ln w="7938">
            <a:solidFill>
              <a:srgbClr val="000000"/>
            </a:solidFill>
            <a:prstDash val="solid"/>
            <a:round/>
            <a:headEnd/>
            <a:tailEnd/>
          </a:ln>
        </p:spPr>
        <p:txBody>
          <a:bodyPr/>
          <a:lstStyle/>
          <a:p>
            <a:endParaRPr lang="en-US"/>
          </a:p>
        </p:txBody>
      </p:sp>
      <p:sp>
        <p:nvSpPr>
          <p:cNvPr id="4346" name="Freeform 250"/>
          <p:cNvSpPr>
            <a:spLocks/>
          </p:cNvSpPr>
          <p:nvPr/>
        </p:nvSpPr>
        <p:spPr bwMode="auto">
          <a:xfrm>
            <a:off x="9199564" y="4231621"/>
            <a:ext cx="15875" cy="19050"/>
          </a:xfrm>
          <a:custGeom>
            <a:avLst/>
            <a:gdLst>
              <a:gd name="T0" fmla="*/ 10 w 10"/>
              <a:gd name="T1" fmla="*/ 6 h 12"/>
              <a:gd name="T2" fmla="*/ 8 w 10"/>
              <a:gd name="T3" fmla="*/ 10 h 12"/>
              <a:gd name="T4" fmla="*/ 4 w 10"/>
              <a:gd name="T5" fmla="*/ 12 h 12"/>
              <a:gd name="T6" fmla="*/ 2 w 10"/>
              <a:gd name="T7" fmla="*/ 12 h 12"/>
              <a:gd name="T8" fmla="*/ 0 w 10"/>
              <a:gd name="T9" fmla="*/ 10 h 12"/>
              <a:gd name="T10" fmla="*/ 0 w 10"/>
              <a:gd name="T11" fmla="*/ 6 h 12"/>
              <a:gd name="T12" fmla="*/ 2 w 10"/>
              <a:gd name="T13" fmla="*/ 0 h 12"/>
              <a:gd name="T14" fmla="*/ 10 w 10"/>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2">
                <a:moveTo>
                  <a:pt x="10" y="6"/>
                </a:moveTo>
                <a:lnTo>
                  <a:pt x="8" y="10"/>
                </a:lnTo>
                <a:lnTo>
                  <a:pt x="4" y="12"/>
                </a:lnTo>
                <a:lnTo>
                  <a:pt x="2" y="12"/>
                </a:lnTo>
                <a:lnTo>
                  <a:pt x="0" y="10"/>
                </a:lnTo>
                <a:lnTo>
                  <a:pt x="0" y="6"/>
                </a:lnTo>
                <a:lnTo>
                  <a:pt x="2" y="0"/>
                </a:lnTo>
                <a:lnTo>
                  <a:pt x="10" y="6"/>
                </a:lnTo>
                <a:close/>
              </a:path>
            </a:pathLst>
          </a:custGeom>
          <a:solidFill>
            <a:srgbClr val="FFFF99"/>
          </a:solidFill>
          <a:ln w="7938">
            <a:solidFill>
              <a:srgbClr val="000000"/>
            </a:solidFill>
            <a:prstDash val="solid"/>
            <a:round/>
            <a:headEnd/>
            <a:tailEnd/>
          </a:ln>
        </p:spPr>
        <p:txBody>
          <a:bodyPr/>
          <a:lstStyle/>
          <a:p>
            <a:endParaRPr lang="en-US"/>
          </a:p>
        </p:txBody>
      </p:sp>
      <p:sp>
        <p:nvSpPr>
          <p:cNvPr id="4347" name="Freeform 251"/>
          <p:cNvSpPr>
            <a:spLocks/>
          </p:cNvSpPr>
          <p:nvPr/>
        </p:nvSpPr>
        <p:spPr bwMode="auto">
          <a:xfrm>
            <a:off x="9107489" y="4031596"/>
            <a:ext cx="28575" cy="12700"/>
          </a:xfrm>
          <a:custGeom>
            <a:avLst/>
            <a:gdLst>
              <a:gd name="T0" fmla="*/ 18 w 18"/>
              <a:gd name="T1" fmla="*/ 6 h 8"/>
              <a:gd name="T2" fmla="*/ 8 w 18"/>
              <a:gd name="T3" fmla="*/ 8 h 8"/>
              <a:gd name="T4" fmla="*/ 4 w 18"/>
              <a:gd name="T5" fmla="*/ 8 h 8"/>
              <a:gd name="T6" fmla="*/ 0 w 18"/>
              <a:gd name="T7" fmla="*/ 6 h 8"/>
              <a:gd name="T8" fmla="*/ 4 w 18"/>
              <a:gd name="T9" fmla="*/ 2 h 8"/>
              <a:gd name="T10" fmla="*/ 8 w 18"/>
              <a:gd name="T11" fmla="*/ 0 h 8"/>
              <a:gd name="T12" fmla="*/ 12 w 18"/>
              <a:gd name="T13" fmla="*/ 0 h 8"/>
              <a:gd name="T14" fmla="*/ 14 w 18"/>
              <a:gd name="T15" fmla="*/ 2 h 8"/>
              <a:gd name="T16" fmla="*/ 18 w 18"/>
              <a:gd name="T17"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8">
                <a:moveTo>
                  <a:pt x="18" y="6"/>
                </a:moveTo>
                <a:lnTo>
                  <a:pt x="8" y="8"/>
                </a:lnTo>
                <a:lnTo>
                  <a:pt x="4" y="8"/>
                </a:lnTo>
                <a:lnTo>
                  <a:pt x="0" y="6"/>
                </a:lnTo>
                <a:lnTo>
                  <a:pt x="4" y="2"/>
                </a:lnTo>
                <a:lnTo>
                  <a:pt x="8" y="0"/>
                </a:lnTo>
                <a:lnTo>
                  <a:pt x="12" y="0"/>
                </a:lnTo>
                <a:lnTo>
                  <a:pt x="14" y="2"/>
                </a:lnTo>
                <a:lnTo>
                  <a:pt x="18" y="6"/>
                </a:lnTo>
                <a:close/>
              </a:path>
            </a:pathLst>
          </a:custGeom>
          <a:solidFill>
            <a:srgbClr val="FFFF99"/>
          </a:solidFill>
          <a:ln w="7938">
            <a:solidFill>
              <a:srgbClr val="000000"/>
            </a:solidFill>
            <a:prstDash val="solid"/>
            <a:round/>
            <a:headEnd/>
            <a:tailEnd/>
          </a:ln>
        </p:spPr>
        <p:txBody>
          <a:bodyPr/>
          <a:lstStyle/>
          <a:p>
            <a:endParaRPr lang="en-US"/>
          </a:p>
        </p:txBody>
      </p:sp>
      <p:sp>
        <p:nvSpPr>
          <p:cNvPr id="4348" name="Freeform 252"/>
          <p:cNvSpPr>
            <a:spLocks/>
          </p:cNvSpPr>
          <p:nvPr/>
        </p:nvSpPr>
        <p:spPr bwMode="auto">
          <a:xfrm>
            <a:off x="9034464" y="3971272"/>
            <a:ext cx="34925" cy="73025"/>
          </a:xfrm>
          <a:custGeom>
            <a:avLst/>
            <a:gdLst>
              <a:gd name="T0" fmla="*/ 4 w 22"/>
              <a:gd name="T1" fmla="*/ 24 h 46"/>
              <a:gd name="T2" fmla="*/ 4 w 22"/>
              <a:gd name="T3" fmla="*/ 20 h 46"/>
              <a:gd name="T4" fmla="*/ 2 w 22"/>
              <a:gd name="T5" fmla="*/ 16 h 46"/>
              <a:gd name="T6" fmla="*/ 2 w 22"/>
              <a:gd name="T7" fmla="*/ 14 h 46"/>
              <a:gd name="T8" fmla="*/ 0 w 22"/>
              <a:gd name="T9" fmla="*/ 10 h 46"/>
              <a:gd name="T10" fmla="*/ 2 w 22"/>
              <a:gd name="T11" fmla="*/ 4 h 46"/>
              <a:gd name="T12" fmla="*/ 0 w 22"/>
              <a:gd name="T13" fmla="*/ 0 h 46"/>
              <a:gd name="T14" fmla="*/ 6 w 22"/>
              <a:gd name="T15" fmla="*/ 0 h 46"/>
              <a:gd name="T16" fmla="*/ 8 w 22"/>
              <a:gd name="T17" fmla="*/ 8 h 46"/>
              <a:gd name="T18" fmla="*/ 6 w 22"/>
              <a:gd name="T19" fmla="*/ 18 h 46"/>
              <a:gd name="T20" fmla="*/ 10 w 22"/>
              <a:gd name="T21" fmla="*/ 18 h 46"/>
              <a:gd name="T22" fmla="*/ 10 w 22"/>
              <a:gd name="T23" fmla="*/ 8 h 46"/>
              <a:gd name="T24" fmla="*/ 18 w 22"/>
              <a:gd name="T25" fmla="*/ 8 h 46"/>
              <a:gd name="T26" fmla="*/ 18 w 22"/>
              <a:gd name="T27" fmla="*/ 12 h 46"/>
              <a:gd name="T28" fmla="*/ 18 w 22"/>
              <a:gd name="T29" fmla="*/ 16 h 46"/>
              <a:gd name="T30" fmla="*/ 16 w 22"/>
              <a:gd name="T31" fmla="*/ 18 h 46"/>
              <a:gd name="T32" fmla="*/ 14 w 22"/>
              <a:gd name="T33" fmla="*/ 20 h 46"/>
              <a:gd name="T34" fmla="*/ 14 w 22"/>
              <a:gd name="T35" fmla="*/ 24 h 46"/>
              <a:gd name="T36" fmla="*/ 22 w 22"/>
              <a:gd name="T37" fmla="*/ 34 h 46"/>
              <a:gd name="T38" fmla="*/ 18 w 22"/>
              <a:gd name="T39" fmla="*/ 34 h 46"/>
              <a:gd name="T40" fmla="*/ 16 w 22"/>
              <a:gd name="T41" fmla="*/ 32 h 46"/>
              <a:gd name="T42" fmla="*/ 14 w 22"/>
              <a:gd name="T43" fmla="*/ 30 h 46"/>
              <a:gd name="T44" fmla="*/ 10 w 22"/>
              <a:gd name="T45" fmla="*/ 30 h 46"/>
              <a:gd name="T46" fmla="*/ 8 w 22"/>
              <a:gd name="T47" fmla="*/ 30 h 46"/>
              <a:gd name="T48" fmla="*/ 6 w 22"/>
              <a:gd name="T49" fmla="*/ 32 h 46"/>
              <a:gd name="T50" fmla="*/ 6 w 22"/>
              <a:gd name="T51" fmla="*/ 36 h 46"/>
              <a:gd name="T52" fmla="*/ 6 w 22"/>
              <a:gd name="T53" fmla="*/ 40 h 46"/>
              <a:gd name="T54" fmla="*/ 8 w 22"/>
              <a:gd name="T55" fmla="*/ 46 h 46"/>
              <a:gd name="T56" fmla="*/ 4 w 22"/>
              <a:gd name="T57" fmla="*/ 42 h 46"/>
              <a:gd name="T58" fmla="*/ 4 w 22"/>
              <a:gd name="T59" fmla="*/ 36 h 46"/>
              <a:gd name="T60" fmla="*/ 4 w 22"/>
              <a:gd name="T6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6">
                <a:moveTo>
                  <a:pt x="4" y="24"/>
                </a:moveTo>
                <a:lnTo>
                  <a:pt x="4" y="20"/>
                </a:lnTo>
                <a:lnTo>
                  <a:pt x="2" y="16"/>
                </a:lnTo>
                <a:lnTo>
                  <a:pt x="2" y="14"/>
                </a:lnTo>
                <a:lnTo>
                  <a:pt x="0" y="10"/>
                </a:lnTo>
                <a:lnTo>
                  <a:pt x="2" y="4"/>
                </a:lnTo>
                <a:lnTo>
                  <a:pt x="0" y="0"/>
                </a:lnTo>
                <a:lnTo>
                  <a:pt x="6" y="0"/>
                </a:lnTo>
                <a:lnTo>
                  <a:pt x="8" y="8"/>
                </a:lnTo>
                <a:lnTo>
                  <a:pt x="6" y="18"/>
                </a:lnTo>
                <a:lnTo>
                  <a:pt x="10" y="18"/>
                </a:lnTo>
                <a:lnTo>
                  <a:pt x="10" y="8"/>
                </a:lnTo>
                <a:lnTo>
                  <a:pt x="18" y="8"/>
                </a:lnTo>
                <a:lnTo>
                  <a:pt x="18" y="12"/>
                </a:lnTo>
                <a:lnTo>
                  <a:pt x="18" y="16"/>
                </a:lnTo>
                <a:lnTo>
                  <a:pt x="16" y="18"/>
                </a:lnTo>
                <a:lnTo>
                  <a:pt x="14" y="20"/>
                </a:lnTo>
                <a:lnTo>
                  <a:pt x="14" y="24"/>
                </a:lnTo>
                <a:lnTo>
                  <a:pt x="22" y="34"/>
                </a:lnTo>
                <a:lnTo>
                  <a:pt x="18" y="34"/>
                </a:lnTo>
                <a:lnTo>
                  <a:pt x="16" y="32"/>
                </a:lnTo>
                <a:lnTo>
                  <a:pt x="14" y="30"/>
                </a:lnTo>
                <a:lnTo>
                  <a:pt x="10" y="30"/>
                </a:lnTo>
                <a:lnTo>
                  <a:pt x="8" y="30"/>
                </a:lnTo>
                <a:lnTo>
                  <a:pt x="6" y="32"/>
                </a:lnTo>
                <a:lnTo>
                  <a:pt x="6" y="36"/>
                </a:lnTo>
                <a:lnTo>
                  <a:pt x="6" y="40"/>
                </a:lnTo>
                <a:lnTo>
                  <a:pt x="8" y="46"/>
                </a:lnTo>
                <a:lnTo>
                  <a:pt x="4" y="42"/>
                </a:lnTo>
                <a:lnTo>
                  <a:pt x="4" y="36"/>
                </a:lnTo>
                <a:lnTo>
                  <a:pt x="4" y="24"/>
                </a:lnTo>
                <a:close/>
              </a:path>
            </a:pathLst>
          </a:custGeom>
          <a:solidFill>
            <a:srgbClr val="FFFF99"/>
          </a:solidFill>
          <a:ln w="7938">
            <a:solidFill>
              <a:srgbClr val="000000"/>
            </a:solidFill>
            <a:prstDash val="solid"/>
            <a:round/>
            <a:headEnd/>
            <a:tailEnd/>
          </a:ln>
        </p:spPr>
        <p:txBody>
          <a:bodyPr/>
          <a:lstStyle/>
          <a:p>
            <a:endParaRPr lang="en-US"/>
          </a:p>
        </p:txBody>
      </p:sp>
      <p:sp>
        <p:nvSpPr>
          <p:cNvPr id="4349" name="Freeform 253"/>
          <p:cNvSpPr>
            <a:spLocks/>
          </p:cNvSpPr>
          <p:nvPr/>
        </p:nvSpPr>
        <p:spPr bwMode="auto">
          <a:xfrm>
            <a:off x="8704264" y="4282421"/>
            <a:ext cx="85725" cy="25400"/>
          </a:xfrm>
          <a:custGeom>
            <a:avLst/>
            <a:gdLst>
              <a:gd name="T0" fmla="*/ 54 w 54"/>
              <a:gd name="T1" fmla="*/ 12 h 16"/>
              <a:gd name="T2" fmla="*/ 52 w 54"/>
              <a:gd name="T3" fmla="*/ 12 h 16"/>
              <a:gd name="T4" fmla="*/ 46 w 54"/>
              <a:gd name="T5" fmla="*/ 12 h 16"/>
              <a:gd name="T6" fmla="*/ 42 w 54"/>
              <a:gd name="T7" fmla="*/ 10 h 16"/>
              <a:gd name="T8" fmla="*/ 38 w 54"/>
              <a:gd name="T9" fmla="*/ 14 h 16"/>
              <a:gd name="T10" fmla="*/ 32 w 54"/>
              <a:gd name="T11" fmla="*/ 16 h 16"/>
              <a:gd name="T12" fmla="*/ 22 w 54"/>
              <a:gd name="T13" fmla="*/ 16 h 16"/>
              <a:gd name="T14" fmla="*/ 18 w 54"/>
              <a:gd name="T15" fmla="*/ 16 h 16"/>
              <a:gd name="T16" fmla="*/ 16 w 54"/>
              <a:gd name="T17" fmla="*/ 14 h 16"/>
              <a:gd name="T18" fmla="*/ 14 w 54"/>
              <a:gd name="T19" fmla="*/ 10 h 16"/>
              <a:gd name="T20" fmla="*/ 10 w 54"/>
              <a:gd name="T21" fmla="*/ 12 h 16"/>
              <a:gd name="T22" fmla="*/ 6 w 54"/>
              <a:gd name="T23" fmla="*/ 14 h 16"/>
              <a:gd name="T24" fmla="*/ 2 w 54"/>
              <a:gd name="T25" fmla="*/ 12 h 16"/>
              <a:gd name="T26" fmla="*/ 0 w 54"/>
              <a:gd name="T27" fmla="*/ 10 h 16"/>
              <a:gd name="T28" fmla="*/ 2 w 54"/>
              <a:gd name="T29" fmla="*/ 6 h 16"/>
              <a:gd name="T30" fmla="*/ 6 w 54"/>
              <a:gd name="T31" fmla="*/ 4 h 16"/>
              <a:gd name="T32" fmla="*/ 12 w 54"/>
              <a:gd name="T33" fmla="*/ 2 h 16"/>
              <a:gd name="T34" fmla="*/ 16 w 54"/>
              <a:gd name="T35" fmla="*/ 2 h 16"/>
              <a:gd name="T36" fmla="*/ 16 w 54"/>
              <a:gd name="T37" fmla="*/ 6 h 16"/>
              <a:gd name="T38" fmla="*/ 36 w 54"/>
              <a:gd name="T39" fmla="*/ 10 h 16"/>
              <a:gd name="T40" fmla="*/ 42 w 54"/>
              <a:gd name="T41" fmla="*/ 10 h 16"/>
              <a:gd name="T42" fmla="*/ 38 w 54"/>
              <a:gd name="T43" fmla="*/ 6 h 16"/>
              <a:gd name="T44" fmla="*/ 36 w 54"/>
              <a:gd name="T45" fmla="*/ 4 h 16"/>
              <a:gd name="T46" fmla="*/ 38 w 54"/>
              <a:gd name="T47" fmla="*/ 2 h 16"/>
              <a:gd name="T48" fmla="*/ 42 w 54"/>
              <a:gd name="T49" fmla="*/ 0 h 16"/>
              <a:gd name="T50" fmla="*/ 46 w 54"/>
              <a:gd name="T51" fmla="*/ 4 h 16"/>
              <a:gd name="T52" fmla="*/ 54 w 54"/>
              <a:gd name="T53" fmla="*/ 8 h 16"/>
              <a:gd name="T54" fmla="*/ 54 w 54"/>
              <a:gd name="T55"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4" h="16">
                <a:moveTo>
                  <a:pt x="54" y="12"/>
                </a:moveTo>
                <a:lnTo>
                  <a:pt x="52" y="12"/>
                </a:lnTo>
                <a:lnTo>
                  <a:pt x="46" y="12"/>
                </a:lnTo>
                <a:lnTo>
                  <a:pt x="42" y="10"/>
                </a:lnTo>
                <a:lnTo>
                  <a:pt x="38" y="14"/>
                </a:lnTo>
                <a:lnTo>
                  <a:pt x="32" y="16"/>
                </a:lnTo>
                <a:lnTo>
                  <a:pt x="22" y="16"/>
                </a:lnTo>
                <a:lnTo>
                  <a:pt x="18" y="16"/>
                </a:lnTo>
                <a:lnTo>
                  <a:pt x="16" y="14"/>
                </a:lnTo>
                <a:lnTo>
                  <a:pt x="14" y="10"/>
                </a:lnTo>
                <a:lnTo>
                  <a:pt x="10" y="12"/>
                </a:lnTo>
                <a:lnTo>
                  <a:pt x="6" y="14"/>
                </a:lnTo>
                <a:lnTo>
                  <a:pt x="2" y="12"/>
                </a:lnTo>
                <a:lnTo>
                  <a:pt x="0" y="10"/>
                </a:lnTo>
                <a:lnTo>
                  <a:pt x="2" y="6"/>
                </a:lnTo>
                <a:lnTo>
                  <a:pt x="6" y="4"/>
                </a:lnTo>
                <a:lnTo>
                  <a:pt x="12" y="2"/>
                </a:lnTo>
                <a:lnTo>
                  <a:pt x="16" y="2"/>
                </a:lnTo>
                <a:lnTo>
                  <a:pt x="16" y="6"/>
                </a:lnTo>
                <a:lnTo>
                  <a:pt x="36" y="10"/>
                </a:lnTo>
                <a:lnTo>
                  <a:pt x="42" y="10"/>
                </a:lnTo>
                <a:lnTo>
                  <a:pt x="38" y="6"/>
                </a:lnTo>
                <a:lnTo>
                  <a:pt x="36" y="4"/>
                </a:lnTo>
                <a:lnTo>
                  <a:pt x="38" y="2"/>
                </a:lnTo>
                <a:lnTo>
                  <a:pt x="42" y="0"/>
                </a:lnTo>
                <a:lnTo>
                  <a:pt x="46" y="4"/>
                </a:lnTo>
                <a:lnTo>
                  <a:pt x="54" y="8"/>
                </a:lnTo>
                <a:lnTo>
                  <a:pt x="54" y="12"/>
                </a:lnTo>
                <a:close/>
              </a:path>
            </a:pathLst>
          </a:custGeom>
          <a:solidFill>
            <a:srgbClr val="FFFF99"/>
          </a:solidFill>
          <a:ln w="7938">
            <a:solidFill>
              <a:srgbClr val="000000"/>
            </a:solidFill>
            <a:prstDash val="solid"/>
            <a:round/>
            <a:headEnd/>
            <a:tailEnd/>
          </a:ln>
        </p:spPr>
        <p:txBody>
          <a:bodyPr/>
          <a:lstStyle/>
          <a:p>
            <a:endParaRPr lang="en-US"/>
          </a:p>
        </p:txBody>
      </p:sp>
      <p:sp>
        <p:nvSpPr>
          <p:cNvPr id="4350" name="Freeform 254"/>
          <p:cNvSpPr>
            <a:spLocks/>
          </p:cNvSpPr>
          <p:nvPr/>
        </p:nvSpPr>
        <p:spPr bwMode="auto">
          <a:xfrm>
            <a:off x="8923339" y="3644247"/>
            <a:ext cx="41275" cy="73025"/>
          </a:xfrm>
          <a:custGeom>
            <a:avLst/>
            <a:gdLst>
              <a:gd name="T0" fmla="*/ 24 w 26"/>
              <a:gd name="T1" fmla="*/ 30 h 46"/>
              <a:gd name="T2" fmla="*/ 14 w 26"/>
              <a:gd name="T3" fmla="*/ 30 h 46"/>
              <a:gd name="T4" fmla="*/ 16 w 26"/>
              <a:gd name="T5" fmla="*/ 38 h 46"/>
              <a:gd name="T6" fmla="*/ 20 w 26"/>
              <a:gd name="T7" fmla="*/ 42 h 46"/>
              <a:gd name="T8" fmla="*/ 20 w 26"/>
              <a:gd name="T9" fmla="*/ 46 h 46"/>
              <a:gd name="T10" fmla="*/ 14 w 26"/>
              <a:gd name="T11" fmla="*/ 46 h 46"/>
              <a:gd name="T12" fmla="*/ 12 w 26"/>
              <a:gd name="T13" fmla="*/ 46 h 46"/>
              <a:gd name="T14" fmla="*/ 10 w 26"/>
              <a:gd name="T15" fmla="*/ 44 h 46"/>
              <a:gd name="T16" fmla="*/ 10 w 26"/>
              <a:gd name="T17" fmla="*/ 40 h 46"/>
              <a:gd name="T18" fmla="*/ 12 w 26"/>
              <a:gd name="T19" fmla="*/ 38 h 46"/>
              <a:gd name="T20" fmla="*/ 12 w 26"/>
              <a:gd name="T21" fmla="*/ 34 h 46"/>
              <a:gd name="T22" fmla="*/ 8 w 26"/>
              <a:gd name="T23" fmla="*/ 34 h 46"/>
              <a:gd name="T24" fmla="*/ 6 w 26"/>
              <a:gd name="T25" fmla="*/ 32 h 46"/>
              <a:gd name="T26" fmla="*/ 2 w 26"/>
              <a:gd name="T27" fmla="*/ 26 h 46"/>
              <a:gd name="T28" fmla="*/ 2 w 26"/>
              <a:gd name="T29" fmla="*/ 24 h 46"/>
              <a:gd name="T30" fmla="*/ 10 w 26"/>
              <a:gd name="T31" fmla="*/ 24 h 46"/>
              <a:gd name="T32" fmla="*/ 12 w 26"/>
              <a:gd name="T33" fmla="*/ 22 h 46"/>
              <a:gd name="T34" fmla="*/ 14 w 26"/>
              <a:gd name="T35" fmla="*/ 20 h 46"/>
              <a:gd name="T36" fmla="*/ 12 w 26"/>
              <a:gd name="T37" fmla="*/ 14 h 46"/>
              <a:gd name="T38" fmla="*/ 6 w 26"/>
              <a:gd name="T39" fmla="*/ 10 h 46"/>
              <a:gd name="T40" fmla="*/ 2 w 26"/>
              <a:gd name="T41" fmla="*/ 6 h 46"/>
              <a:gd name="T42" fmla="*/ 0 w 26"/>
              <a:gd name="T43" fmla="*/ 2 h 46"/>
              <a:gd name="T44" fmla="*/ 4 w 26"/>
              <a:gd name="T45" fmla="*/ 0 h 46"/>
              <a:gd name="T46" fmla="*/ 12 w 26"/>
              <a:gd name="T47" fmla="*/ 0 h 46"/>
              <a:gd name="T48" fmla="*/ 18 w 26"/>
              <a:gd name="T49" fmla="*/ 2 h 46"/>
              <a:gd name="T50" fmla="*/ 18 w 26"/>
              <a:gd name="T51" fmla="*/ 8 h 46"/>
              <a:gd name="T52" fmla="*/ 22 w 26"/>
              <a:gd name="T53" fmla="*/ 8 h 46"/>
              <a:gd name="T54" fmla="*/ 22 w 26"/>
              <a:gd name="T55" fmla="*/ 18 h 46"/>
              <a:gd name="T56" fmla="*/ 26 w 26"/>
              <a:gd name="T57" fmla="*/ 24 h 46"/>
              <a:gd name="T58" fmla="*/ 24 w 26"/>
              <a:gd name="T59" fmla="*/ 3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 h="46">
                <a:moveTo>
                  <a:pt x="24" y="30"/>
                </a:moveTo>
                <a:lnTo>
                  <a:pt x="14" y="30"/>
                </a:lnTo>
                <a:lnTo>
                  <a:pt x="16" y="38"/>
                </a:lnTo>
                <a:lnTo>
                  <a:pt x="20" y="42"/>
                </a:lnTo>
                <a:lnTo>
                  <a:pt x="20" y="46"/>
                </a:lnTo>
                <a:lnTo>
                  <a:pt x="14" y="46"/>
                </a:lnTo>
                <a:lnTo>
                  <a:pt x="12" y="46"/>
                </a:lnTo>
                <a:lnTo>
                  <a:pt x="10" y="44"/>
                </a:lnTo>
                <a:lnTo>
                  <a:pt x="10" y="40"/>
                </a:lnTo>
                <a:lnTo>
                  <a:pt x="12" y="38"/>
                </a:lnTo>
                <a:lnTo>
                  <a:pt x="12" y="34"/>
                </a:lnTo>
                <a:lnTo>
                  <a:pt x="8" y="34"/>
                </a:lnTo>
                <a:lnTo>
                  <a:pt x="6" y="32"/>
                </a:lnTo>
                <a:lnTo>
                  <a:pt x="2" y="26"/>
                </a:lnTo>
                <a:lnTo>
                  <a:pt x="2" y="24"/>
                </a:lnTo>
                <a:lnTo>
                  <a:pt x="10" y="24"/>
                </a:lnTo>
                <a:lnTo>
                  <a:pt x="12" y="22"/>
                </a:lnTo>
                <a:lnTo>
                  <a:pt x="14" y="20"/>
                </a:lnTo>
                <a:lnTo>
                  <a:pt x="12" y="14"/>
                </a:lnTo>
                <a:lnTo>
                  <a:pt x="6" y="10"/>
                </a:lnTo>
                <a:lnTo>
                  <a:pt x="2" y="6"/>
                </a:lnTo>
                <a:lnTo>
                  <a:pt x="0" y="2"/>
                </a:lnTo>
                <a:lnTo>
                  <a:pt x="4" y="0"/>
                </a:lnTo>
                <a:lnTo>
                  <a:pt x="12" y="0"/>
                </a:lnTo>
                <a:lnTo>
                  <a:pt x="18" y="2"/>
                </a:lnTo>
                <a:lnTo>
                  <a:pt x="18" y="8"/>
                </a:lnTo>
                <a:lnTo>
                  <a:pt x="22" y="8"/>
                </a:lnTo>
                <a:lnTo>
                  <a:pt x="22" y="18"/>
                </a:lnTo>
                <a:lnTo>
                  <a:pt x="26" y="24"/>
                </a:lnTo>
                <a:lnTo>
                  <a:pt x="24" y="30"/>
                </a:lnTo>
                <a:close/>
              </a:path>
            </a:pathLst>
          </a:custGeom>
          <a:solidFill>
            <a:srgbClr val="FFFF99"/>
          </a:solidFill>
          <a:ln w="7938">
            <a:solidFill>
              <a:srgbClr val="000000"/>
            </a:solidFill>
            <a:prstDash val="solid"/>
            <a:round/>
            <a:headEnd/>
            <a:tailEnd/>
          </a:ln>
        </p:spPr>
        <p:txBody>
          <a:bodyPr/>
          <a:lstStyle/>
          <a:p>
            <a:endParaRPr lang="en-US"/>
          </a:p>
        </p:txBody>
      </p:sp>
      <p:sp>
        <p:nvSpPr>
          <p:cNvPr id="4351" name="Freeform 255"/>
          <p:cNvSpPr>
            <a:spLocks/>
          </p:cNvSpPr>
          <p:nvPr/>
        </p:nvSpPr>
        <p:spPr bwMode="auto">
          <a:xfrm>
            <a:off x="8859839" y="3663297"/>
            <a:ext cx="34925" cy="47625"/>
          </a:xfrm>
          <a:custGeom>
            <a:avLst/>
            <a:gdLst>
              <a:gd name="T0" fmla="*/ 4 w 22"/>
              <a:gd name="T1" fmla="*/ 2 h 30"/>
              <a:gd name="T2" fmla="*/ 8 w 22"/>
              <a:gd name="T3" fmla="*/ 4 h 30"/>
              <a:gd name="T4" fmla="*/ 14 w 22"/>
              <a:gd name="T5" fmla="*/ 6 h 30"/>
              <a:gd name="T6" fmla="*/ 20 w 22"/>
              <a:gd name="T7" fmla="*/ 8 h 30"/>
              <a:gd name="T8" fmla="*/ 22 w 22"/>
              <a:gd name="T9" fmla="*/ 12 h 30"/>
              <a:gd name="T10" fmla="*/ 20 w 22"/>
              <a:gd name="T11" fmla="*/ 18 h 30"/>
              <a:gd name="T12" fmla="*/ 14 w 22"/>
              <a:gd name="T13" fmla="*/ 24 h 30"/>
              <a:gd name="T14" fmla="*/ 2 w 22"/>
              <a:gd name="T15" fmla="*/ 30 h 30"/>
              <a:gd name="T16" fmla="*/ 2 w 22"/>
              <a:gd name="T17" fmla="*/ 16 h 30"/>
              <a:gd name="T18" fmla="*/ 0 w 22"/>
              <a:gd name="T19" fmla="*/ 4 h 30"/>
              <a:gd name="T20" fmla="*/ 2 w 22"/>
              <a:gd name="T21" fmla="*/ 2 h 30"/>
              <a:gd name="T22" fmla="*/ 4 w 22"/>
              <a:gd name="T23" fmla="*/ 0 h 30"/>
              <a:gd name="T24" fmla="*/ 8 w 22"/>
              <a:gd name="T25" fmla="*/ 4 h 30"/>
              <a:gd name="T26" fmla="*/ 4 w 22"/>
              <a:gd name="T2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30">
                <a:moveTo>
                  <a:pt x="4" y="2"/>
                </a:moveTo>
                <a:lnTo>
                  <a:pt x="8" y="4"/>
                </a:lnTo>
                <a:lnTo>
                  <a:pt x="14" y="6"/>
                </a:lnTo>
                <a:lnTo>
                  <a:pt x="20" y="8"/>
                </a:lnTo>
                <a:lnTo>
                  <a:pt x="22" y="12"/>
                </a:lnTo>
                <a:lnTo>
                  <a:pt x="20" y="18"/>
                </a:lnTo>
                <a:lnTo>
                  <a:pt x="14" y="24"/>
                </a:lnTo>
                <a:lnTo>
                  <a:pt x="2" y="30"/>
                </a:lnTo>
                <a:lnTo>
                  <a:pt x="2" y="16"/>
                </a:lnTo>
                <a:lnTo>
                  <a:pt x="0" y="4"/>
                </a:lnTo>
                <a:lnTo>
                  <a:pt x="2" y="2"/>
                </a:lnTo>
                <a:lnTo>
                  <a:pt x="4" y="0"/>
                </a:lnTo>
                <a:lnTo>
                  <a:pt x="8" y="4"/>
                </a:lnTo>
                <a:lnTo>
                  <a:pt x="4" y="2"/>
                </a:lnTo>
                <a:close/>
              </a:path>
            </a:pathLst>
          </a:custGeom>
          <a:solidFill>
            <a:srgbClr val="FFFF99"/>
          </a:solidFill>
          <a:ln w="7938">
            <a:solidFill>
              <a:srgbClr val="000000"/>
            </a:solidFill>
            <a:prstDash val="solid"/>
            <a:round/>
            <a:headEnd/>
            <a:tailEnd/>
          </a:ln>
        </p:spPr>
        <p:txBody>
          <a:bodyPr/>
          <a:lstStyle/>
          <a:p>
            <a:endParaRPr lang="en-US"/>
          </a:p>
        </p:txBody>
      </p:sp>
      <p:sp>
        <p:nvSpPr>
          <p:cNvPr id="4352" name="Freeform 256"/>
          <p:cNvSpPr>
            <a:spLocks/>
          </p:cNvSpPr>
          <p:nvPr/>
        </p:nvSpPr>
        <p:spPr bwMode="auto">
          <a:xfrm>
            <a:off x="8882063" y="3695046"/>
            <a:ext cx="31750" cy="57150"/>
          </a:xfrm>
          <a:custGeom>
            <a:avLst/>
            <a:gdLst>
              <a:gd name="T0" fmla="*/ 20 w 20"/>
              <a:gd name="T1" fmla="*/ 6 h 36"/>
              <a:gd name="T2" fmla="*/ 18 w 20"/>
              <a:gd name="T3" fmla="*/ 12 h 36"/>
              <a:gd name="T4" fmla="*/ 16 w 20"/>
              <a:gd name="T5" fmla="*/ 16 h 36"/>
              <a:gd name="T6" fmla="*/ 14 w 20"/>
              <a:gd name="T7" fmla="*/ 20 h 36"/>
              <a:gd name="T8" fmla="*/ 14 w 20"/>
              <a:gd name="T9" fmla="*/ 26 h 36"/>
              <a:gd name="T10" fmla="*/ 14 w 20"/>
              <a:gd name="T11" fmla="*/ 28 h 36"/>
              <a:gd name="T12" fmla="*/ 14 w 20"/>
              <a:gd name="T13" fmla="*/ 30 h 36"/>
              <a:gd name="T14" fmla="*/ 16 w 20"/>
              <a:gd name="T15" fmla="*/ 34 h 36"/>
              <a:gd name="T16" fmla="*/ 16 w 20"/>
              <a:gd name="T17" fmla="*/ 36 h 36"/>
              <a:gd name="T18" fmla="*/ 12 w 20"/>
              <a:gd name="T19" fmla="*/ 36 h 36"/>
              <a:gd name="T20" fmla="*/ 6 w 20"/>
              <a:gd name="T21" fmla="*/ 30 h 36"/>
              <a:gd name="T22" fmla="*/ 2 w 20"/>
              <a:gd name="T23" fmla="*/ 26 h 36"/>
              <a:gd name="T24" fmla="*/ 0 w 20"/>
              <a:gd name="T25" fmla="*/ 20 h 36"/>
              <a:gd name="T26" fmla="*/ 2 w 20"/>
              <a:gd name="T27" fmla="*/ 18 h 36"/>
              <a:gd name="T28" fmla="*/ 6 w 20"/>
              <a:gd name="T29" fmla="*/ 18 h 36"/>
              <a:gd name="T30" fmla="*/ 6 w 20"/>
              <a:gd name="T31" fmla="*/ 8 h 36"/>
              <a:gd name="T32" fmla="*/ 8 w 20"/>
              <a:gd name="T33" fmla="*/ 2 h 36"/>
              <a:gd name="T34" fmla="*/ 10 w 20"/>
              <a:gd name="T35" fmla="*/ 0 h 36"/>
              <a:gd name="T36" fmla="*/ 14 w 20"/>
              <a:gd name="T37" fmla="*/ 0 h 36"/>
              <a:gd name="T38" fmla="*/ 18 w 20"/>
              <a:gd name="T39" fmla="*/ 2 h 36"/>
              <a:gd name="T40" fmla="*/ 20 w 20"/>
              <a:gd name="T41" fmla="*/ 4 h 36"/>
              <a:gd name="T42" fmla="*/ 20 w 20"/>
              <a:gd name="T43"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36">
                <a:moveTo>
                  <a:pt x="20" y="6"/>
                </a:moveTo>
                <a:lnTo>
                  <a:pt x="18" y="12"/>
                </a:lnTo>
                <a:lnTo>
                  <a:pt x="16" y="16"/>
                </a:lnTo>
                <a:lnTo>
                  <a:pt x="14" y="20"/>
                </a:lnTo>
                <a:lnTo>
                  <a:pt x="14" y="26"/>
                </a:lnTo>
                <a:lnTo>
                  <a:pt x="14" y="28"/>
                </a:lnTo>
                <a:lnTo>
                  <a:pt x="14" y="30"/>
                </a:lnTo>
                <a:lnTo>
                  <a:pt x="16" y="34"/>
                </a:lnTo>
                <a:lnTo>
                  <a:pt x="16" y="36"/>
                </a:lnTo>
                <a:lnTo>
                  <a:pt x="12" y="36"/>
                </a:lnTo>
                <a:lnTo>
                  <a:pt x="6" y="30"/>
                </a:lnTo>
                <a:lnTo>
                  <a:pt x="2" y="26"/>
                </a:lnTo>
                <a:lnTo>
                  <a:pt x="0" y="20"/>
                </a:lnTo>
                <a:lnTo>
                  <a:pt x="2" y="18"/>
                </a:lnTo>
                <a:lnTo>
                  <a:pt x="6" y="18"/>
                </a:lnTo>
                <a:lnTo>
                  <a:pt x="6" y="8"/>
                </a:lnTo>
                <a:lnTo>
                  <a:pt x="8" y="2"/>
                </a:lnTo>
                <a:lnTo>
                  <a:pt x="10" y="0"/>
                </a:lnTo>
                <a:lnTo>
                  <a:pt x="14" y="0"/>
                </a:lnTo>
                <a:lnTo>
                  <a:pt x="18" y="2"/>
                </a:lnTo>
                <a:lnTo>
                  <a:pt x="20" y="4"/>
                </a:lnTo>
                <a:lnTo>
                  <a:pt x="20" y="6"/>
                </a:lnTo>
                <a:close/>
              </a:path>
            </a:pathLst>
          </a:custGeom>
          <a:solidFill>
            <a:srgbClr val="FFFF99"/>
          </a:solidFill>
          <a:ln w="7938">
            <a:solidFill>
              <a:srgbClr val="000000"/>
            </a:solidFill>
            <a:prstDash val="solid"/>
            <a:round/>
            <a:headEnd/>
            <a:tailEnd/>
          </a:ln>
        </p:spPr>
        <p:txBody>
          <a:bodyPr/>
          <a:lstStyle/>
          <a:p>
            <a:endParaRPr lang="en-US"/>
          </a:p>
        </p:txBody>
      </p:sp>
      <p:sp>
        <p:nvSpPr>
          <p:cNvPr id="4353" name="Freeform 257"/>
          <p:cNvSpPr>
            <a:spLocks/>
          </p:cNvSpPr>
          <p:nvPr/>
        </p:nvSpPr>
        <p:spPr bwMode="auto">
          <a:xfrm>
            <a:off x="8907463" y="3695046"/>
            <a:ext cx="19050" cy="38100"/>
          </a:xfrm>
          <a:custGeom>
            <a:avLst/>
            <a:gdLst>
              <a:gd name="T0" fmla="*/ 12 w 12"/>
              <a:gd name="T1" fmla="*/ 0 h 24"/>
              <a:gd name="T2" fmla="*/ 10 w 12"/>
              <a:gd name="T3" fmla="*/ 8 h 24"/>
              <a:gd name="T4" fmla="*/ 8 w 12"/>
              <a:gd name="T5" fmla="*/ 12 h 24"/>
              <a:gd name="T6" fmla="*/ 6 w 12"/>
              <a:gd name="T7" fmla="*/ 18 h 24"/>
              <a:gd name="T8" fmla="*/ 4 w 12"/>
              <a:gd name="T9" fmla="*/ 24 h 24"/>
              <a:gd name="T10" fmla="*/ 0 w 12"/>
              <a:gd name="T11" fmla="*/ 24 h 24"/>
              <a:gd name="T12" fmla="*/ 4 w 12"/>
              <a:gd name="T13" fmla="*/ 14 h 24"/>
              <a:gd name="T14" fmla="*/ 6 w 12"/>
              <a:gd name="T15" fmla="*/ 8 h 24"/>
              <a:gd name="T16" fmla="*/ 6 w 12"/>
              <a:gd name="T17" fmla="*/ 0 h 24"/>
              <a:gd name="T18" fmla="*/ 12 w 12"/>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24">
                <a:moveTo>
                  <a:pt x="12" y="0"/>
                </a:moveTo>
                <a:lnTo>
                  <a:pt x="10" y="8"/>
                </a:lnTo>
                <a:lnTo>
                  <a:pt x="8" y="12"/>
                </a:lnTo>
                <a:lnTo>
                  <a:pt x="6" y="18"/>
                </a:lnTo>
                <a:lnTo>
                  <a:pt x="4" y="24"/>
                </a:lnTo>
                <a:lnTo>
                  <a:pt x="0" y="24"/>
                </a:lnTo>
                <a:lnTo>
                  <a:pt x="4" y="14"/>
                </a:lnTo>
                <a:lnTo>
                  <a:pt x="6" y="8"/>
                </a:lnTo>
                <a:lnTo>
                  <a:pt x="6" y="0"/>
                </a:lnTo>
                <a:lnTo>
                  <a:pt x="12" y="0"/>
                </a:lnTo>
                <a:close/>
              </a:path>
            </a:pathLst>
          </a:custGeom>
          <a:solidFill>
            <a:srgbClr val="FFFF99"/>
          </a:solidFill>
          <a:ln w="7938">
            <a:solidFill>
              <a:srgbClr val="000000"/>
            </a:solidFill>
            <a:prstDash val="solid"/>
            <a:round/>
            <a:headEnd/>
            <a:tailEnd/>
          </a:ln>
        </p:spPr>
        <p:txBody>
          <a:bodyPr/>
          <a:lstStyle/>
          <a:p>
            <a:endParaRPr lang="en-US"/>
          </a:p>
        </p:txBody>
      </p:sp>
      <p:sp>
        <p:nvSpPr>
          <p:cNvPr id="4354" name="Freeform 258"/>
          <p:cNvSpPr>
            <a:spLocks/>
          </p:cNvSpPr>
          <p:nvPr/>
        </p:nvSpPr>
        <p:spPr bwMode="auto">
          <a:xfrm>
            <a:off x="8916989" y="3720446"/>
            <a:ext cx="22225" cy="19050"/>
          </a:xfrm>
          <a:custGeom>
            <a:avLst/>
            <a:gdLst>
              <a:gd name="T0" fmla="*/ 14 w 14"/>
              <a:gd name="T1" fmla="*/ 0 h 12"/>
              <a:gd name="T2" fmla="*/ 12 w 14"/>
              <a:gd name="T3" fmla="*/ 4 h 12"/>
              <a:gd name="T4" fmla="*/ 10 w 14"/>
              <a:gd name="T5" fmla="*/ 8 h 12"/>
              <a:gd name="T6" fmla="*/ 8 w 14"/>
              <a:gd name="T7" fmla="*/ 10 h 12"/>
              <a:gd name="T8" fmla="*/ 4 w 14"/>
              <a:gd name="T9" fmla="*/ 12 h 12"/>
              <a:gd name="T10" fmla="*/ 2 w 14"/>
              <a:gd name="T11" fmla="*/ 10 h 12"/>
              <a:gd name="T12" fmla="*/ 0 w 14"/>
              <a:gd name="T13" fmla="*/ 8 h 12"/>
              <a:gd name="T14" fmla="*/ 2 w 14"/>
              <a:gd name="T15" fmla="*/ 4 h 12"/>
              <a:gd name="T16" fmla="*/ 6 w 14"/>
              <a:gd name="T17" fmla="*/ 0 h 12"/>
              <a:gd name="T18" fmla="*/ 10 w 14"/>
              <a:gd name="T19" fmla="*/ 0 h 12"/>
              <a:gd name="T20" fmla="*/ 14 w 14"/>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2">
                <a:moveTo>
                  <a:pt x="14" y="0"/>
                </a:moveTo>
                <a:lnTo>
                  <a:pt x="12" y="4"/>
                </a:lnTo>
                <a:lnTo>
                  <a:pt x="10" y="8"/>
                </a:lnTo>
                <a:lnTo>
                  <a:pt x="8" y="10"/>
                </a:lnTo>
                <a:lnTo>
                  <a:pt x="4" y="12"/>
                </a:lnTo>
                <a:lnTo>
                  <a:pt x="2" y="10"/>
                </a:lnTo>
                <a:lnTo>
                  <a:pt x="0" y="8"/>
                </a:lnTo>
                <a:lnTo>
                  <a:pt x="2" y="4"/>
                </a:lnTo>
                <a:lnTo>
                  <a:pt x="6" y="0"/>
                </a:lnTo>
                <a:lnTo>
                  <a:pt x="10" y="0"/>
                </a:lnTo>
                <a:lnTo>
                  <a:pt x="14" y="0"/>
                </a:lnTo>
                <a:close/>
              </a:path>
            </a:pathLst>
          </a:custGeom>
          <a:solidFill>
            <a:srgbClr val="FFFF99"/>
          </a:solidFill>
          <a:ln w="7938">
            <a:solidFill>
              <a:srgbClr val="000000"/>
            </a:solidFill>
            <a:prstDash val="solid"/>
            <a:round/>
            <a:headEnd/>
            <a:tailEnd/>
          </a:ln>
        </p:spPr>
        <p:txBody>
          <a:bodyPr/>
          <a:lstStyle/>
          <a:p>
            <a:endParaRPr lang="en-US"/>
          </a:p>
        </p:txBody>
      </p:sp>
      <p:sp>
        <p:nvSpPr>
          <p:cNvPr id="4355" name="Freeform 259"/>
          <p:cNvSpPr>
            <a:spLocks/>
          </p:cNvSpPr>
          <p:nvPr/>
        </p:nvSpPr>
        <p:spPr bwMode="auto">
          <a:xfrm>
            <a:off x="8894764" y="3644246"/>
            <a:ext cx="22225" cy="25400"/>
          </a:xfrm>
          <a:custGeom>
            <a:avLst/>
            <a:gdLst>
              <a:gd name="T0" fmla="*/ 0 w 14"/>
              <a:gd name="T1" fmla="*/ 8 h 16"/>
              <a:gd name="T2" fmla="*/ 0 w 14"/>
              <a:gd name="T3" fmla="*/ 0 h 16"/>
              <a:gd name="T4" fmla="*/ 4 w 14"/>
              <a:gd name="T5" fmla="*/ 0 h 16"/>
              <a:gd name="T6" fmla="*/ 8 w 14"/>
              <a:gd name="T7" fmla="*/ 4 h 16"/>
              <a:gd name="T8" fmla="*/ 10 w 14"/>
              <a:gd name="T9" fmla="*/ 6 h 16"/>
              <a:gd name="T10" fmla="*/ 14 w 14"/>
              <a:gd name="T11" fmla="*/ 10 h 16"/>
              <a:gd name="T12" fmla="*/ 14 w 14"/>
              <a:gd name="T13" fmla="*/ 14 h 16"/>
              <a:gd name="T14" fmla="*/ 14 w 14"/>
              <a:gd name="T15" fmla="*/ 16 h 16"/>
              <a:gd name="T16" fmla="*/ 12 w 14"/>
              <a:gd name="T17" fmla="*/ 14 h 16"/>
              <a:gd name="T18" fmla="*/ 8 w 14"/>
              <a:gd name="T19" fmla="*/ 8 h 16"/>
              <a:gd name="T20" fmla="*/ 0 w 14"/>
              <a:gd name="T21"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6">
                <a:moveTo>
                  <a:pt x="0" y="8"/>
                </a:moveTo>
                <a:lnTo>
                  <a:pt x="0" y="0"/>
                </a:lnTo>
                <a:lnTo>
                  <a:pt x="4" y="0"/>
                </a:lnTo>
                <a:lnTo>
                  <a:pt x="8" y="4"/>
                </a:lnTo>
                <a:lnTo>
                  <a:pt x="10" y="6"/>
                </a:lnTo>
                <a:lnTo>
                  <a:pt x="14" y="10"/>
                </a:lnTo>
                <a:lnTo>
                  <a:pt x="14" y="14"/>
                </a:lnTo>
                <a:lnTo>
                  <a:pt x="14" y="16"/>
                </a:lnTo>
                <a:lnTo>
                  <a:pt x="12" y="14"/>
                </a:lnTo>
                <a:lnTo>
                  <a:pt x="8" y="8"/>
                </a:lnTo>
                <a:lnTo>
                  <a:pt x="0" y="8"/>
                </a:lnTo>
                <a:close/>
              </a:path>
            </a:pathLst>
          </a:custGeom>
          <a:solidFill>
            <a:srgbClr val="FFFF99"/>
          </a:solidFill>
          <a:ln w="7938">
            <a:solidFill>
              <a:srgbClr val="000000"/>
            </a:solidFill>
            <a:prstDash val="solid"/>
            <a:round/>
            <a:headEnd/>
            <a:tailEnd/>
          </a:ln>
        </p:spPr>
        <p:txBody>
          <a:bodyPr/>
          <a:lstStyle/>
          <a:p>
            <a:endParaRPr lang="en-US"/>
          </a:p>
        </p:txBody>
      </p:sp>
      <p:sp>
        <p:nvSpPr>
          <p:cNvPr id="4356" name="Freeform 260"/>
          <p:cNvSpPr>
            <a:spLocks/>
          </p:cNvSpPr>
          <p:nvPr/>
        </p:nvSpPr>
        <p:spPr bwMode="auto">
          <a:xfrm>
            <a:off x="8815388" y="3615672"/>
            <a:ext cx="31750" cy="34925"/>
          </a:xfrm>
          <a:custGeom>
            <a:avLst/>
            <a:gdLst>
              <a:gd name="T0" fmla="*/ 16 w 20"/>
              <a:gd name="T1" fmla="*/ 22 h 22"/>
              <a:gd name="T2" fmla="*/ 12 w 20"/>
              <a:gd name="T3" fmla="*/ 18 h 22"/>
              <a:gd name="T4" fmla="*/ 6 w 20"/>
              <a:gd name="T5" fmla="*/ 12 h 22"/>
              <a:gd name="T6" fmla="*/ 0 w 20"/>
              <a:gd name="T7" fmla="*/ 0 h 22"/>
              <a:gd name="T8" fmla="*/ 6 w 20"/>
              <a:gd name="T9" fmla="*/ 0 h 22"/>
              <a:gd name="T10" fmla="*/ 14 w 20"/>
              <a:gd name="T11" fmla="*/ 4 h 22"/>
              <a:gd name="T12" fmla="*/ 18 w 20"/>
              <a:gd name="T13" fmla="*/ 6 h 22"/>
              <a:gd name="T14" fmla="*/ 20 w 20"/>
              <a:gd name="T15" fmla="*/ 10 h 22"/>
              <a:gd name="T16" fmla="*/ 20 w 20"/>
              <a:gd name="T17" fmla="*/ 14 h 22"/>
              <a:gd name="T18" fmla="*/ 20 w 20"/>
              <a:gd name="T19" fmla="*/ 18 h 22"/>
              <a:gd name="T20" fmla="*/ 18 w 20"/>
              <a:gd name="T21" fmla="*/ 22 h 22"/>
              <a:gd name="T22" fmla="*/ 16 w 20"/>
              <a:gd name="T23"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22">
                <a:moveTo>
                  <a:pt x="16" y="22"/>
                </a:moveTo>
                <a:lnTo>
                  <a:pt x="12" y="18"/>
                </a:lnTo>
                <a:lnTo>
                  <a:pt x="6" y="12"/>
                </a:lnTo>
                <a:lnTo>
                  <a:pt x="0" y="0"/>
                </a:lnTo>
                <a:lnTo>
                  <a:pt x="6" y="0"/>
                </a:lnTo>
                <a:lnTo>
                  <a:pt x="14" y="4"/>
                </a:lnTo>
                <a:lnTo>
                  <a:pt x="18" y="6"/>
                </a:lnTo>
                <a:lnTo>
                  <a:pt x="20" y="10"/>
                </a:lnTo>
                <a:lnTo>
                  <a:pt x="20" y="14"/>
                </a:lnTo>
                <a:lnTo>
                  <a:pt x="20" y="18"/>
                </a:lnTo>
                <a:lnTo>
                  <a:pt x="18" y="22"/>
                </a:lnTo>
                <a:lnTo>
                  <a:pt x="16" y="22"/>
                </a:lnTo>
                <a:close/>
              </a:path>
            </a:pathLst>
          </a:custGeom>
          <a:solidFill>
            <a:srgbClr val="FFFF99"/>
          </a:solidFill>
          <a:ln w="7938">
            <a:solidFill>
              <a:srgbClr val="000000"/>
            </a:solidFill>
            <a:prstDash val="solid"/>
            <a:round/>
            <a:headEnd/>
            <a:tailEnd/>
          </a:ln>
        </p:spPr>
        <p:txBody>
          <a:bodyPr/>
          <a:lstStyle/>
          <a:p>
            <a:endParaRPr lang="en-US"/>
          </a:p>
        </p:txBody>
      </p:sp>
      <p:sp>
        <p:nvSpPr>
          <p:cNvPr id="4357" name="Freeform 261"/>
          <p:cNvSpPr>
            <a:spLocks/>
          </p:cNvSpPr>
          <p:nvPr/>
        </p:nvSpPr>
        <p:spPr bwMode="auto">
          <a:xfrm>
            <a:off x="8850314" y="3618847"/>
            <a:ext cx="9525" cy="3175"/>
          </a:xfrm>
          <a:custGeom>
            <a:avLst/>
            <a:gdLst>
              <a:gd name="T0" fmla="*/ 0 w 6"/>
              <a:gd name="T1" fmla="*/ 2 h 2"/>
              <a:gd name="T2" fmla="*/ 4 w 6"/>
              <a:gd name="T3" fmla="*/ 2 h 2"/>
              <a:gd name="T4" fmla="*/ 6 w 6"/>
              <a:gd name="T5" fmla="*/ 2 h 2"/>
              <a:gd name="T6" fmla="*/ 4 w 6"/>
              <a:gd name="T7" fmla="*/ 0 h 2"/>
              <a:gd name="T8" fmla="*/ 0 w 6"/>
              <a:gd name="T9" fmla="*/ 2 h 2"/>
            </a:gdLst>
            <a:ahLst/>
            <a:cxnLst>
              <a:cxn ang="0">
                <a:pos x="T0" y="T1"/>
              </a:cxn>
              <a:cxn ang="0">
                <a:pos x="T2" y="T3"/>
              </a:cxn>
              <a:cxn ang="0">
                <a:pos x="T4" y="T5"/>
              </a:cxn>
              <a:cxn ang="0">
                <a:pos x="T6" y="T7"/>
              </a:cxn>
              <a:cxn ang="0">
                <a:pos x="T8" y="T9"/>
              </a:cxn>
            </a:cxnLst>
            <a:rect l="0" t="0" r="r" b="b"/>
            <a:pathLst>
              <a:path w="6" h="2">
                <a:moveTo>
                  <a:pt x="0" y="2"/>
                </a:moveTo>
                <a:lnTo>
                  <a:pt x="4" y="2"/>
                </a:lnTo>
                <a:lnTo>
                  <a:pt x="6" y="2"/>
                </a:lnTo>
                <a:lnTo>
                  <a:pt x="4" y="0"/>
                </a:lnTo>
                <a:lnTo>
                  <a:pt x="0" y="2"/>
                </a:lnTo>
                <a:close/>
              </a:path>
            </a:pathLst>
          </a:custGeom>
          <a:solidFill>
            <a:srgbClr val="FFFF99"/>
          </a:solidFill>
          <a:ln w="7938">
            <a:solidFill>
              <a:srgbClr val="000000"/>
            </a:solidFill>
            <a:prstDash val="solid"/>
            <a:round/>
            <a:headEnd/>
            <a:tailEnd/>
          </a:ln>
        </p:spPr>
        <p:txBody>
          <a:bodyPr/>
          <a:lstStyle/>
          <a:p>
            <a:endParaRPr lang="en-US"/>
          </a:p>
        </p:txBody>
      </p:sp>
      <p:sp>
        <p:nvSpPr>
          <p:cNvPr id="4358" name="Freeform 262"/>
          <p:cNvSpPr>
            <a:spLocks/>
          </p:cNvSpPr>
          <p:nvPr/>
        </p:nvSpPr>
        <p:spPr bwMode="auto">
          <a:xfrm>
            <a:off x="9815513" y="4241146"/>
            <a:ext cx="25400" cy="25400"/>
          </a:xfrm>
          <a:custGeom>
            <a:avLst/>
            <a:gdLst>
              <a:gd name="T0" fmla="*/ 16 w 16"/>
              <a:gd name="T1" fmla="*/ 12 h 16"/>
              <a:gd name="T2" fmla="*/ 14 w 16"/>
              <a:gd name="T3" fmla="*/ 14 h 16"/>
              <a:gd name="T4" fmla="*/ 12 w 16"/>
              <a:gd name="T5" fmla="*/ 16 h 16"/>
              <a:gd name="T6" fmla="*/ 8 w 16"/>
              <a:gd name="T7" fmla="*/ 14 h 16"/>
              <a:gd name="T8" fmla="*/ 4 w 16"/>
              <a:gd name="T9" fmla="*/ 12 h 16"/>
              <a:gd name="T10" fmla="*/ 0 w 16"/>
              <a:gd name="T11" fmla="*/ 4 h 16"/>
              <a:gd name="T12" fmla="*/ 0 w 16"/>
              <a:gd name="T13" fmla="*/ 0 h 16"/>
              <a:gd name="T14" fmla="*/ 8 w 16"/>
              <a:gd name="T15" fmla="*/ 4 h 16"/>
              <a:gd name="T16" fmla="*/ 14 w 16"/>
              <a:gd name="T17" fmla="*/ 8 h 16"/>
              <a:gd name="T18" fmla="*/ 16 w 16"/>
              <a:gd name="T19"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16" y="12"/>
                </a:moveTo>
                <a:lnTo>
                  <a:pt x="14" y="14"/>
                </a:lnTo>
                <a:lnTo>
                  <a:pt x="12" y="16"/>
                </a:lnTo>
                <a:lnTo>
                  <a:pt x="8" y="14"/>
                </a:lnTo>
                <a:lnTo>
                  <a:pt x="4" y="12"/>
                </a:lnTo>
                <a:lnTo>
                  <a:pt x="0" y="4"/>
                </a:lnTo>
                <a:lnTo>
                  <a:pt x="0" y="0"/>
                </a:lnTo>
                <a:lnTo>
                  <a:pt x="8" y="4"/>
                </a:lnTo>
                <a:lnTo>
                  <a:pt x="14" y="8"/>
                </a:lnTo>
                <a:lnTo>
                  <a:pt x="16" y="12"/>
                </a:lnTo>
                <a:close/>
              </a:path>
            </a:pathLst>
          </a:custGeom>
          <a:solidFill>
            <a:srgbClr val="FFFF99"/>
          </a:solidFill>
          <a:ln w="7938">
            <a:solidFill>
              <a:srgbClr val="000000"/>
            </a:solidFill>
            <a:prstDash val="solid"/>
            <a:round/>
            <a:headEnd/>
            <a:tailEnd/>
          </a:ln>
        </p:spPr>
        <p:txBody>
          <a:bodyPr/>
          <a:lstStyle/>
          <a:p>
            <a:endParaRPr lang="en-US"/>
          </a:p>
        </p:txBody>
      </p:sp>
      <p:sp>
        <p:nvSpPr>
          <p:cNvPr id="4359" name="Freeform 263"/>
          <p:cNvSpPr>
            <a:spLocks/>
          </p:cNvSpPr>
          <p:nvPr/>
        </p:nvSpPr>
        <p:spPr bwMode="auto">
          <a:xfrm>
            <a:off x="9939339" y="4355446"/>
            <a:ext cx="28575" cy="19050"/>
          </a:xfrm>
          <a:custGeom>
            <a:avLst/>
            <a:gdLst>
              <a:gd name="T0" fmla="*/ 18 w 18"/>
              <a:gd name="T1" fmla="*/ 12 h 12"/>
              <a:gd name="T2" fmla="*/ 10 w 18"/>
              <a:gd name="T3" fmla="*/ 12 h 12"/>
              <a:gd name="T4" fmla="*/ 4 w 18"/>
              <a:gd name="T5" fmla="*/ 8 h 12"/>
              <a:gd name="T6" fmla="*/ 0 w 18"/>
              <a:gd name="T7" fmla="*/ 2 h 12"/>
              <a:gd name="T8" fmla="*/ 0 w 18"/>
              <a:gd name="T9" fmla="*/ 0 h 12"/>
              <a:gd name="T10" fmla="*/ 6 w 18"/>
              <a:gd name="T11" fmla="*/ 0 h 12"/>
              <a:gd name="T12" fmla="*/ 12 w 18"/>
              <a:gd name="T13" fmla="*/ 4 h 12"/>
              <a:gd name="T14" fmla="*/ 16 w 18"/>
              <a:gd name="T15" fmla="*/ 6 h 12"/>
              <a:gd name="T16" fmla="*/ 18 w 18"/>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2">
                <a:moveTo>
                  <a:pt x="18" y="12"/>
                </a:moveTo>
                <a:lnTo>
                  <a:pt x="10" y="12"/>
                </a:lnTo>
                <a:lnTo>
                  <a:pt x="4" y="8"/>
                </a:lnTo>
                <a:lnTo>
                  <a:pt x="0" y="2"/>
                </a:lnTo>
                <a:lnTo>
                  <a:pt x="0" y="0"/>
                </a:lnTo>
                <a:lnTo>
                  <a:pt x="6" y="0"/>
                </a:lnTo>
                <a:lnTo>
                  <a:pt x="12" y="4"/>
                </a:lnTo>
                <a:lnTo>
                  <a:pt x="16" y="6"/>
                </a:lnTo>
                <a:lnTo>
                  <a:pt x="18" y="12"/>
                </a:lnTo>
                <a:close/>
              </a:path>
            </a:pathLst>
          </a:custGeom>
          <a:solidFill>
            <a:srgbClr val="FFFF99"/>
          </a:solidFill>
          <a:ln w="7938">
            <a:solidFill>
              <a:srgbClr val="000000"/>
            </a:solidFill>
            <a:prstDash val="solid"/>
            <a:round/>
            <a:headEnd/>
            <a:tailEnd/>
          </a:ln>
        </p:spPr>
        <p:txBody>
          <a:bodyPr/>
          <a:lstStyle/>
          <a:p>
            <a:endParaRPr lang="en-US"/>
          </a:p>
        </p:txBody>
      </p:sp>
      <p:sp>
        <p:nvSpPr>
          <p:cNvPr id="4360" name="Freeform 264"/>
          <p:cNvSpPr>
            <a:spLocks/>
          </p:cNvSpPr>
          <p:nvPr/>
        </p:nvSpPr>
        <p:spPr bwMode="auto">
          <a:xfrm>
            <a:off x="9891714" y="4326871"/>
            <a:ext cx="34925" cy="19050"/>
          </a:xfrm>
          <a:custGeom>
            <a:avLst/>
            <a:gdLst>
              <a:gd name="T0" fmla="*/ 22 w 22"/>
              <a:gd name="T1" fmla="*/ 8 h 12"/>
              <a:gd name="T2" fmla="*/ 20 w 22"/>
              <a:gd name="T3" fmla="*/ 12 h 12"/>
              <a:gd name="T4" fmla="*/ 16 w 22"/>
              <a:gd name="T5" fmla="*/ 12 h 12"/>
              <a:gd name="T6" fmla="*/ 6 w 22"/>
              <a:gd name="T7" fmla="*/ 10 h 12"/>
              <a:gd name="T8" fmla="*/ 2 w 22"/>
              <a:gd name="T9" fmla="*/ 6 h 12"/>
              <a:gd name="T10" fmla="*/ 0 w 22"/>
              <a:gd name="T11" fmla="*/ 2 h 12"/>
              <a:gd name="T12" fmla="*/ 0 w 22"/>
              <a:gd name="T13" fmla="*/ 0 h 12"/>
              <a:gd name="T14" fmla="*/ 2 w 22"/>
              <a:gd name="T15" fmla="*/ 0 h 12"/>
              <a:gd name="T16" fmla="*/ 10 w 22"/>
              <a:gd name="T17" fmla="*/ 2 h 12"/>
              <a:gd name="T18" fmla="*/ 18 w 22"/>
              <a:gd name="T19" fmla="*/ 4 h 12"/>
              <a:gd name="T20" fmla="*/ 20 w 22"/>
              <a:gd name="T21" fmla="*/ 6 h 12"/>
              <a:gd name="T22" fmla="*/ 22 w 22"/>
              <a:gd name="T23"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2">
                <a:moveTo>
                  <a:pt x="22" y="8"/>
                </a:moveTo>
                <a:lnTo>
                  <a:pt x="20" y="12"/>
                </a:lnTo>
                <a:lnTo>
                  <a:pt x="16" y="12"/>
                </a:lnTo>
                <a:lnTo>
                  <a:pt x="6" y="10"/>
                </a:lnTo>
                <a:lnTo>
                  <a:pt x="2" y="6"/>
                </a:lnTo>
                <a:lnTo>
                  <a:pt x="0" y="2"/>
                </a:lnTo>
                <a:lnTo>
                  <a:pt x="0" y="0"/>
                </a:lnTo>
                <a:lnTo>
                  <a:pt x="2" y="0"/>
                </a:lnTo>
                <a:lnTo>
                  <a:pt x="10" y="2"/>
                </a:lnTo>
                <a:lnTo>
                  <a:pt x="18" y="4"/>
                </a:lnTo>
                <a:lnTo>
                  <a:pt x="20" y="6"/>
                </a:lnTo>
                <a:lnTo>
                  <a:pt x="22" y="8"/>
                </a:lnTo>
                <a:close/>
              </a:path>
            </a:pathLst>
          </a:custGeom>
          <a:solidFill>
            <a:srgbClr val="FFFF99"/>
          </a:solidFill>
          <a:ln w="7938">
            <a:solidFill>
              <a:srgbClr val="000000"/>
            </a:solidFill>
            <a:prstDash val="solid"/>
            <a:round/>
            <a:headEnd/>
            <a:tailEnd/>
          </a:ln>
        </p:spPr>
        <p:txBody>
          <a:bodyPr/>
          <a:lstStyle/>
          <a:p>
            <a:endParaRPr lang="en-US"/>
          </a:p>
        </p:txBody>
      </p:sp>
      <p:sp>
        <p:nvSpPr>
          <p:cNvPr id="4361" name="Freeform 265"/>
          <p:cNvSpPr>
            <a:spLocks/>
          </p:cNvSpPr>
          <p:nvPr/>
        </p:nvSpPr>
        <p:spPr bwMode="auto">
          <a:xfrm>
            <a:off x="9815514" y="4272897"/>
            <a:ext cx="41275" cy="34925"/>
          </a:xfrm>
          <a:custGeom>
            <a:avLst/>
            <a:gdLst>
              <a:gd name="T0" fmla="*/ 6 w 26"/>
              <a:gd name="T1" fmla="*/ 0 h 22"/>
              <a:gd name="T2" fmla="*/ 6 w 26"/>
              <a:gd name="T3" fmla="*/ 4 h 22"/>
              <a:gd name="T4" fmla="*/ 8 w 26"/>
              <a:gd name="T5" fmla="*/ 6 h 22"/>
              <a:gd name="T6" fmla="*/ 16 w 26"/>
              <a:gd name="T7" fmla="*/ 10 h 22"/>
              <a:gd name="T8" fmla="*/ 22 w 26"/>
              <a:gd name="T9" fmla="*/ 14 h 22"/>
              <a:gd name="T10" fmla="*/ 26 w 26"/>
              <a:gd name="T11" fmla="*/ 16 h 22"/>
              <a:gd name="T12" fmla="*/ 26 w 26"/>
              <a:gd name="T13" fmla="*/ 18 h 22"/>
              <a:gd name="T14" fmla="*/ 24 w 26"/>
              <a:gd name="T15" fmla="*/ 22 h 22"/>
              <a:gd name="T16" fmla="*/ 22 w 26"/>
              <a:gd name="T17" fmla="*/ 22 h 22"/>
              <a:gd name="T18" fmla="*/ 18 w 26"/>
              <a:gd name="T19" fmla="*/ 20 h 22"/>
              <a:gd name="T20" fmla="*/ 16 w 26"/>
              <a:gd name="T21" fmla="*/ 16 h 22"/>
              <a:gd name="T22" fmla="*/ 12 w 26"/>
              <a:gd name="T23" fmla="*/ 16 h 22"/>
              <a:gd name="T24" fmla="*/ 12 w 26"/>
              <a:gd name="T25" fmla="*/ 14 h 22"/>
              <a:gd name="T26" fmla="*/ 10 w 26"/>
              <a:gd name="T27" fmla="*/ 10 h 22"/>
              <a:gd name="T28" fmla="*/ 6 w 26"/>
              <a:gd name="T29" fmla="*/ 10 h 22"/>
              <a:gd name="T30" fmla="*/ 6 w 26"/>
              <a:gd name="T31" fmla="*/ 6 h 22"/>
              <a:gd name="T32" fmla="*/ 0 w 26"/>
              <a:gd name="T33" fmla="*/ 6 h 22"/>
              <a:gd name="T34" fmla="*/ 0 w 26"/>
              <a:gd name="T35" fmla="*/ 2 h 22"/>
              <a:gd name="T36" fmla="*/ 0 w 26"/>
              <a:gd name="T37" fmla="*/ 0 h 22"/>
              <a:gd name="T38" fmla="*/ 6 w 26"/>
              <a:gd name="T3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22">
                <a:moveTo>
                  <a:pt x="6" y="0"/>
                </a:moveTo>
                <a:lnTo>
                  <a:pt x="6" y="4"/>
                </a:lnTo>
                <a:lnTo>
                  <a:pt x="8" y="6"/>
                </a:lnTo>
                <a:lnTo>
                  <a:pt x="16" y="10"/>
                </a:lnTo>
                <a:lnTo>
                  <a:pt x="22" y="14"/>
                </a:lnTo>
                <a:lnTo>
                  <a:pt x="26" y="16"/>
                </a:lnTo>
                <a:lnTo>
                  <a:pt x="26" y="18"/>
                </a:lnTo>
                <a:lnTo>
                  <a:pt x="24" y="22"/>
                </a:lnTo>
                <a:lnTo>
                  <a:pt x="22" y="22"/>
                </a:lnTo>
                <a:lnTo>
                  <a:pt x="18" y="20"/>
                </a:lnTo>
                <a:lnTo>
                  <a:pt x="16" y="16"/>
                </a:lnTo>
                <a:lnTo>
                  <a:pt x="12" y="16"/>
                </a:lnTo>
                <a:lnTo>
                  <a:pt x="12" y="14"/>
                </a:lnTo>
                <a:lnTo>
                  <a:pt x="10" y="10"/>
                </a:lnTo>
                <a:lnTo>
                  <a:pt x="6" y="10"/>
                </a:lnTo>
                <a:lnTo>
                  <a:pt x="6" y="6"/>
                </a:lnTo>
                <a:lnTo>
                  <a:pt x="0" y="6"/>
                </a:lnTo>
                <a:lnTo>
                  <a:pt x="0" y="2"/>
                </a:lnTo>
                <a:lnTo>
                  <a:pt x="0" y="0"/>
                </a:lnTo>
                <a:lnTo>
                  <a:pt x="6" y="0"/>
                </a:lnTo>
                <a:close/>
              </a:path>
            </a:pathLst>
          </a:custGeom>
          <a:solidFill>
            <a:srgbClr val="FFFF99"/>
          </a:solidFill>
          <a:ln w="7938">
            <a:solidFill>
              <a:srgbClr val="000000"/>
            </a:solidFill>
            <a:prstDash val="solid"/>
            <a:round/>
            <a:headEnd/>
            <a:tailEnd/>
          </a:ln>
        </p:spPr>
        <p:txBody>
          <a:bodyPr/>
          <a:lstStyle/>
          <a:p>
            <a:endParaRPr lang="en-US"/>
          </a:p>
        </p:txBody>
      </p:sp>
      <p:sp>
        <p:nvSpPr>
          <p:cNvPr id="4362" name="Freeform 266"/>
          <p:cNvSpPr>
            <a:spLocks/>
          </p:cNvSpPr>
          <p:nvPr/>
        </p:nvSpPr>
        <p:spPr bwMode="auto">
          <a:xfrm>
            <a:off x="8796338" y="3977622"/>
            <a:ext cx="171450" cy="231775"/>
          </a:xfrm>
          <a:custGeom>
            <a:avLst/>
            <a:gdLst>
              <a:gd name="T0" fmla="*/ 14 w 108"/>
              <a:gd name="T1" fmla="*/ 30 h 146"/>
              <a:gd name="T2" fmla="*/ 20 w 108"/>
              <a:gd name="T3" fmla="*/ 24 h 146"/>
              <a:gd name="T4" fmla="*/ 30 w 108"/>
              <a:gd name="T5" fmla="*/ 10 h 146"/>
              <a:gd name="T6" fmla="*/ 38 w 108"/>
              <a:gd name="T7" fmla="*/ 6 h 146"/>
              <a:gd name="T8" fmla="*/ 42 w 108"/>
              <a:gd name="T9" fmla="*/ 8 h 146"/>
              <a:gd name="T10" fmla="*/ 66 w 108"/>
              <a:gd name="T11" fmla="*/ 14 h 146"/>
              <a:gd name="T12" fmla="*/ 90 w 108"/>
              <a:gd name="T13" fmla="*/ 14 h 146"/>
              <a:gd name="T14" fmla="*/ 98 w 108"/>
              <a:gd name="T15" fmla="*/ 8 h 146"/>
              <a:gd name="T16" fmla="*/ 108 w 108"/>
              <a:gd name="T17" fmla="*/ 0 h 146"/>
              <a:gd name="T18" fmla="*/ 98 w 108"/>
              <a:gd name="T19" fmla="*/ 18 h 146"/>
              <a:gd name="T20" fmla="*/ 88 w 108"/>
              <a:gd name="T21" fmla="*/ 26 h 146"/>
              <a:gd name="T22" fmla="*/ 76 w 108"/>
              <a:gd name="T23" fmla="*/ 26 h 146"/>
              <a:gd name="T24" fmla="*/ 28 w 108"/>
              <a:gd name="T25" fmla="*/ 24 h 146"/>
              <a:gd name="T26" fmla="*/ 24 w 108"/>
              <a:gd name="T27" fmla="*/ 28 h 146"/>
              <a:gd name="T28" fmla="*/ 24 w 108"/>
              <a:gd name="T29" fmla="*/ 42 h 146"/>
              <a:gd name="T30" fmla="*/ 30 w 108"/>
              <a:gd name="T31" fmla="*/ 56 h 146"/>
              <a:gd name="T32" fmla="*/ 38 w 108"/>
              <a:gd name="T33" fmla="*/ 58 h 146"/>
              <a:gd name="T34" fmla="*/ 44 w 108"/>
              <a:gd name="T35" fmla="*/ 54 h 146"/>
              <a:gd name="T36" fmla="*/ 58 w 108"/>
              <a:gd name="T37" fmla="*/ 48 h 146"/>
              <a:gd name="T38" fmla="*/ 74 w 108"/>
              <a:gd name="T39" fmla="*/ 44 h 146"/>
              <a:gd name="T40" fmla="*/ 78 w 108"/>
              <a:gd name="T41" fmla="*/ 46 h 146"/>
              <a:gd name="T42" fmla="*/ 68 w 108"/>
              <a:gd name="T43" fmla="*/ 52 h 146"/>
              <a:gd name="T44" fmla="*/ 54 w 108"/>
              <a:gd name="T45" fmla="*/ 60 h 146"/>
              <a:gd name="T46" fmla="*/ 48 w 108"/>
              <a:gd name="T47" fmla="*/ 70 h 146"/>
              <a:gd name="T48" fmla="*/ 52 w 108"/>
              <a:gd name="T49" fmla="*/ 82 h 146"/>
              <a:gd name="T50" fmla="*/ 58 w 108"/>
              <a:gd name="T51" fmla="*/ 106 h 146"/>
              <a:gd name="T52" fmla="*/ 64 w 108"/>
              <a:gd name="T53" fmla="*/ 112 h 146"/>
              <a:gd name="T54" fmla="*/ 70 w 108"/>
              <a:gd name="T55" fmla="*/ 114 h 146"/>
              <a:gd name="T56" fmla="*/ 58 w 108"/>
              <a:gd name="T57" fmla="*/ 122 h 146"/>
              <a:gd name="T58" fmla="*/ 48 w 108"/>
              <a:gd name="T59" fmla="*/ 126 h 146"/>
              <a:gd name="T60" fmla="*/ 36 w 108"/>
              <a:gd name="T61" fmla="*/ 94 h 146"/>
              <a:gd name="T62" fmla="*/ 36 w 108"/>
              <a:gd name="T63" fmla="*/ 84 h 146"/>
              <a:gd name="T64" fmla="*/ 26 w 108"/>
              <a:gd name="T65" fmla="*/ 84 h 146"/>
              <a:gd name="T66" fmla="*/ 24 w 108"/>
              <a:gd name="T67" fmla="*/ 128 h 146"/>
              <a:gd name="T68" fmla="*/ 20 w 108"/>
              <a:gd name="T69" fmla="*/ 142 h 146"/>
              <a:gd name="T70" fmla="*/ 10 w 108"/>
              <a:gd name="T71" fmla="*/ 146 h 146"/>
              <a:gd name="T72" fmla="*/ 6 w 108"/>
              <a:gd name="T73" fmla="*/ 144 h 146"/>
              <a:gd name="T74" fmla="*/ 6 w 108"/>
              <a:gd name="T75" fmla="*/ 130 h 146"/>
              <a:gd name="T76" fmla="*/ 10 w 108"/>
              <a:gd name="T77" fmla="*/ 118 h 146"/>
              <a:gd name="T78" fmla="*/ 12 w 108"/>
              <a:gd name="T79" fmla="*/ 102 h 146"/>
              <a:gd name="T80" fmla="*/ 0 w 108"/>
              <a:gd name="T81" fmla="*/ 100 h 146"/>
              <a:gd name="T82" fmla="*/ 0 w 108"/>
              <a:gd name="T83" fmla="*/ 84 h 146"/>
              <a:gd name="T84" fmla="*/ 10 w 108"/>
              <a:gd name="T85" fmla="*/ 58 h 146"/>
              <a:gd name="T86" fmla="*/ 14 w 108"/>
              <a:gd name="T87" fmla="*/ 5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8" h="146">
                <a:moveTo>
                  <a:pt x="14" y="50"/>
                </a:moveTo>
                <a:lnTo>
                  <a:pt x="14" y="30"/>
                </a:lnTo>
                <a:lnTo>
                  <a:pt x="18" y="28"/>
                </a:lnTo>
                <a:lnTo>
                  <a:pt x="20" y="24"/>
                </a:lnTo>
                <a:lnTo>
                  <a:pt x="26" y="16"/>
                </a:lnTo>
                <a:lnTo>
                  <a:pt x="30" y="10"/>
                </a:lnTo>
                <a:lnTo>
                  <a:pt x="34" y="8"/>
                </a:lnTo>
                <a:lnTo>
                  <a:pt x="38" y="6"/>
                </a:lnTo>
                <a:lnTo>
                  <a:pt x="40" y="6"/>
                </a:lnTo>
                <a:lnTo>
                  <a:pt x="42" y="8"/>
                </a:lnTo>
                <a:lnTo>
                  <a:pt x="46" y="10"/>
                </a:lnTo>
                <a:lnTo>
                  <a:pt x="66" y="14"/>
                </a:lnTo>
                <a:lnTo>
                  <a:pt x="86" y="16"/>
                </a:lnTo>
                <a:lnTo>
                  <a:pt x="90" y="14"/>
                </a:lnTo>
                <a:lnTo>
                  <a:pt x="94" y="14"/>
                </a:lnTo>
                <a:lnTo>
                  <a:pt x="98" y="8"/>
                </a:lnTo>
                <a:lnTo>
                  <a:pt x="102" y="2"/>
                </a:lnTo>
                <a:lnTo>
                  <a:pt x="108" y="0"/>
                </a:lnTo>
                <a:lnTo>
                  <a:pt x="108" y="6"/>
                </a:lnTo>
                <a:lnTo>
                  <a:pt x="98" y="18"/>
                </a:lnTo>
                <a:lnTo>
                  <a:pt x="92" y="24"/>
                </a:lnTo>
                <a:lnTo>
                  <a:pt x="88" y="26"/>
                </a:lnTo>
                <a:lnTo>
                  <a:pt x="82" y="26"/>
                </a:lnTo>
                <a:lnTo>
                  <a:pt x="76" y="26"/>
                </a:lnTo>
                <a:lnTo>
                  <a:pt x="70" y="24"/>
                </a:lnTo>
                <a:lnTo>
                  <a:pt x="28" y="24"/>
                </a:lnTo>
                <a:lnTo>
                  <a:pt x="24" y="26"/>
                </a:lnTo>
                <a:lnTo>
                  <a:pt x="24" y="28"/>
                </a:lnTo>
                <a:lnTo>
                  <a:pt x="22" y="36"/>
                </a:lnTo>
                <a:lnTo>
                  <a:pt x="24" y="42"/>
                </a:lnTo>
                <a:lnTo>
                  <a:pt x="26" y="50"/>
                </a:lnTo>
                <a:lnTo>
                  <a:pt x="30" y="56"/>
                </a:lnTo>
                <a:lnTo>
                  <a:pt x="36" y="58"/>
                </a:lnTo>
                <a:lnTo>
                  <a:pt x="38" y="58"/>
                </a:lnTo>
                <a:lnTo>
                  <a:pt x="40" y="56"/>
                </a:lnTo>
                <a:lnTo>
                  <a:pt x="44" y="54"/>
                </a:lnTo>
                <a:lnTo>
                  <a:pt x="50" y="50"/>
                </a:lnTo>
                <a:lnTo>
                  <a:pt x="58" y="48"/>
                </a:lnTo>
                <a:lnTo>
                  <a:pt x="68" y="46"/>
                </a:lnTo>
                <a:lnTo>
                  <a:pt x="74" y="44"/>
                </a:lnTo>
                <a:lnTo>
                  <a:pt x="80" y="44"/>
                </a:lnTo>
                <a:lnTo>
                  <a:pt x="78" y="46"/>
                </a:lnTo>
                <a:lnTo>
                  <a:pt x="74" y="48"/>
                </a:lnTo>
                <a:lnTo>
                  <a:pt x="68" y="52"/>
                </a:lnTo>
                <a:lnTo>
                  <a:pt x="60" y="54"/>
                </a:lnTo>
                <a:lnTo>
                  <a:pt x="54" y="60"/>
                </a:lnTo>
                <a:lnTo>
                  <a:pt x="46" y="70"/>
                </a:lnTo>
                <a:lnTo>
                  <a:pt x="48" y="70"/>
                </a:lnTo>
                <a:lnTo>
                  <a:pt x="50" y="76"/>
                </a:lnTo>
                <a:lnTo>
                  <a:pt x="52" y="82"/>
                </a:lnTo>
                <a:lnTo>
                  <a:pt x="58" y="90"/>
                </a:lnTo>
                <a:lnTo>
                  <a:pt x="58" y="106"/>
                </a:lnTo>
                <a:lnTo>
                  <a:pt x="60" y="110"/>
                </a:lnTo>
                <a:lnTo>
                  <a:pt x="64" y="112"/>
                </a:lnTo>
                <a:lnTo>
                  <a:pt x="70" y="112"/>
                </a:lnTo>
                <a:lnTo>
                  <a:pt x="70" y="114"/>
                </a:lnTo>
                <a:lnTo>
                  <a:pt x="64" y="118"/>
                </a:lnTo>
                <a:lnTo>
                  <a:pt x="58" y="122"/>
                </a:lnTo>
                <a:lnTo>
                  <a:pt x="54" y="126"/>
                </a:lnTo>
                <a:lnTo>
                  <a:pt x="48" y="126"/>
                </a:lnTo>
                <a:lnTo>
                  <a:pt x="34" y="98"/>
                </a:lnTo>
                <a:lnTo>
                  <a:pt x="36" y="94"/>
                </a:lnTo>
                <a:lnTo>
                  <a:pt x="38" y="90"/>
                </a:lnTo>
                <a:lnTo>
                  <a:pt x="36" y="84"/>
                </a:lnTo>
                <a:lnTo>
                  <a:pt x="30" y="86"/>
                </a:lnTo>
                <a:lnTo>
                  <a:pt x="26" y="84"/>
                </a:lnTo>
                <a:lnTo>
                  <a:pt x="24" y="114"/>
                </a:lnTo>
                <a:lnTo>
                  <a:pt x="24" y="128"/>
                </a:lnTo>
                <a:lnTo>
                  <a:pt x="22" y="136"/>
                </a:lnTo>
                <a:lnTo>
                  <a:pt x="20" y="142"/>
                </a:lnTo>
                <a:lnTo>
                  <a:pt x="16" y="144"/>
                </a:lnTo>
                <a:lnTo>
                  <a:pt x="10" y="146"/>
                </a:lnTo>
                <a:lnTo>
                  <a:pt x="8" y="144"/>
                </a:lnTo>
                <a:lnTo>
                  <a:pt x="6" y="144"/>
                </a:lnTo>
                <a:lnTo>
                  <a:pt x="6" y="140"/>
                </a:lnTo>
                <a:lnTo>
                  <a:pt x="6" y="130"/>
                </a:lnTo>
                <a:lnTo>
                  <a:pt x="8" y="124"/>
                </a:lnTo>
                <a:lnTo>
                  <a:pt x="10" y="118"/>
                </a:lnTo>
                <a:lnTo>
                  <a:pt x="12" y="110"/>
                </a:lnTo>
                <a:lnTo>
                  <a:pt x="12" y="102"/>
                </a:lnTo>
                <a:lnTo>
                  <a:pt x="4" y="102"/>
                </a:lnTo>
                <a:lnTo>
                  <a:pt x="0" y="100"/>
                </a:lnTo>
                <a:lnTo>
                  <a:pt x="0" y="96"/>
                </a:lnTo>
                <a:lnTo>
                  <a:pt x="0" y="84"/>
                </a:lnTo>
                <a:lnTo>
                  <a:pt x="4" y="70"/>
                </a:lnTo>
                <a:lnTo>
                  <a:pt x="10" y="58"/>
                </a:lnTo>
                <a:lnTo>
                  <a:pt x="14" y="48"/>
                </a:lnTo>
                <a:lnTo>
                  <a:pt x="14" y="50"/>
                </a:lnTo>
                <a:close/>
              </a:path>
            </a:pathLst>
          </a:custGeom>
          <a:solidFill>
            <a:srgbClr val="FFFF99"/>
          </a:solidFill>
          <a:ln w="7938">
            <a:solidFill>
              <a:srgbClr val="000000"/>
            </a:solidFill>
            <a:prstDash val="solid"/>
            <a:round/>
            <a:headEnd/>
            <a:tailEnd/>
          </a:ln>
        </p:spPr>
        <p:txBody>
          <a:bodyPr/>
          <a:lstStyle/>
          <a:p>
            <a:endParaRPr lang="en-US"/>
          </a:p>
        </p:txBody>
      </p:sp>
      <p:sp>
        <p:nvSpPr>
          <p:cNvPr id="4363" name="Freeform 267"/>
          <p:cNvSpPr>
            <a:spLocks/>
          </p:cNvSpPr>
          <p:nvPr/>
        </p:nvSpPr>
        <p:spPr bwMode="auto">
          <a:xfrm>
            <a:off x="8650288" y="3891896"/>
            <a:ext cx="25400" cy="25400"/>
          </a:xfrm>
          <a:custGeom>
            <a:avLst/>
            <a:gdLst>
              <a:gd name="T0" fmla="*/ 10 w 16"/>
              <a:gd name="T1" fmla="*/ 0 h 16"/>
              <a:gd name="T2" fmla="*/ 12 w 16"/>
              <a:gd name="T3" fmla="*/ 4 h 16"/>
              <a:gd name="T4" fmla="*/ 16 w 16"/>
              <a:gd name="T5" fmla="*/ 8 h 16"/>
              <a:gd name="T6" fmla="*/ 16 w 16"/>
              <a:gd name="T7" fmla="*/ 12 h 16"/>
              <a:gd name="T8" fmla="*/ 12 w 16"/>
              <a:gd name="T9" fmla="*/ 10 h 16"/>
              <a:gd name="T10" fmla="*/ 8 w 16"/>
              <a:gd name="T11" fmla="*/ 8 h 16"/>
              <a:gd name="T12" fmla="*/ 8 w 16"/>
              <a:gd name="T13" fmla="*/ 12 h 16"/>
              <a:gd name="T14" fmla="*/ 10 w 16"/>
              <a:gd name="T15" fmla="*/ 14 h 16"/>
              <a:gd name="T16" fmla="*/ 8 w 16"/>
              <a:gd name="T17" fmla="*/ 16 h 16"/>
              <a:gd name="T18" fmla="*/ 0 w 16"/>
              <a:gd name="T19" fmla="*/ 10 h 16"/>
              <a:gd name="T20" fmla="*/ 8 w 16"/>
              <a:gd name="T21" fmla="*/ 0 h 16"/>
              <a:gd name="T22" fmla="*/ 10 w 16"/>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6">
                <a:moveTo>
                  <a:pt x="10" y="0"/>
                </a:moveTo>
                <a:lnTo>
                  <a:pt x="12" y="4"/>
                </a:lnTo>
                <a:lnTo>
                  <a:pt x="16" y="8"/>
                </a:lnTo>
                <a:lnTo>
                  <a:pt x="16" y="12"/>
                </a:lnTo>
                <a:lnTo>
                  <a:pt x="12" y="10"/>
                </a:lnTo>
                <a:lnTo>
                  <a:pt x="8" y="8"/>
                </a:lnTo>
                <a:lnTo>
                  <a:pt x="8" y="12"/>
                </a:lnTo>
                <a:lnTo>
                  <a:pt x="10" y="14"/>
                </a:lnTo>
                <a:lnTo>
                  <a:pt x="8" y="16"/>
                </a:lnTo>
                <a:lnTo>
                  <a:pt x="0" y="10"/>
                </a:lnTo>
                <a:lnTo>
                  <a:pt x="8" y="0"/>
                </a:lnTo>
                <a:lnTo>
                  <a:pt x="10" y="0"/>
                </a:lnTo>
                <a:close/>
              </a:path>
            </a:pathLst>
          </a:custGeom>
          <a:solidFill>
            <a:srgbClr val="FFFF99"/>
          </a:solidFill>
          <a:ln w="7938">
            <a:solidFill>
              <a:srgbClr val="000000"/>
            </a:solidFill>
            <a:prstDash val="solid"/>
            <a:round/>
            <a:headEnd/>
            <a:tailEnd/>
          </a:ln>
        </p:spPr>
        <p:txBody>
          <a:bodyPr/>
          <a:lstStyle/>
          <a:p>
            <a:endParaRPr lang="en-US"/>
          </a:p>
        </p:txBody>
      </p:sp>
      <p:sp>
        <p:nvSpPr>
          <p:cNvPr id="4367" name="Freeform 271"/>
          <p:cNvSpPr>
            <a:spLocks/>
          </p:cNvSpPr>
          <p:nvPr/>
        </p:nvSpPr>
        <p:spPr bwMode="auto">
          <a:xfrm>
            <a:off x="9678988" y="4120497"/>
            <a:ext cx="50800" cy="60325"/>
          </a:xfrm>
          <a:custGeom>
            <a:avLst/>
            <a:gdLst>
              <a:gd name="T0" fmla="*/ 32 w 32"/>
              <a:gd name="T1" fmla="*/ 28 h 38"/>
              <a:gd name="T2" fmla="*/ 32 w 32"/>
              <a:gd name="T3" fmla="*/ 38 h 38"/>
              <a:gd name="T4" fmla="*/ 28 w 32"/>
              <a:gd name="T5" fmla="*/ 38 h 38"/>
              <a:gd name="T6" fmla="*/ 24 w 32"/>
              <a:gd name="T7" fmla="*/ 34 h 38"/>
              <a:gd name="T8" fmla="*/ 22 w 32"/>
              <a:gd name="T9" fmla="*/ 28 h 38"/>
              <a:gd name="T10" fmla="*/ 20 w 32"/>
              <a:gd name="T11" fmla="*/ 20 h 38"/>
              <a:gd name="T12" fmla="*/ 16 w 32"/>
              <a:gd name="T13" fmla="*/ 16 h 38"/>
              <a:gd name="T14" fmla="*/ 6 w 32"/>
              <a:gd name="T15" fmla="*/ 10 h 38"/>
              <a:gd name="T16" fmla="*/ 0 w 32"/>
              <a:gd name="T17" fmla="*/ 6 h 38"/>
              <a:gd name="T18" fmla="*/ 0 w 32"/>
              <a:gd name="T19" fmla="*/ 0 h 38"/>
              <a:gd name="T20" fmla="*/ 16 w 32"/>
              <a:gd name="T21" fmla="*/ 14 h 38"/>
              <a:gd name="T22" fmla="*/ 32 w 32"/>
              <a:gd name="T23" fmla="*/ 2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38">
                <a:moveTo>
                  <a:pt x="32" y="28"/>
                </a:moveTo>
                <a:lnTo>
                  <a:pt x="32" y="38"/>
                </a:lnTo>
                <a:lnTo>
                  <a:pt x="28" y="38"/>
                </a:lnTo>
                <a:lnTo>
                  <a:pt x="24" y="34"/>
                </a:lnTo>
                <a:lnTo>
                  <a:pt x="22" y="28"/>
                </a:lnTo>
                <a:lnTo>
                  <a:pt x="20" y="20"/>
                </a:lnTo>
                <a:lnTo>
                  <a:pt x="16" y="16"/>
                </a:lnTo>
                <a:lnTo>
                  <a:pt x="6" y="10"/>
                </a:lnTo>
                <a:lnTo>
                  <a:pt x="0" y="6"/>
                </a:lnTo>
                <a:lnTo>
                  <a:pt x="0" y="0"/>
                </a:lnTo>
                <a:lnTo>
                  <a:pt x="16" y="14"/>
                </a:lnTo>
                <a:lnTo>
                  <a:pt x="32" y="28"/>
                </a:lnTo>
                <a:close/>
              </a:path>
            </a:pathLst>
          </a:custGeom>
          <a:solidFill>
            <a:srgbClr val="FFFF99"/>
          </a:solidFill>
          <a:ln w="7938">
            <a:solidFill>
              <a:srgbClr val="000000"/>
            </a:solidFill>
            <a:prstDash val="solid"/>
            <a:round/>
            <a:headEnd/>
            <a:tailEnd/>
          </a:ln>
        </p:spPr>
        <p:txBody>
          <a:bodyPr/>
          <a:lstStyle/>
          <a:p>
            <a:endParaRPr lang="en-US"/>
          </a:p>
        </p:txBody>
      </p:sp>
      <p:sp>
        <p:nvSpPr>
          <p:cNvPr id="4368" name="Freeform 272"/>
          <p:cNvSpPr>
            <a:spLocks/>
          </p:cNvSpPr>
          <p:nvPr/>
        </p:nvSpPr>
        <p:spPr bwMode="auto">
          <a:xfrm>
            <a:off x="8990013" y="4126847"/>
            <a:ext cx="31750" cy="28575"/>
          </a:xfrm>
          <a:custGeom>
            <a:avLst/>
            <a:gdLst>
              <a:gd name="T0" fmla="*/ 18 w 20"/>
              <a:gd name="T1" fmla="*/ 4 h 18"/>
              <a:gd name="T2" fmla="*/ 20 w 20"/>
              <a:gd name="T3" fmla="*/ 8 h 18"/>
              <a:gd name="T4" fmla="*/ 20 w 20"/>
              <a:gd name="T5" fmla="*/ 12 h 18"/>
              <a:gd name="T6" fmla="*/ 20 w 20"/>
              <a:gd name="T7" fmla="*/ 14 h 18"/>
              <a:gd name="T8" fmla="*/ 18 w 20"/>
              <a:gd name="T9" fmla="*/ 16 h 18"/>
              <a:gd name="T10" fmla="*/ 12 w 20"/>
              <a:gd name="T11" fmla="*/ 18 h 18"/>
              <a:gd name="T12" fmla="*/ 4 w 20"/>
              <a:gd name="T13" fmla="*/ 14 h 18"/>
              <a:gd name="T14" fmla="*/ 0 w 20"/>
              <a:gd name="T15" fmla="*/ 10 h 18"/>
              <a:gd name="T16" fmla="*/ 0 w 20"/>
              <a:gd name="T17" fmla="*/ 6 h 18"/>
              <a:gd name="T18" fmla="*/ 12 w 20"/>
              <a:gd name="T19" fmla="*/ 0 h 18"/>
              <a:gd name="T20" fmla="*/ 20 w 20"/>
              <a:gd name="T21" fmla="*/ 6 h 18"/>
              <a:gd name="T22" fmla="*/ 18 w 20"/>
              <a:gd name="T23"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8">
                <a:moveTo>
                  <a:pt x="18" y="4"/>
                </a:moveTo>
                <a:lnTo>
                  <a:pt x="20" y="8"/>
                </a:lnTo>
                <a:lnTo>
                  <a:pt x="20" y="12"/>
                </a:lnTo>
                <a:lnTo>
                  <a:pt x="20" y="14"/>
                </a:lnTo>
                <a:lnTo>
                  <a:pt x="18" y="16"/>
                </a:lnTo>
                <a:lnTo>
                  <a:pt x="12" y="18"/>
                </a:lnTo>
                <a:lnTo>
                  <a:pt x="4" y="14"/>
                </a:lnTo>
                <a:lnTo>
                  <a:pt x="0" y="10"/>
                </a:lnTo>
                <a:lnTo>
                  <a:pt x="0" y="6"/>
                </a:lnTo>
                <a:lnTo>
                  <a:pt x="12" y="0"/>
                </a:lnTo>
                <a:lnTo>
                  <a:pt x="20" y="6"/>
                </a:lnTo>
                <a:lnTo>
                  <a:pt x="18" y="4"/>
                </a:lnTo>
                <a:close/>
              </a:path>
            </a:pathLst>
          </a:custGeom>
          <a:solidFill>
            <a:srgbClr val="FFFF99"/>
          </a:solidFill>
          <a:ln w="7938">
            <a:solidFill>
              <a:srgbClr val="000000"/>
            </a:solidFill>
            <a:prstDash val="solid"/>
            <a:round/>
            <a:headEnd/>
            <a:tailEnd/>
          </a:ln>
        </p:spPr>
        <p:txBody>
          <a:bodyPr/>
          <a:lstStyle/>
          <a:p>
            <a:endParaRPr lang="en-US"/>
          </a:p>
        </p:txBody>
      </p:sp>
      <p:sp>
        <p:nvSpPr>
          <p:cNvPr id="4369" name="Freeform 273"/>
          <p:cNvSpPr>
            <a:spLocks/>
          </p:cNvSpPr>
          <p:nvPr/>
        </p:nvSpPr>
        <p:spPr bwMode="auto">
          <a:xfrm>
            <a:off x="8948739" y="4088747"/>
            <a:ext cx="15875" cy="9525"/>
          </a:xfrm>
          <a:custGeom>
            <a:avLst/>
            <a:gdLst>
              <a:gd name="T0" fmla="*/ 10 w 10"/>
              <a:gd name="T1" fmla="*/ 0 h 6"/>
              <a:gd name="T2" fmla="*/ 8 w 10"/>
              <a:gd name="T3" fmla="*/ 4 h 6"/>
              <a:gd name="T4" fmla="*/ 4 w 10"/>
              <a:gd name="T5" fmla="*/ 6 h 6"/>
              <a:gd name="T6" fmla="*/ 2 w 10"/>
              <a:gd name="T7" fmla="*/ 4 h 6"/>
              <a:gd name="T8" fmla="*/ 0 w 10"/>
              <a:gd name="T9" fmla="*/ 2 h 6"/>
              <a:gd name="T10" fmla="*/ 6 w 10"/>
              <a:gd name="T11" fmla="*/ 0 h 6"/>
              <a:gd name="T12" fmla="*/ 10 w 10"/>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10" y="0"/>
                </a:moveTo>
                <a:lnTo>
                  <a:pt x="8" y="4"/>
                </a:lnTo>
                <a:lnTo>
                  <a:pt x="4" y="6"/>
                </a:lnTo>
                <a:lnTo>
                  <a:pt x="2" y="4"/>
                </a:lnTo>
                <a:lnTo>
                  <a:pt x="0" y="2"/>
                </a:lnTo>
                <a:lnTo>
                  <a:pt x="6" y="0"/>
                </a:lnTo>
                <a:lnTo>
                  <a:pt x="10" y="0"/>
                </a:lnTo>
                <a:close/>
              </a:path>
            </a:pathLst>
          </a:custGeom>
          <a:solidFill>
            <a:srgbClr val="FFFF99"/>
          </a:solidFill>
          <a:ln w="7938">
            <a:solidFill>
              <a:srgbClr val="000000"/>
            </a:solidFill>
            <a:prstDash val="solid"/>
            <a:round/>
            <a:headEnd/>
            <a:tailEnd/>
          </a:ln>
        </p:spPr>
        <p:txBody>
          <a:bodyPr/>
          <a:lstStyle/>
          <a:p>
            <a:endParaRPr lang="en-US"/>
          </a:p>
        </p:txBody>
      </p:sp>
      <p:sp>
        <p:nvSpPr>
          <p:cNvPr id="4370" name="Freeform 274"/>
          <p:cNvSpPr>
            <a:spLocks/>
          </p:cNvSpPr>
          <p:nvPr/>
        </p:nvSpPr>
        <p:spPr bwMode="auto">
          <a:xfrm>
            <a:off x="8224838" y="1761471"/>
            <a:ext cx="88900" cy="25400"/>
          </a:xfrm>
          <a:custGeom>
            <a:avLst/>
            <a:gdLst>
              <a:gd name="T0" fmla="*/ 46 w 56"/>
              <a:gd name="T1" fmla="*/ 16 h 16"/>
              <a:gd name="T2" fmla="*/ 34 w 56"/>
              <a:gd name="T3" fmla="*/ 16 h 16"/>
              <a:gd name="T4" fmla="*/ 20 w 56"/>
              <a:gd name="T5" fmla="*/ 12 h 16"/>
              <a:gd name="T6" fmla="*/ 6 w 56"/>
              <a:gd name="T7" fmla="*/ 8 h 16"/>
              <a:gd name="T8" fmla="*/ 2 w 56"/>
              <a:gd name="T9" fmla="*/ 4 h 16"/>
              <a:gd name="T10" fmla="*/ 0 w 56"/>
              <a:gd name="T11" fmla="*/ 0 h 16"/>
              <a:gd name="T12" fmla="*/ 8 w 56"/>
              <a:gd name="T13" fmla="*/ 0 h 16"/>
              <a:gd name="T14" fmla="*/ 20 w 56"/>
              <a:gd name="T15" fmla="*/ 4 h 16"/>
              <a:gd name="T16" fmla="*/ 32 w 56"/>
              <a:gd name="T17" fmla="*/ 4 h 16"/>
              <a:gd name="T18" fmla="*/ 44 w 56"/>
              <a:gd name="T19" fmla="*/ 6 h 16"/>
              <a:gd name="T20" fmla="*/ 50 w 56"/>
              <a:gd name="T21" fmla="*/ 6 h 16"/>
              <a:gd name="T22" fmla="*/ 56 w 56"/>
              <a:gd name="T23" fmla="*/ 8 h 16"/>
              <a:gd name="T24" fmla="*/ 52 w 56"/>
              <a:gd name="T25" fmla="*/ 14 h 16"/>
              <a:gd name="T26" fmla="*/ 46 w 56"/>
              <a:gd name="T2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16">
                <a:moveTo>
                  <a:pt x="46" y="16"/>
                </a:moveTo>
                <a:lnTo>
                  <a:pt x="34" y="16"/>
                </a:lnTo>
                <a:lnTo>
                  <a:pt x="20" y="12"/>
                </a:lnTo>
                <a:lnTo>
                  <a:pt x="6" y="8"/>
                </a:lnTo>
                <a:lnTo>
                  <a:pt x="2" y="4"/>
                </a:lnTo>
                <a:lnTo>
                  <a:pt x="0" y="0"/>
                </a:lnTo>
                <a:lnTo>
                  <a:pt x="8" y="0"/>
                </a:lnTo>
                <a:lnTo>
                  <a:pt x="20" y="4"/>
                </a:lnTo>
                <a:lnTo>
                  <a:pt x="32" y="4"/>
                </a:lnTo>
                <a:lnTo>
                  <a:pt x="44" y="6"/>
                </a:lnTo>
                <a:lnTo>
                  <a:pt x="50" y="6"/>
                </a:lnTo>
                <a:lnTo>
                  <a:pt x="56" y="8"/>
                </a:lnTo>
                <a:lnTo>
                  <a:pt x="52" y="14"/>
                </a:lnTo>
                <a:lnTo>
                  <a:pt x="46" y="16"/>
                </a:lnTo>
                <a:close/>
              </a:path>
            </a:pathLst>
          </a:custGeom>
          <a:solidFill>
            <a:srgbClr val="FFFF99"/>
          </a:solidFill>
          <a:ln w="7938">
            <a:solidFill>
              <a:srgbClr val="000000"/>
            </a:solidFill>
            <a:prstDash val="solid"/>
            <a:round/>
            <a:headEnd/>
            <a:tailEnd/>
          </a:ln>
        </p:spPr>
        <p:txBody>
          <a:bodyPr/>
          <a:lstStyle/>
          <a:p>
            <a:endParaRPr lang="en-US"/>
          </a:p>
        </p:txBody>
      </p:sp>
      <p:sp>
        <p:nvSpPr>
          <p:cNvPr id="4371" name="Freeform 275"/>
          <p:cNvSpPr>
            <a:spLocks/>
          </p:cNvSpPr>
          <p:nvPr/>
        </p:nvSpPr>
        <p:spPr bwMode="auto">
          <a:xfrm>
            <a:off x="9015413" y="1863072"/>
            <a:ext cx="63500" cy="22225"/>
          </a:xfrm>
          <a:custGeom>
            <a:avLst/>
            <a:gdLst>
              <a:gd name="T0" fmla="*/ 20 w 40"/>
              <a:gd name="T1" fmla="*/ 10 h 14"/>
              <a:gd name="T2" fmla="*/ 14 w 40"/>
              <a:gd name="T3" fmla="*/ 12 h 14"/>
              <a:gd name="T4" fmla="*/ 10 w 40"/>
              <a:gd name="T5" fmla="*/ 14 h 14"/>
              <a:gd name="T6" fmla="*/ 6 w 40"/>
              <a:gd name="T7" fmla="*/ 14 h 14"/>
              <a:gd name="T8" fmla="*/ 2 w 40"/>
              <a:gd name="T9" fmla="*/ 12 h 14"/>
              <a:gd name="T10" fmla="*/ 0 w 40"/>
              <a:gd name="T11" fmla="*/ 8 h 14"/>
              <a:gd name="T12" fmla="*/ 2 w 40"/>
              <a:gd name="T13" fmla="*/ 6 h 14"/>
              <a:gd name="T14" fmla="*/ 8 w 40"/>
              <a:gd name="T15" fmla="*/ 2 h 14"/>
              <a:gd name="T16" fmla="*/ 16 w 40"/>
              <a:gd name="T17" fmla="*/ 0 h 14"/>
              <a:gd name="T18" fmla="*/ 24 w 40"/>
              <a:gd name="T19" fmla="*/ 0 h 14"/>
              <a:gd name="T20" fmla="*/ 30 w 40"/>
              <a:gd name="T21" fmla="*/ 4 h 14"/>
              <a:gd name="T22" fmla="*/ 40 w 40"/>
              <a:gd name="T23" fmla="*/ 10 h 14"/>
              <a:gd name="T24" fmla="*/ 30 w 40"/>
              <a:gd name="T25" fmla="*/ 12 h 14"/>
              <a:gd name="T26" fmla="*/ 20 w 40"/>
              <a:gd name="T27"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14">
                <a:moveTo>
                  <a:pt x="20" y="10"/>
                </a:moveTo>
                <a:lnTo>
                  <a:pt x="14" y="12"/>
                </a:lnTo>
                <a:lnTo>
                  <a:pt x="10" y="14"/>
                </a:lnTo>
                <a:lnTo>
                  <a:pt x="6" y="14"/>
                </a:lnTo>
                <a:lnTo>
                  <a:pt x="2" y="12"/>
                </a:lnTo>
                <a:lnTo>
                  <a:pt x="0" y="8"/>
                </a:lnTo>
                <a:lnTo>
                  <a:pt x="2" y="6"/>
                </a:lnTo>
                <a:lnTo>
                  <a:pt x="8" y="2"/>
                </a:lnTo>
                <a:lnTo>
                  <a:pt x="16" y="0"/>
                </a:lnTo>
                <a:lnTo>
                  <a:pt x="24" y="0"/>
                </a:lnTo>
                <a:lnTo>
                  <a:pt x="30" y="4"/>
                </a:lnTo>
                <a:lnTo>
                  <a:pt x="40" y="10"/>
                </a:lnTo>
                <a:lnTo>
                  <a:pt x="30" y="12"/>
                </a:lnTo>
                <a:lnTo>
                  <a:pt x="20" y="10"/>
                </a:lnTo>
                <a:close/>
              </a:path>
            </a:pathLst>
          </a:custGeom>
          <a:solidFill>
            <a:srgbClr val="FFFF99"/>
          </a:solidFill>
          <a:ln w="7938">
            <a:solidFill>
              <a:srgbClr val="000000"/>
            </a:solidFill>
            <a:prstDash val="solid"/>
            <a:round/>
            <a:headEnd/>
            <a:tailEnd/>
          </a:ln>
        </p:spPr>
        <p:txBody>
          <a:bodyPr/>
          <a:lstStyle/>
          <a:p>
            <a:endParaRPr lang="en-US"/>
          </a:p>
        </p:txBody>
      </p:sp>
      <p:sp>
        <p:nvSpPr>
          <p:cNvPr id="4372" name="Freeform 276"/>
          <p:cNvSpPr>
            <a:spLocks/>
          </p:cNvSpPr>
          <p:nvPr/>
        </p:nvSpPr>
        <p:spPr bwMode="auto">
          <a:xfrm>
            <a:off x="8834438" y="2352022"/>
            <a:ext cx="203200" cy="250825"/>
          </a:xfrm>
          <a:custGeom>
            <a:avLst/>
            <a:gdLst>
              <a:gd name="T0" fmla="*/ 0 w 128"/>
              <a:gd name="T1" fmla="*/ 0 h 158"/>
              <a:gd name="T2" fmla="*/ 106 w 128"/>
              <a:gd name="T3" fmla="*/ 98 h 158"/>
              <a:gd name="T4" fmla="*/ 102 w 128"/>
              <a:gd name="T5" fmla="*/ 96 h 158"/>
              <a:gd name="T6" fmla="*/ 98 w 128"/>
              <a:gd name="T7" fmla="*/ 96 h 158"/>
              <a:gd name="T8" fmla="*/ 94 w 128"/>
              <a:gd name="T9" fmla="*/ 94 h 158"/>
              <a:gd name="T10" fmla="*/ 88 w 128"/>
              <a:gd name="T11" fmla="*/ 92 h 158"/>
              <a:gd name="T12" fmla="*/ 84 w 128"/>
              <a:gd name="T13" fmla="*/ 94 h 158"/>
              <a:gd name="T14" fmla="*/ 82 w 128"/>
              <a:gd name="T15" fmla="*/ 98 h 158"/>
              <a:gd name="T16" fmla="*/ 84 w 128"/>
              <a:gd name="T17" fmla="*/ 106 h 158"/>
              <a:gd name="T18" fmla="*/ 88 w 128"/>
              <a:gd name="T19" fmla="*/ 114 h 158"/>
              <a:gd name="T20" fmla="*/ 94 w 128"/>
              <a:gd name="T21" fmla="*/ 122 h 158"/>
              <a:gd name="T22" fmla="*/ 100 w 128"/>
              <a:gd name="T23" fmla="*/ 128 h 158"/>
              <a:gd name="T24" fmla="*/ 116 w 128"/>
              <a:gd name="T25" fmla="*/ 140 h 158"/>
              <a:gd name="T26" fmla="*/ 128 w 128"/>
              <a:gd name="T27" fmla="*/ 148 h 158"/>
              <a:gd name="T28" fmla="*/ 120 w 128"/>
              <a:gd name="T29" fmla="*/ 148 h 158"/>
              <a:gd name="T30" fmla="*/ 116 w 128"/>
              <a:gd name="T31" fmla="*/ 146 h 158"/>
              <a:gd name="T32" fmla="*/ 110 w 128"/>
              <a:gd name="T33" fmla="*/ 144 h 158"/>
              <a:gd name="T34" fmla="*/ 110 w 128"/>
              <a:gd name="T35" fmla="*/ 158 h 158"/>
              <a:gd name="T36" fmla="*/ 102 w 128"/>
              <a:gd name="T37" fmla="*/ 150 h 158"/>
              <a:gd name="T38" fmla="*/ 94 w 128"/>
              <a:gd name="T39" fmla="*/ 140 h 158"/>
              <a:gd name="T40" fmla="*/ 82 w 128"/>
              <a:gd name="T41" fmla="*/ 122 h 158"/>
              <a:gd name="T42" fmla="*/ 70 w 128"/>
              <a:gd name="T43" fmla="*/ 102 h 158"/>
              <a:gd name="T44" fmla="*/ 58 w 128"/>
              <a:gd name="T45" fmla="*/ 82 h 158"/>
              <a:gd name="T46" fmla="*/ 48 w 128"/>
              <a:gd name="T47" fmla="*/ 68 h 158"/>
              <a:gd name="T48" fmla="*/ 36 w 128"/>
              <a:gd name="T49" fmla="*/ 54 h 158"/>
              <a:gd name="T50" fmla="*/ 26 w 128"/>
              <a:gd name="T51" fmla="*/ 46 h 158"/>
              <a:gd name="T52" fmla="*/ 14 w 128"/>
              <a:gd name="T53" fmla="*/ 38 h 158"/>
              <a:gd name="T54" fmla="*/ 10 w 128"/>
              <a:gd name="T55" fmla="*/ 34 h 158"/>
              <a:gd name="T56" fmla="*/ 6 w 128"/>
              <a:gd name="T57" fmla="*/ 30 h 158"/>
              <a:gd name="T58" fmla="*/ 4 w 128"/>
              <a:gd name="T59" fmla="*/ 24 h 158"/>
              <a:gd name="T60" fmla="*/ 2 w 128"/>
              <a:gd name="T61" fmla="*/ 18 h 158"/>
              <a:gd name="T62" fmla="*/ 0 w 128"/>
              <a:gd name="T63"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58">
                <a:moveTo>
                  <a:pt x="0" y="0"/>
                </a:moveTo>
                <a:lnTo>
                  <a:pt x="106" y="98"/>
                </a:lnTo>
                <a:lnTo>
                  <a:pt x="102" y="96"/>
                </a:lnTo>
                <a:lnTo>
                  <a:pt x="98" y="96"/>
                </a:lnTo>
                <a:lnTo>
                  <a:pt x="94" y="94"/>
                </a:lnTo>
                <a:lnTo>
                  <a:pt x="88" y="92"/>
                </a:lnTo>
                <a:lnTo>
                  <a:pt x="84" y="94"/>
                </a:lnTo>
                <a:lnTo>
                  <a:pt x="82" y="98"/>
                </a:lnTo>
                <a:lnTo>
                  <a:pt x="84" y="106"/>
                </a:lnTo>
                <a:lnTo>
                  <a:pt x="88" y="114"/>
                </a:lnTo>
                <a:lnTo>
                  <a:pt x="94" y="122"/>
                </a:lnTo>
                <a:lnTo>
                  <a:pt x="100" y="128"/>
                </a:lnTo>
                <a:lnTo>
                  <a:pt x="116" y="140"/>
                </a:lnTo>
                <a:lnTo>
                  <a:pt x="128" y="148"/>
                </a:lnTo>
                <a:lnTo>
                  <a:pt x="120" y="148"/>
                </a:lnTo>
                <a:lnTo>
                  <a:pt x="116" y="146"/>
                </a:lnTo>
                <a:lnTo>
                  <a:pt x="110" y="144"/>
                </a:lnTo>
                <a:lnTo>
                  <a:pt x="110" y="158"/>
                </a:lnTo>
                <a:lnTo>
                  <a:pt x="102" y="150"/>
                </a:lnTo>
                <a:lnTo>
                  <a:pt x="94" y="140"/>
                </a:lnTo>
                <a:lnTo>
                  <a:pt x="82" y="122"/>
                </a:lnTo>
                <a:lnTo>
                  <a:pt x="70" y="102"/>
                </a:lnTo>
                <a:lnTo>
                  <a:pt x="58" y="82"/>
                </a:lnTo>
                <a:lnTo>
                  <a:pt x="48" y="68"/>
                </a:lnTo>
                <a:lnTo>
                  <a:pt x="36" y="54"/>
                </a:lnTo>
                <a:lnTo>
                  <a:pt x="26" y="46"/>
                </a:lnTo>
                <a:lnTo>
                  <a:pt x="14" y="38"/>
                </a:lnTo>
                <a:lnTo>
                  <a:pt x="10" y="34"/>
                </a:lnTo>
                <a:lnTo>
                  <a:pt x="6" y="30"/>
                </a:lnTo>
                <a:lnTo>
                  <a:pt x="4" y="24"/>
                </a:lnTo>
                <a:lnTo>
                  <a:pt x="2" y="18"/>
                </a:lnTo>
                <a:lnTo>
                  <a:pt x="0" y="0"/>
                </a:lnTo>
                <a:close/>
              </a:path>
            </a:pathLst>
          </a:custGeom>
          <a:solidFill>
            <a:srgbClr val="FFFF99"/>
          </a:solidFill>
          <a:ln w="7938">
            <a:solidFill>
              <a:srgbClr val="000000"/>
            </a:solidFill>
            <a:prstDash val="solid"/>
            <a:round/>
            <a:headEnd/>
            <a:tailEnd/>
          </a:ln>
        </p:spPr>
        <p:txBody>
          <a:bodyPr/>
          <a:lstStyle/>
          <a:p>
            <a:endParaRPr lang="en-US"/>
          </a:p>
        </p:txBody>
      </p:sp>
      <p:sp>
        <p:nvSpPr>
          <p:cNvPr id="4373" name="Freeform 277"/>
          <p:cNvSpPr>
            <a:spLocks/>
          </p:cNvSpPr>
          <p:nvPr/>
        </p:nvSpPr>
        <p:spPr bwMode="auto">
          <a:xfrm>
            <a:off x="6189663" y="2723497"/>
            <a:ext cx="57150" cy="41275"/>
          </a:xfrm>
          <a:custGeom>
            <a:avLst/>
            <a:gdLst>
              <a:gd name="T0" fmla="*/ 30 w 36"/>
              <a:gd name="T1" fmla="*/ 0 h 26"/>
              <a:gd name="T2" fmla="*/ 12 w 36"/>
              <a:gd name="T3" fmla="*/ 2 h 26"/>
              <a:gd name="T4" fmla="*/ 4 w 36"/>
              <a:gd name="T5" fmla="*/ 4 h 26"/>
              <a:gd name="T6" fmla="*/ 2 w 36"/>
              <a:gd name="T7" fmla="*/ 6 h 26"/>
              <a:gd name="T8" fmla="*/ 0 w 36"/>
              <a:gd name="T9" fmla="*/ 8 h 26"/>
              <a:gd name="T10" fmla="*/ 2 w 36"/>
              <a:gd name="T11" fmla="*/ 12 h 26"/>
              <a:gd name="T12" fmla="*/ 2 w 36"/>
              <a:gd name="T13" fmla="*/ 14 h 26"/>
              <a:gd name="T14" fmla="*/ 6 w 36"/>
              <a:gd name="T15" fmla="*/ 16 h 26"/>
              <a:gd name="T16" fmla="*/ 6 w 36"/>
              <a:gd name="T17" fmla="*/ 26 h 26"/>
              <a:gd name="T18" fmla="*/ 14 w 36"/>
              <a:gd name="T19" fmla="*/ 24 h 26"/>
              <a:gd name="T20" fmla="*/ 22 w 36"/>
              <a:gd name="T21" fmla="*/ 20 h 26"/>
              <a:gd name="T22" fmla="*/ 36 w 36"/>
              <a:gd name="T23" fmla="*/ 8 h 26"/>
              <a:gd name="T24" fmla="*/ 32 w 36"/>
              <a:gd name="T25" fmla="*/ 6 h 26"/>
              <a:gd name="T26" fmla="*/ 28 w 36"/>
              <a:gd name="T27" fmla="*/ 0 h 26"/>
              <a:gd name="T28" fmla="*/ 30 w 36"/>
              <a:gd name="T2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26">
                <a:moveTo>
                  <a:pt x="30" y="0"/>
                </a:moveTo>
                <a:lnTo>
                  <a:pt x="12" y="2"/>
                </a:lnTo>
                <a:lnTo>
                  <a:pt x="4" y="4"/>
                </a:lnTo>
                <a:lnTo>
                  <a:pt x="2" y="6"/>
                </a:lnTo>
                <a:lnTo>
                  <a:pt x="0" y="8"/>
                </a:lnTo>
                <a:lnTo>
                  <a:pt x="2" y="12"/>
                </a:lnTo>
                <a:lnTo>
                  <a:pt x="2" y="14"/>
                </a:lnTo>
                <a:lnTo>
                  <a:pt x="6" y="16"/>
                </a:lnTo>
                <a:lnTo>
                  <a:pt x="6" y="26"/>
                </a:lnTo>
                <a:lnTo>
                  <a:pt x="14" y="24"/>
                </a:lnTo>
                <a:lnTo>
                  <a:pt x="22" y="20"/>
                </a:lnTo>
                <a:lnTo>
                  <a:pt x="36" y="8"/>
                </a:lnTo>
                <a:lnTo>
                  <a:pt x="32" y="6"/>
                </a:lnTo>
                <a:lnTo>
                  <a:pt x="28" y="0"/>
                </a:lnTo>
                <a:lnTo>
                  <a:pt x="30" y="0"/>
                </a:lnTo>
                <a:close/>
              </a:path>
            </a:pathLst>
          </a:custGeom>
          <a:solidFill>
            <a:srgbClr val="FFFF99"/>
          </a:solidFill>
          <a:ln w="7938">
            <a:solidFill>
              <a:srgbClr val="000000"/>
            </a:solidFill>
            <a:prstDash val="solid"/>
            <a:round/>
            <a:headEnd/>
            <a:tailEnd/>
          </a:ln>
        </p:spPr>
        <p:txBody>
          <a:bodyPr/>
          <a:lstStyle/>
          <a:p>
            <a:endParaRPr lang="en-US"/>
          </a:p>
        </p:txBody>
      </p:sp>
      <p:sp>
        <p:nvSpPr>
          <p:cNvPr id="4374" name="Freeform 278"/>
          <p:cNvSpPr>
            <a:spLocks/>
          </p:cNvSpPr>
          <p:nvPr/>
        </p:nvSpPr>
        <p:spPr bwMode="auto">
          <a:xfrm>
            <a:off x="7891463" y="3152122"/>
            <a:ext cx="88900" cy="47625"/>
          </a:xfrm>
          <a:custGeom>
            <a:avLst/>
            <a:gdLst>
              <a:gd name="T0" fmla="*/ 54 w 56"/>
              <a:gd name="T1" fmla="*/ 22 h 30"/>
              <a:gd name="T2" fmla="*/ 48 w 56"/>
              <a:gd name="T3" fmla="*/ 16 h 30"/>
              <a:gd name="T4" fmla="*/ 38 w 56"/>
              <a:gd name="T5" fmla="*/ 8 h 30"/>
              <a:gd name="T6" fmla="*/ 28 w 56"/>
              <a:gd name="T7" fmla="*/ 2 h 30"/>
              <a:gd name="T8" fmla="*/ 16 w 56"/>
              <a:gd name="T9" fmla="*/ 0 h 30"/>
              <a:gd name="T10" fmla="*/ 12 w 56"/>
              <a:gd name="T11" fmla="*/ 2 h 30"/>
              <a:gd name="T12" fmla="*/ 8 w 56"/>
              <a:gd name="T13" fmla="*/ 6 h 30"/>
              <a:gd name="T14" fmla="*/ 4 w 56"/>
              <a:gd name="T15" fmla="*/ 12 h 30"/>
              <a:gd name="T16" fmla="*/ 0 w 56"/>
              <a:gd name="T17" fmla="*/ 16 h 30"/>
              <a:gd name="T18" fmla="*/ 2 w 56"/>
              <a:gd name="T19" fmla="*/ 20 h 30"/>
              <a:gd name="T20" fmla="*/ 6 w 56"/>
              <a:gd name="T21" fmla="*/ 26 h 30"/>
              <a:gd name="T22" fmla="*/ 10 w 56"/>
              <a:gd name="T23" fmla="*/ 30 h 30"/>
              <a:gd name="T24" fmla="*/ 16 w 56"/>
              <a:gd name="T25" fmla="*/ 30 h 30"/>
              <a:gd name="T26" fmla="*/ 38 w 56"/>
              <a:gd name="T27" fmla="*/ 30 h 30"/>
              <a:gd name="T28" fmla="*/ 44 w 56"/>
              <a:gd name="T29" fmla="*/ 30 h 30"/>
              <a:gd name="T30" fmla="*/ 50 w 56"/>
              <a:gd name="T31" fmla="*/ 28 h 30"/>
              <a:gd name="T32" fmla="*/ 54 w 56"/>
              <a:gd name="T33" fmla="*/ 24 h 30"/>
              <a:gd name="T34" fmla="*/ 56 w 56"/>
              <a:gd name="T35" fmla="*/ 20 h 30"/>
              <a:gd name="T36" fmla="*/ 54 w 56"/>
              <a:gd name="T37" fmla="*/ 2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 h="30">
                <a:moveTo>
                  <a:pt x="54" y="22"/>
                </a:moveTo>
                <a:lnTo>
                  <a:pt x="48" y="16"/>
                </a:lnTo>
                <a:lnTo>
                  <a:pt x="38" y="8"/>
                </a:lnTo>
                <a:lnTo>
                  <a:pt x="28" y="2"/>
                </a:lnTo>
                <a:lnTo>
                  <a:pt x="16" y="0"/>
                </a:lnTo>
                <a:lnTo>
                  <a:pt x="12" y="2"/>
                </a:lnTo>
                <a:lnTo>
                  <a:pt x="8" y="6"/>
                </a:lnTo>
                <a:lnTo>
                  <a:pt x="4" y="12"/>
                </a:lnTo>
                <a:lnTo>
                  <a:pt x="0" y="16"/>
                </a:lnTo>
                <a:lnTo>
                  <a:pt x="2" y="20"/>
                </a:lnTo>
                <a:lnTo>
                  <a:pt x="6" y="26"/>
                </a:lnTo>
                <a:lnTo>
                  <a:pt x="10" y="30"/>
                </a:lnTo>
                <a:lnTo>
                  <a:pt x="16" y="30"/>
                </a:lnTo>
                <a:lnTo>
                  <a:pt x="38" y="30"/>
                </a:lnTo>
                <a:lnTo>
                  <a:pt x="44" y="30"/>
                </a:lnTo>
                <a:lnTo>
                  <a:pt x="50" y="28"/>
                </a:lnTo>
                <a:lnTo>
                  <a:pt x="54" y="24"/>
                </a:lnTo>
                <a:lnTo>
                  <a:pt x="56" y="20"/>
                </a:lnTo>
                <a:lnTo>
                  <a:pt x="54" y="22"/>
                </a:lnTo>
                <a:close/>
              </a:path>
            </a:pathLst>
          </a:custGeom>
          <a:solidFill>
            <a:srgbClr val="FFFF99"/>
          </a:solidFill>
          <a:ln w="7938">
            <a:solidFill>
              <a:srgbClr val="000000"/>
            </a:solidFill>
            <a:prstDash val="solid"/>
            <a:round/>
            <a:headEnd/>
            <a:tailEnd/>
          </a:ln>
        </p:spPr>
        <p:txBody>
          <a:bodyPr/>
          <a:lstStyle/>
          <a:p>
            <a:endParaRPr lang="en-US"/>
          </a:p>
        </p:txBody>
      </p:sp>
      <p:sp>
        <p:nvSpPr>
          <p:cNvPr id="4375" name="Freeform 279"/>
          <p:cNvSpPr>
            <a:spLocks/>
          </p:cNvSpPr>
          <p:nvPr/>
        </p:nvSpPr>
        <p:spPr bwMode="auto">
          <a:xfrm>
            <a:off x="6450013" y="2952096"/>
            <a:ext cx="31750" cy="50800"/>
          </a:xfrm>
          <a:custGeom>
            <a:avLst/>
            <a:gdLst>
              <a:gd name="T0" fmla="*/ 0 w 20"/>
              <a:gd name="T1" fmla="*/ 32 h 32"/>
              <a:gd name="T2" fmla="*/ 8 w 20"/>
              <a:gd name="T3" fmla="*/ 0 h 32"/>
              <a:gd name="T4" fmla="*/ 20 w 20"/>
              <a:gd name="T5" fmla="*/ 4 h 32"/>
              <a:gd name="T6" fmla="*/ 16 w 20"/>
              <a:gd name="T7" fmla="*/ 14 h 32"/>
              <a:gd name="T8" fmla="*/ 12 w 20"/>
              <a:gd name="T9" fmla="*/ 16 h 32"/>
              <a:gd name="T10" fmla="*/ 8 w 20"/>
              <a:gd name="T11" fmla="*/ 16 h 32"/>
              <a:gd name="T12" fmla="*/ 10 w 20"/>
              <a:gd name="T13" fmla="*/ 20 h 32"/>
              <a:gd name="T14" fmla="*/ 12 w 20"/>
              <a:gd name="T15" fmla="*/ 22 h 32"/>
              <a:gd name="T16" fmla="*/ 10 w 20"/>
              <a:gd name="T17" fmla="*/ 28 h 32"/>
              <a:gd name="T18" fmla="*/ 6 w 20"/>
              <a:gd name="T19" fmla="*/ 32 h 32"/>
              <a:gd name="T20" fmla="*/ 0 w 20"/>
              <a:gd name="T2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0" y="32"/>
                </a:moveTo>
                <a:lnTo>
                  <a:pt x="8" y="0"/>
                </a:lnTo>
                <a:lnTo>
                  <a:pt x="20" y="4"/>
                </a:lnTo>
                <a:lnTo>
                  <a:pt x="16" y="14"/>
                </a:lnTo>
                <a:lnTo>
                  <a:pt x="12" y="16"/>
                </a:lnTo>
                <a:lnTo>
                  <a:pt x="8" y="16"/>
                </a:lnTo>
                <a:lnTo>
                  <a:pt x="10" y="20"/>
                </a:lnTo>
                <a:lnTo>
                  <a:pt x="12" y="22"/>
                </a:lnTo>
                <a:lnTo>
                  <a:pt x="10" y="28"/>
                </a:lnTo>
                <a:lnTo>
                  <a:pt x="6" y="32"/>
                </a:lnTo>
                <a:lnTo>
                  <a:pt x="0" y="32"/>
                </a:lnTo>
                <a:close/>
              </a:path>
            </a:pathLst>
          </a:custGeom>
          <a:solidFill>
            <a:srgbClr val="FFFF99"/>
          </a:solidFill>
          <a:ln w="7938">
            <a:solidFill>
              <a:srgbClr val="000000"/>
            </a:solidFill>
            <a:prstDash val="solid"/>
            <a:round/>
            <a:headEnd/>
            <a:tailEnd/>
          </a:ln>
        </p:spPr>
        <p:txBody>
          <a:bodyPr/>
          <a:lstStyle/>
          <a:p>
            <a:endParaRPr lang="en-US"/>
          </a:p>
        </p:txBody>
      </p:sp>
      <p:sp>
        <p:nvSpPr>
          <p:cNvPr id="4376" name="Freeform 280"/>
          <p:cNvSpPr>
            <a:spLocks/>
          </p:cNvSpPr>
          <p:nvPr/>
        </p:nvSpPr>
        <p:spPr bwMode="auto">
          <a:xfrm>
            <a:off x="6446839" y="3018772"/>
            <a:ext cx="15875" cy="34925"/>
          </a:xfrm>
          <a:custGeom>
            <a:avLst/>
            <a:gdLst>
              <a:gd name="T0" fmla="*/ 8 w 10"/>
              <a:gd name="T1" fmla="*/ 22 h 22"/>
              <a:gd name="T2" fmla="*/ 8 w 10"/>
              <a:gd name="T3" fmla="*/ 0 h 22"/>
              <a:gd name="T4" fmla="*/ 4 w 10"/>
              <a:gd name="T5" fmla="*/ 0 h 22"/>
              <a:gd name="T6" fmla="*/ 0 w 10"/>
              <a:gd name="T7" fmla="*/ 20 h 22"/>
              <a:gd name="T8" fmla="*/ 10 w 10"/>
              <a:gd name="T9" fmla="*/ 20 h 22"/>
              <a:gd name="T10" fmla="*/ 8 w 10"/>
              <a:gd name="T11" fmla="*/ 22 h 22"/>
            </a:gdLst>
            <a:ahLst/>
            <a:cxnLst>
              <a:cxn ang="0">
                <a:pos x="T0" y="T1"/>
              </a:cxn>
              <a:cxn ang="0">
                <a:pos x="T2" y="T3"/>
              </a:cxn>
              <a:cxn ang="0">
                <a:pos x="T4" y="T5"/>
              </a:cxn>
              <a:cxn ang="0">
                <a:pos x="T6" y="T7"/>
              </a:cxn>
              <a:cxn ang="0">
                <a:pos x="T8" y="T9"/>
              </a:cxn>
              <a:cxn ang="0">
                <a:pos x="T10" y="T11"/>
              </a:cxn>
            </a:cxnLst>
            <a:rect l="0" t="0" r="r" b="b"/>
            <a:pathLst>
              <a:path w="10" h="22">
                <a:moveTo>
                  <a:pt x="8" y="22"/>
                </a:moveTo>
                <a:lnTo>
                  <a:pt x="8" y="0"/>
                </a:lnTo>
                <a:lnTo>
                  <a:pt x="4" y="0"/>
                </a:lnTo>
                <a:lnTo>
                  <a:pt x="0" y="20"/>
                </a:lnTo>
                <a:lnTo>
                  <a:pt x="10" y="20"/>
                </a:lnTo>
                <a:lnTo>
                  <a:pt x="8" y="22"/>
                </a:lnTo>
                <a:close/>
              </a:path>
            </a:pathLst>
          </a:custGeom>
          <a:solidFill>
            <a:srgbClr val="FFFF99"/>
          </a:solidFill>
          <a:ln w="7938">
            <a:solidFill>
              <a:srgbClr val="000000"/>
            </a:solidFill>
            <a:prstDash val="solid"/>
            <a:round/>
            <a:headEnd/>
            <a:tailEnd/>
          </a:ln>
        </p:spPr>
        <p:txBody>
          <a:bodyPr/>
          <a:lstStyle/>
          <a:p>
            <a:endParaRPr lang="en-US"/>
          </a:p>
        </p:txBody>
      </p:sp>
      <p:sp>
        <p:nvSpPr>
          <p:cNvPr id="4377" name="Freeform 281"/>
          <p:cNvSpPr>
            <a:spLocks/>
          </p:cNvSpPr>
          <p:nvPr/>
        </p:nvSpPr>
        <p:spPr bwMode="auto">
          <a:xfrm>
            <a:off x="6672263" y="2799697"/>
            <a:ext cx="38100" cy="22225"/>
          </a:xfrm>
          <a:custGeom>
            <a:avLst/>
            <a:gdLst>
              <a:gd name="T0" fmla="*/ 0 w 24"/>
              <a:gd name="T1" fmla="*/ 2 h 14"/>
              <a:gd name="T2" fmla="*/ 8 w 24"/>
              <a:gd name="T3" fmla="*/ 0 h 14"/>
              <a:gd name="T4" fmla="*/ 14 w 24"/>
              <a:gd name="T5" fmla="*/ 4 h 14"/>
              <a:gd name="T6" fmla="*/ 24 w 24"/>
              <a:gd name="T7" fmla="*/ 12 h 14"/>
              <a:gd name="T8" fmla="*/ 16 w 24"/>
              <a:gd name="T9" fmla="*/ 14 h 14"/>
              <a:gd name="T10" fmla="*/ 12 w 24"/>
              <a:gd name="T11" fmla="*/ 12 h 14"/>
              <a:gd name="T12" fmla="*/ 6 w 24"/>
              <a:gd name="T13" fmla="*/ 10 h 14"/>
              <a:gd name="T14" fmla="*/ 0 w 24"/>
              <a:gd name="T15" fmla="*/ 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4">
                <a:moveTo>
                  <a:pt x="0" y="2"/>
                </a:moveTo>
                <a:lnTo>
                  <a:pt x="8" y="0"/>
                </a:lnTo>
                <a:lnTo>
                  <a:pt x="14" y="4"/>
                </a:lnTo>
                <a:lnTo>
                  <a:pt x="24" y="12"/>
                </a:lnTo>
                <a:lnTo>
                  <a:pt x="16" y="14"/>
                </a:lnTo>
                <a:lnTo>
                  <a:pt x="12" y="12"/>
                </a:lnTo>
                <a:lnTo>
                  <a:pt x="6" y="10"/>
                </a:lnTo>
                <a:lnTo>
                  <a:pt x="0" y="2"/>
                </a:lnTo>
                <a:close/>
              </a:path>
            </a:pathLst>
          </a:custGeom>
          <a:solidFill>
            <a:srgbClr val="FFFF99"/>
          </a:solidFill>
          <a:ln w="7938">
            <a:solidFill>
              <a:srgbClr val="000000"/>
            </a:solidFill>
            <a:prstDash val="solid"/>
            <a:round/>
            <a:headEnd/>
            <a:tailEnd/>
          </a:ln>
        </p:spPr>
        <p:txBody>
          <a:bodyPr/>
          <a:lstStyle/>
          <a:p>
            <a:endParaRPr lang="en-US"/>
          </a:p>
        </p:txBody>
      </p:sp>
      <p:sp>
        <p:nvSpPr>
          <p:cNvPr id="268" name="Oval 267"/>
          <p:cNvSpPr/>
          <p:nvPr/>
        </p:nvSpPr>
        <p:spPr bwMode="auto">
          <a:xfrm>
            <a:off x="3937911" y="3694688"/>
            <a:ext cx="346344" cy="461836"/>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a typeface="ＭＳ Ｐゴシック" charset="0"/>
            </a:endParaRPr>
          </a:p>
        </p:txBody>
      </p:sp>
      <p:pic>
        <p:nvPicPr>
          <p:cNvPr id="3" name="Picture 2" descr="QuassiaAmara_Drup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420" y="5552527"/>
            <a:ext cx="1830512" cy="1029663"/>
          </a:xfrm>
          <a:prstGeom prst="rect">
            <a:avLst/>
          </a:prstGeom>
        </p:spPr>
      </p:pic>
      <p:cxnSp>
        <p:nvCxnSpPr>
          <p:cNvPr id="5" name="Straight Arrow Connector 4"/>
          <p:cNvCxnSpPr/>
          <p:nvPr/>
        </p:nvCxnSpPr>
        <p:spPr bwMode="auto">
          <a:xfrm flipV="1">
            <a:off x="4179303" y="2582083"/>
            <a:ext cx="1133489" cy="1249057"/>
          </a:xfrm>
          <a:prstGeom prst="straightConnector1">
            <a:avLst/>
          </a:prstGeom>
          <a:solidFill>
            <a:schemeClr val="accent1"/>
          </a:solidFill>
          <a:ln w="19050" cap="flat" cmpd="sng" algn="ctr">
            <a:solidFill>
              <a:srgbClr val="FF0000"/>
            </a:solidFill>
            <a:prstDash val="solid"/>
            <a:round/>
            <a:headEnd type="none" w="med" len="med"/>
            <a:tailEnd type="stealth"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 name="TextBox 8"/>
          <p:cNvSpPr txBox="1"/>
          <p:nvPr/>
        </p:nvSpPr>
        <p:spPr>
          <a:xfrm>
            <a:off x="4168808" y="2792008"/>
            <a:ext cx="697627" cy="400110"/>
          </a:xfrm>
          <a:prstGeom prst="rect">
            <a:avLst/>
          </a:prstGeom>
          <a:noFill/>
        </p:spPr>
        <p:txBody>
          <a:bodyPr wrap="none" rtlCol="0">
            <a:spAutoFit/>
          </a:bodyPr>
          <a:lstStyle/>
          <a:p>
            <a:r>
              <a:rPr lang="en-US" sz="2000" dirty="0">
                <a:solidFill>
                  <a:srgbClr val="FF0000"/>
                </a:solidFill>
              </a:rPr>
              <a:t>2014</a:t>
            </a:r>
          </a:p>
        </p:txBody>
      </p:sp>
      <p:sp>
        <p:nvSpPr>
          <p:cNvPr id="7" name="TextBox 6"/>
          <p:cNvSpPr txBox="1"/>
          <p:nvPr/>
        </p:nvSpPr>
        <p:spPr>
          <a:xfrm>
            <a:off x="4191001" y="5257800"/>
            <a:ext cx="1229311" cy="1477328"/>
          </a:xfrm>
          <a:prstGeom prst="rect">
            <a:avLst/>
          </a:prstGeom>
          <a:noFill/>
        </p:spPr>
        <p:txBody>
          <a:bodyPr wrap="none" rtlCol="0">
            <a:spAutoFit/>
          </a:bodyPr>
          <a:lstStyle/>
          <a:p>
            <a:r>
              <a:rPr lang="en-US" dirty="0" err="1"/>
              <a:t>Kalina</a:t>
            </a:r>
            <a:endParaRPr lang="en-US" dirty="0"/>
          </a:p>
          <a:p>
            <a:r>
              <a:rPr lang="en-US" dirty="0" err="1"/>
              <a:t>Palikur</a:t>
            </a:r>
            <a:endParaRPr lang="en-US" dirty="0"/>
          </a:p>
          <a:p>
            <a:r>
              <a:rPr lang="en-US" dirty="0"/>
              <a:t>Creole</a:t>
            </a:r>
          </a:p>
          <a:p>
            <a:r>
              <a:rPr lang="en-US" dirty="0"/>
              <a:t>Brazilians</a:t>
            </a:r>
          </a:p>
          <a:p>
            <a:r>
              <a:rPr lang="en-US" dirty="0"/>
              <a:t>Europeans </a:t>
            </a:r>
          </a:p>
        </p:txBody>
      </p:sp>
      <p:pic>
        <p:nvPicPr>
          <p:cNvPr id="2" name="Picture 1" descr="1280px-School_children_Bigi_Poik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0" y="4953000"/>
            <a:ext cx="1981200" cy="1338858"/>
          </a:xfrm>
          <a:prstGeom prst="rect">
            <a:avLst/>
          </a:prstGeom>
        </p:spPr>
      </p:pic>
      <p:pic>
        <p:nvPicPr>
          <p:cNvPr id="4" name="Picture 3" descr="palikur_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5486400"/>
            <a:ext cx="1857838" cy="1244600"/>
          </a:xfrm>
          <a:prstGeom prst="rect">
            <a:avLst/>
          </a:prstGeom>
        </p:spPr>
      </p:pic>
      <p:cxnSp>
        <p:nvCxnSpPr>
          <p:cNvPr id="277" name="Straight Connector 276"/>
          <p:cNvCxnSpPr/>
          <p:nvPr/>
        </p:nvCxnSpPr>
        <p:spPr bwMode="auto">
          <a:xfrm flipH="1" flipV="1">
            <a:off x="5029200" y="5715000"/>
            <a:ext cx="914400" cy="22860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80" name="Straight Connector 279"/>
          <p:cNvCxnSpPr/>
          <p:nvPr/>
        </p:nvCxnSpPr>
        <p:spPr bwMode="auto">
          <a:xfrm flipH="1">
            <a:off x="4953000" y="5105400"/>
            <a:ext cx="3048000" cy="381000"/>
          </a:xfrm>
          <a:prstGeom prst="line">
            <a:avLst/>
          </a:prstGeom>
          <a:solidFill>
            <a:schemeClr val="accent1"/>
          </a:solidFill>
          <a:ln w="12700" cap="flat" cmpd="sng" algn="ctr">
            <a:solidFill>
              <a:schemeClr val="tx1"/>
            </a:solidFill>
            <a:prstDash val="solid"/>
            <a:round/>
            <a:headEnd type="none" w="med" len="med"/>
            <a:tailEnd type="none" w="med" len="med"/>
          </a:ln>
          <a:effectLst/>
        </p:spPr>
      </p:cxnSp>
      <p:pic>
        <p:nvPicPr>
          <p:cNvPr id="283" name="Picture 282" descr="Screen Shot 2017-03-20 at 8.24.5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152400"/>
            <a:ext cx="3581400" cy="994384"/>
          </a:xfrm>
          <a:prstGeom prst="rect">
            <a:avLst/>
          </a:prstGeom>
        </p:spPr>
      </p:pic>
      <p:pic>
        <p:nvPicPr>
          <p:cNvPr id="284" name="Picture 283" descr="Screen Shot 2017-03-20 at 8.30.3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7000" y="76200"/>
            <a:ext cx="2184400" cy="1354946"/>
          </a:xfrm>
          <a:prstGeom prst="rect">
            <a:avLst/>
          </a:prstGeom>
        </p:spPr>
      </p:pic>
      <p:sp>
        <p:nvSpPr>
          <p:cNvPr id="285" name="TextBox 284"/>
          <p:cNvSpPr txBox="1"/>
          <p:nvPr/>
        </p:nvSpPr>
        <p:spPr>
          <a:xfrm>
            <a:off x="8839200" y="228600"/>
            <a:ext cx="1447800" cy="707886"/>
          </a:xfrm>
          <a:prstGeom prst="rect">
            <a:avLst/>
          </a:prstGeom>
          <a:noFill/>
        </p:spPr>
        <p:txBody>
          <a:bodyPr wrap="square" rtlCol="0">
            <a:spAutoFit/>
          </a:bodyPr>
          <a:lstStyle/>
          <a:p>
            <a:r>
              <a:rPr lang="en-US" sz="2000" dirty="0"/>
              <a:t>EPO Patent 2015</a:t>
            </a:r>
          </a:p>
        </p:txBody>
      </p:sp>
      <p:cxnSp>
        <p:nvCxnSpPr>
          <p:cNvPr id="286" name="Straight Connector 285"/>
          <p:cNvCxnSpPr/>
          <p:nvPr/>
        </p:nvCxnSpPr>
        <p:spPr bwMode="auto">
          <a:xfrm>
            <a:off x="5486401" y="1143001"/>
            <a:ext cx="142875" cy="1278871"/>
          </a:xfrm>
          <a:prstGeom prst="line">
            <a:avLst/>
          </a:prstGeom>
          <a:solidFill>
            <a:schemeClr val="accent1"/>
          </a:solidFill>
          <a:ln w="12700" cap="flat" cmpd="sng" algn="ctr">
            <a:solidFill>
              <a:srgbClr val="4F81BD"/>
            </a:solidFill>
            <a:prstDash val="sysDash"/>
            <a:round/>
            <a:headEnd type="none" w="med" len="med"/>
            <a:tailEnd type="none" w="med" len="med"/>
          </a:ln>
          <a:effectLst/>
        </p:spPr>
      </p:cxnSp>
      <p:cxnSp>
        <p:nvCxnSpPr>
          <p:cNvPr id="287" name="Straight Connector 286"/>
          <p:cNvCxnSpPr>
            <a:stCxn id="4129" idx="13"/>
          </p:cNvCxnSpPr>
          <p:nvPr/>
        </p:nvCxnSpPr>
        <p:spPr bwMode="auto">
          <a:xfrm>
            <a:off x="4070351" y="3933171"/>
            <a:ext cx="339725" cy="1384300"/>
          </a:xfrm>
          <a:prstGeom prst="line">
            <a:avLst/>
          </a:prstGeom>
          <a:solidFill>
            <a:schemeClr val="accent1"/>
          </a:solidFill>
          <a:ln w="12700" cap="flat" cmpd="sng" algn="ctr">
            <a:solidFill>
              <a:srgbClr val="4F81BD"/>
            </a:solidFill>
            <a:prstDash val="sysDash"/>
            <a:round/>
            <a:headEnd type="none" w="med" len="med"/>
            <a:tailEnd type="none" w="med" len="med"/>
          </a:ln>
          <a:effectLst/>
        </p:spPr>
      </p:cxnSp>
      <p:cxnSp>
        <p:nvCxnSpPr>
          <p:cNvPr id="289" name="Straight Connector 288"/>
          <p:cNvCxnSpPr>
            <a:stCxn id="4129" idx="14"/>
          </p:cNvCxnSpPr>
          <p:nvPr/>
        </p:nvCxnSpPr>
        <p:spPr bwMode="auto">
          <a:xfrm flipH="1">
            <a:off x="2438401" y="3923646"/>
            <a:ext cx="1628775" cy="1638954"/>
          </a:xfrm>
          <a:prstGeom prst="line">
            <a:avLst/>
          </a:prstGeom>
          <a:solidFill>
            <a:schemeClr val="accent1"/>
          </a:solidFill>
          <a:ln w="12700" cap="flat" cmpd="sng" algn="ctr">
            <a:solidFill>
              <a:srgbClr val="4F81BD"/>
            </a:solidFill>
            <a:prstDash val="sysDash"/>
            <a:round/>
            <a:headEnd type="none" w="med" len="med"/>
            <a:tailEnd type="none" w="med" len="med"/>
          </a:ln>
          <a:effectLst/>
        </p:spPr>
      </p:cxnSp>
      <p:sp>
        <p:nvSpPr>
          <p:cNvPr id="282" name="TextBox 281"/>
          <p:cNvSpPr txBox="1"/>
          <p:nvPr/>
        </p:nvSpPr>
        <p:spPr>
          <a:xfrm>
            <a:off x="1676401" y="5181600"/>
            <a:ext cx="1768433" cy="400110"/>
          </a:xfrm>
          <a:prstGeom prst="rect">
            <a:avLst/>
          </a:prstGeom>
          <a:noFill/>
        </p:spPr>
        <p:txBody>
          <a:bodyPr wrap="none" rtlCol="0">
            <a:spAutoFit/>
          </a:bodyPr>
          <a:lstStyle/>
          <a:p>
            <a:r>
              <a:rPr lang="en-US" sz="2000" i="1" dirty="0" err="1"/>
              <a:t>Quassia</a:t>
            </a:r>
            <a:r>
              <a:rPr lang="en-US" sz="2000" i="1" dirty="0"/>
              <a:t> Amara</a:t>
            </a:r>
          </a:p>
        </p:txBody>
      </p:sp>
    </p:spTree>
    <p:extLst>
      <p:ext uri="{BB962C8B-B14F-4D97-AF65-F5344CB8AC3E}">
        <p14:creationId xmlns:p14="http://schemas.microsoft.com/office/powerpoint/2010/main" val="2531252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50227"/>
            <a:ext cx="10515600" cy="987467"/>
          </a:xfrm>
        </p:spPr>
        <p:txBody>
          <a:bodyPr>
            <a:normAutofit/>
          </a:bodyPr>
          <a:lstStyle/>
          <a:p>
            <a:pPr algn="ctr"/>
            <a:r>
              <a:rPr lang="en-US" sz="3200" dirty="0"/>
              <a:t>Arguments for Enhanced Protection for Traditional Knowledge</a:t>
            </a:r>
          </a:p>
        </p:txBody>
      </p:sp>
      <p:sp>
        <p:nvSpPr>
          <p:cNvPr id="5" name="Content Placeholder 4"/>
          <p:cNvSpPr>
            <a:spLocks noGrp="1"/>
          </p:cNvSpPr>
          <p:nvPr>
            <p:ph sz="half" idx="1"/>
          </p:nvPr>
        </p:nvSpPr>
        <p:spPr>
          <a:xfrm>
            <a:off x="1285069" y="1474530"/>
            <a:ext cx="5383071" cy="4644984"/>
          </a:xfrm>
        </p:spPr>
        <p:txBody>
          <a:bodyPr>
            <a:normAutofit/>
          </a:bodyPr>
          <a:lstStyle/>
          <a:p>
            <a:pPr marL="514350" indent="-514350">
              <a:buFont typeface="+mj-lt"/>
              <a:buAutoNum type="arabicParenR"/>
            </a:pPr>
            <a:r>
              <a:rPr lang="en-US" sz="2400" dirty="0"/>
              <a:t>Labor</a:t>
            </a:r>
          </a:p>
          <a:p>
            <a:pPr marL="514350" indent="-514350">
              <a:buFont typeface="+mj-lt"/>
              <a:buAutoNum type="arabicParenR"/>
            </a:pPr>
            <a:r>
              <a:rPr lang="en-US" sz="2400" dirty="0"/>
              <a:t>Utility</a:t>
            </a:r>
          </a:p>
          <a:p>
            <a:pPr marL="914400" lvl="1" indent="-514350">
              <a:buFont typeface="+mj-lt"/>
              <a:buAutoNum type="alphaLcParenR"/>
            </a:pPr>
            <a:r>
              <a:rPr lang="en-US" sz="2000" dirty="0"/>
              <a:t>Incentives to commercialize</a:t>
            </a:r>
          </a:p>
          <a:p>
            <a:pPr marL="914400" lvl="1" indent="-514350">
              <a:buFont typeface="+mj-lt"/>
              <a:buAutoNum type="alphaLcParenR"/>
            </a:pPr>
            <a:r>
              <a:rPr lang="en-US" sz="2000" dirty="0"/>
              <a:t>Incentives to preserve</a:t>
            </a:r>
          </a:p>
          <a:p>
            <a:pPr marL="914400" lvl="1" indent="-514350">
              <a:buFont typeface="+mj-lt"/>
              <a:buAutoNum type="alphaLcParenR"/>
            </a:pPr>
            <a:r>
              <a:rPr lang="en-US" sz="2000" dirty="0"/>
              <a:t>Psychic externalities</a:t>
            </a:r>
          </a:p>
          <a:p>
            <a:pPr marL="457200" indent="-514350">
              <a:buFont typeface="+mj-lt"/>
              <a:buAutoNum type="arabicParenR"/>
            </a:pPr>
            <a:r>
              <a:rPr lang="en-US" sz="2400" dirty="0"/>
              <a:t>Corrective Justice</a:t>
            </a:r>
          </a:p>
          <a:p>
            <a:pPr marL="457200" indent="-514350">
              <a:buFont typeface="+mj-lt"/>
              <a:buAutoNum type="arabicParenR"/>
            </a:pPr>
            <a:r>
              <a:rPr lang="en-US" sz="2400" dirty="0"/>
              <a:t>Distributive Justice</a:t>
            </a:r>
          </a:p>
        </p:txBody>
      </p:sp>
      <p:sp>
        <p:nvSpPr>
          <p:cNvPr id="2" name="Date Placeholder 1"/>
          <p:cNvSpPr>
            <a:spLocks noGrp="1"/>
          </p:cNvSpPr>
          <p:nvPr>
            <p:ph type="dt" sz="half" idx="10"/>
          </p:nvPr>
        </p:nvSpPr>
        <p:spPr/>
        <p:txBody>
          <a:bodyPr/>
          <a:lstStyle/>
          <a:p>
            <a:fld id="{547B305F-7B25-FA4E-8F25-1DCD1FAA8AAC}" type="datetime4">
              <a:rPr lang="en-US" smtClean="0"/>
              <a:pPr/>
              <a:t>April 5, 2023</a:t>
            </a:fld>
            <a:endParaRPr lang="en-US"/>
          </a:p>
        </p:txBody>
      </p:sp>
    </p:spTree>
    <p:extLst>
      <p:ext uri="{BB962C8B-B14F-4D97-AF65-F5344CB8AC3E}">
        <p14:creationId xmlns:p14="http://schemas.microsoft.com/office/powerpoint/2010/main" val="22804222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2197" y="4020279"/>
            <a:ext cx="2163522" cy="1325563"/>
          </a:xfrm>
        </p:spPr>
        <p:txBody>
          <a:bodyPr>
            <a:normAutofit/>
          </a:bodyPr>
          <a:lstStyle/>
          <a:p>
            <a:r>
              <a:rPr lang="en-US" sz="2000" dirty="0"/>
              <a:t>Geographic Distribution of Indigenous Groups</a:t>
            </a:r>
          </a:p>
        </p:txBody>
      </p:sp>
      <p:sp>
        <p:nvSpPr>
          <p:cNvPr id="2" name="Date Placeholder 1"/>
          <p:cNvSpPr>
            <a:spLocks noGrp="1"/>
          </p:cNvSpPr>
          <p:nvPr>
            <p:ph type="dt" sz="half" idx="10"/>
          </p:nvPr>
        </p:nvSpPr>
        <p:spPr/>
        <p:txBody>
          <a:bodyPr/>
          <a:lstStyle/>
          <a:p>
            <a:fld id="{547B305F-7B25-FA4E-8F25-1DCD1FAA8AAC}" type="datetime4">
              <a:rPr lang="en-US" smtClean="0"/>
              <a:pPr/>
              <a:t>April 5, 2023</a:t>
            </a:fld>
            <a:endParaRPr lang="en-US"/>
          </a:p>
        </p:txBody>
      </p:sp>
      <p:pic>
        <p:nvPicPr>
          <p:cNvPr id="6" name="Picture 5">
            <a:extLst>
              <a:ext uri="{FF2B5EF4-FFF2-40B4-BE49-F238E27FC236}">
                <a16:creationId xmlns:a16="http://schemas.microsoft.com/office/drawing/2014/main" id="{C9F84831-BEE8-104E-820C-7C1182D6A25A}"/>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3581400" y="0"/>
            <a:ext cx="7071742" cy="3442433"/>
          </a:xfrm>
          <a:prstGeom prst="rect">
            <a:avLst/>
          </a:prstGeom>
        </p:spPr>
      </p:pic>
      <p:pic>
        <p:nvPicPr>
          <p:cNvPr id="7" name="Picture 6">
            <a:extLst>
              <a:ext uri="{FF2B5EF4-FFF2-40B4-BE49-F238E27FC236}">
                <a16:creationId xmlns:a16="http://schemas.microsoft.com/office/drawing/2014/main" id="{F8BAC385-EB8F-6948-A01C-D8DE9BD712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3104" y="3340420"/>
            <a:ext cx="8415763" cy="3419354"/>
          </a:xfrm>
          <a:prstGeom prst="rect">
            <a:avLst/>
          </a:prstGeom>
        </p:spPr>
      </p:pic>
      <p:sp>
        <p:nvSpPr>
          <p:cNvPr id="3" name="Title 4">
            <a:extLst>
              <a:ext uri="{FF2B5EF4-FFF2-40B4-BE49-F238E27FC236}">
                <a16:creationId xmlns:a16="http://schemas.microsoft.com/office/drawing/2014/main" id="{2A2DC9B6-256E-6B7E-1F8B-21464266C3C6}"/>
              </a:ext>
            </a:extLst>
          </p:cNvPr>
          <p:cNvSpPr txBox="1">
            <a:spLocks/>
          </p:cNvSpPr>
          <p:nvPr/>
        </p:nvSpPr>
        <p:spPr>
          <a:xfrm>
            <a:off x="662197" y="718279"/>
            <a:ext cx="21635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t>Geographic Distribution of Wealth</a:t>
            </a:r>
          </a:p>
        </p:txBody>
      </p:sp>
    </p:spTree>
    <p:extLst>
      <p:ext uri="{BB962C8B-B14F-4D97-AF65-F5344CB8AC3E}">
        <p14:creationId xmlns:p14="http://schemas.microsoft.com/office/powerpoint/2010/main" val="26330719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33600" y="6400801"/>
            <a:ext cx="7956024" cy="276999"/>
          </a:xfrm>
          <a:prstGeom prst="rect">
            <a:avLst/>
          </a:prstGeom>
          <a:noFill/>
        </p:spPr>
        <p:txBody>
          <a:bodyPr wrap="none" rtlCol="0">
            <a:spAutoFit/>
          </a:bodyPr>
          <a:lstStyle/>
          <a:p>
            <a:r>
              <a:rPr lang="en-US" sz="1200" dirty="0"/>
              <a:t>Source:  http://</a:t>
            </a:r>
            <a:r>
              <a:rPr lang="en-US" sz="1200" dirty="0" err="1"/>
              <a:t>siteresources.worldbank.org</a:t>
            </a:r>
            <a:r>
              <a:rPr lang="en-US" sz="1200" dirty="0"/>
              <a:t>/EXTINDPEOPLE/Resources/407801-1271860301656/Chapter_9_Conclusion.pdf</a:t>
            </a:r>
          </a:p>
        </p:txBody>
      </p:sp>
      <p:pic>
        <p:nvPicPr>
          <p:cNvPr id="7" name="Picture 6" descr="Screen Shot 2017-03-22 at 4.47.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152401"/>
            <a:ext cx="7104928" cy="6114755"/>
          </a:xfrm>
          <a:prstGeom prst="rect">
            <a:avLst/>
          </a:prstGeom>
        </p:spPr>
      </p:pic>
    </p:spTree>
    <p:extLst>
      <p:ext uri="{BB962C8B-B14F-4D97-AF65-F5344CB8AC3E}">
        <p14:creationId xmlns:p14="http://schemas.microsoft.com/office/powerpoint/2010/main" val="32087300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A010FD-70B2-A2CB-3A30-C0B627225287}"/>
              </a:ext>
            </a:extLst>
          </p:cNvPr>
          <p:cNvSpPr>
            <a:spLocks noGrp="1"/>
          </p:cNvSpPr>
          <p:nvPr>
            <p:ph type="title"/>
          </p:nvPr>
        </p:nvSpPr>
        <p:spPr>
          <a:xfrm>
            <a:off x="838200" y="1"/>
            <a:ext cx="10515600" cy="514350"/>
          </a:xfrm>
        </p:spPr>
        <p:txBody>
          <a:bodyPr>
            <a:normAutofit fontScale="90000"/>
          </a:bodyPr>
          <a:lstStyle/>
          <a:p>
            <a:pPr algn="ctr"/>
            <a:r>
              <a:rPr lang="en-US" sz="3200" dirty="0"/>
              <a:t>Membership in the Nagoya Protocol</a:t>
            </a:r>
          </a:p>
        </p:txBody>
      </p:sp>
      <p:pic>
        <p:nvPicPr>
          <p:cNvPr id="2050" name="Picture 2">
            <a:extLst>
              <a:ext uri="{FF2B5EF4-FFF2-40B4-BE49-F238E27FC236}">
                <a16:creationId xmlns:a16="http://schemas.microsoft.com/office/drawing/2014/main" id="{75923A26-64B4-4636-9525-C44DD0E4D4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7386"/>
            <a:ext cx="12192000" cy="6170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6025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6E63DE-649E-E34F-3FDC-6FBC3D6C2AD0}"/>
              </a:ext>
            </a:extLst>
          </p:cNvPr>
          <p:cNvSpPr>
            <a:spLocks noGrp="1"/>
          </p:cNvSpPr>
          <p:nvPr>
            <p:ph type="title"/>
          </p:nvPr>
        </p:nvSpPr>
        <p:spPr/>
        <p:txBody>
          <a:bodyPr>
            <a:normAutofit/>
          </a:bodyPr>
          <a:lstStyle/>
          <a:p>
            <a:pPr algn="ctr"/>
            <a:r>
              <a:rPr lang="en-US" sz="3200" dirty="0"/>
              <a:t>Proposed “Social Responsibility Index”</a:t>
            </a:r>
          </a:p>
        </p:txBody>
      </p:sp>
      <p:sp>
        <p:nvSpPr>
          <p:cNvPr id="4" name="Content Placeholder 3">
            <a:extLst>
              <a:ext uri="{FF2B5EF4-FFF2-40B4-BE49-F238E27FC236}">
                <a16:creationId xmlns:a16="http://schemas.microsoft.com/office/drawing/2014/main" id="{D5CE1599-F607-2849-18CF-518ADDC41B54}"/>
              </a:ext>
            </a:extLst>
          </p:cNvPr>
          <p:cNvSpPr>
            <a:spLocks noGrp="1"/>
          </p:cNvSpPr>
          <p:nvPr>
            <p:ph idx="1"/>
          </p:nvPr>
        </p:nvSpPr>
        <p:spPr/>
        <p:txBody>
          <a:bodyPr>
            <a:normAutofit/>
          </a:bodyPr>
          <a:lstStyle/>
          <a:p>
            <a:pPr marL="0" indent="0">
              <a:buNone/>
            </a:pPr>
            <a:r>
              <a:rPr lang="en-US" sz="2400" dirty="0">
                <a:solidFill>
                  <a:srgbClr val="000000"/>
                </a:solidFill>
                <a:effectLst/>
                <a:ea typeface="Times New Roman" panose="02020603050405020304" pitchFamily="18" charset="0"/>
                <a:cs typeface="Times New Roman" panose="02020603050405020304" pitchFamily="18" charset="0"/>
              </a:rPr>
              <a:t>Each pharmaceutical firm must achieve, each year, a ratio:</a:t>
            </a:r>
          </a:p>
          <a:p>
            <a:r>
              <a:rPr lang="en-US" sz="2400" dirty="0">
                <a:solidFill>
                  <a:srgbClr val="000000"/>
                </a:solidFill>
                <a:effectLst/>
                <a:ea typeface="Times New Roman" panose="02020603050405020304" pitchFamily="18" charset="0"/>
                <a:cs typeface="Times New Roman" panose="02020603050405020304" pitchFamily="18" charset="0"/>
              </a:rPr>
              <a:t>Numerator:  the total number of Disability Adjusted Life Years saved as a result of the distribution and consumption of the firm’s products during the year.  </a:t>
            </a:r>
          </a:p>
          <a:p>
            <a:r>
              <a:rPr lang="en-US" sz="2400" dirty="0">
                <a:solidFill>
                  <a:srgbClr val="000000"/>
                </a:solidFill>
                <a:effectLst/>
                <a:ea typeface="Times New Roman" panose="02020603050405020304" pitchFamily="18" charset="0"/>
                <a:cs typeface="Times New Roman" panose="02020603050405020304" pitchFamily="18" charset="0"/>
              </a:rPr>
              <a:t>Denominator: a measure of the firm’s size (presumptively its global gross revenues during the year)</a:t>
            </a:r>
            <a:r>
              <a:rPr lang="en-US" sz="2400" dirty="0">
                <a:effectLst/>
              </a:rPr>
              <a:t> </a:t>
            </a:r>
            <a:endParaRPr lang="en-US" sz="2400" dirty="0"/>
          </a:p>
        </p:txBody>
      </p:sp>
    </p:spTree>
    <p:extLst>
      <p:ext uri="{BB962C8B-B14F-4D97-AF65-F5344CB8AC3E}">
        <p14:creationId xmlns:p14="http://schemas.microsoft.com/office/powerpoint/2010/main" val="32606375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F88BD7-2678-85D3-62F9-7FA984632620}"/>
              </a:ext>
            </a:extLst>
          </p:cNvPr>
          <p:cNvSpPr>
            <a:spLocks noGrp="1"/>
          </p:cNvSpPr>
          <p:nvPr>
            <p:ph type="title"/>
          </p:nvPr>
        </p:nvSpPr>
        <p:spPr>
          <a:xfrm>
            <a:off x="838200" y="170815"/>
            <a:ext cx="10515600" cy="629285"/>
          </a:xfrm>
        </p:spPr>
        <p:txBody>
          <a:bodyPr>
            <a:normAutofit/>
          </a:bodyPr>
          <a:lstStyle/>
          <a:p>
            <a:pPr algn="ctr"/>
            <a:r>
              <a:rPr lang="en-US" sz="3200" dirty="0"/>
              <a:t>Methods of Complying</a:t>
            </a:r>
          </a:p>
        </p:txBody>
      </p:sp>
      <p:sp>
        <p:nvSpPr>
          <p:cNvPr id="4" name="Content Placeholder 3">
            <a:extLst>
              <a:ext uri="{FF2B5EF4-FFF2-40B4-BE49-F238E27FC236}">
                <a16:creationId xmlns:a16="http://schemas.microsoft.com/office/drawing/2014/main" id="{B4FEAB63-3093-10F6-B005-3865A93F047E}"/>
              </a:ext>
            </a:extLst>
          </p:cNvPr>
          <p:cNvSpPr>
            <a:spLocks noGrp="1"/>
          </p:cNvSpPr>
          <p:nvPr>
            <p:ph idx="1"/>
          </p:nvPr>
        </p:nvSpPr>
        <p:spPr>
          <a:xfrm>
            <a:off x="377190" y="880110"/>
            <a:ext cx="11292840" cy="5807075"/>
          </a:xfrm>
        </p:spPr>
        <p:txBody>
          <a:bodyPr>
            <a:normAutofit/>
          </a:bodyPr>
          <a:lstStyle/>
          <a:p>
            <a:pPr marL="342900" marR="0" lvl="0" indent="-342900" algn="just">
              <a:spcBef>
                <a:spcPts val="1200"/>
              </a:spcBef>
              <a:spcAft>
                <a:spcPts val="0"/>
              </a:spcAft>
              <a:buFont typeface="+mj-lt"/>
              <a:buAutoNum type="arabicParenR"/>
            </a:pPr>
            <a:r>
              <a:rPr lang="en-US" sz="2400" dirty="0">
                <a:effectLst/>
                <a:ea typeface="Times New Roman" panose="02020603050405020304" pitchFamily="18" charset="0"/>
              </a:rPr>
              <a:t>Reduce the prices charged in developing countries for drugs already in its portfolio, thereby increasing the number of persons able to afford the drugs and earning more DALYs</a:t>
            </a:r>
          </a:p>
          <a:p>
            <a:pPr marL="342900" marR="0" lvl="0" indent="-342900" algn="just">
              <a:spcBef>
                <a:spcPts val="1200"/>
              </a:spcBef>
              <a:spcAft>
                <a:spcPts val="0"/>
              </a:spcAft>
              <a:buFont typeface="+mj-lt"/>
              <a:buAutoNum type="arabicParenR"/>
            </a:pPr>
            <a:r>
              <a:rPr lang="en-US" sz="2400" dirty="0">
                <a:effectLst/>
                <a:ea typeface="Times New Roman" panose="02020603050405020304" pitchFamily="18" charset="0"/>
              </a:rPr>
              <a:t>Alter the formulations of drugs already in its portfolio so that they could be distributed more easily in developing countries</a:t>
            </a:r>
          </a:p>
          <a:p>
            <a:pPr marL="342900" marR="0" lvl="0" indent="-342900" algn="just">
              <a:spcBef>
                <a:spcPts val="1200"/>
              </a:spcBef>
              <a:spcAft>
                <a:spcPts val="0"/>
              </a:spcAft>
              <a:buFont typeface="+mj-lt"/>
              <a:buAutoNum type="arabicParenR"/>
            </a:pPr>
            <a:r>
              <a:rPr lang="en-US" sz="2400" dirty="0">
                <a:effectLst/>
                <a:ea typeface="Times New Roman" panose="02020603050405020304" pitchFamily="18" charset="0"/>
              </a:rPr>
              <a:t>Increase its investment in research projects that promise to generate drugs with large health benefits</a:t>
            </a:r>
          </a:p>
          <a:p>
            <a:pPr marL="342900" marR="0" lvl="0" indent="-342900" algn="just">
              <a:spcBef>
                <a:spcPts val="1200"/>
              </a:spcBef>
              <a:spcAft>
                <a:spcPts val="0"/>
              </a:spcAft>
              <a:buFont typeface="+mj-lt"/>
              <a:buAutoNum type="arabicParenR"/>
            </a:pPr>
            <a:r>
              <a:rPr lang="en-US" sz="2400" dirty="0">
                <a:effectLst/>
                <a:ea typeface="Times New Roman" panose="02020603050405020304" pitchFamily="18" charset="0"/>
              </a:rPr>
              <a:t>Alter its business-acquisition policies to acquire more “startup” biotechnology companies that have developed products that offer large health benefits.</a:t>
            </a:r>
          </a:p>
          <a:p>
            <a:pPr marL="342900" marR="0" lvl="0" indent="-342900" algn="just">
              <a:spcBef>
                <a:spcPts val="1200"/>
              </a:spcBef>
              <a:spcAft>
                <a:spcPts val="0"/>
              </a:spcAft>
              <a:buFont typeface="+mj-lt"/>
              <a:buAutoNum type="arabicParenR"/>
            </a:pPr>
            <a:r>
              <a:rPr lang="en-US" sz="2400" dirty="0">
                <a:effectLst/>
                <a:ea typeface="Times New Roman" panose="02020603050405020304" pitchFamily="18" charset="0"/>
              </a:rPr>
              <a:t>Collaborate with governments or NGOs in developing countries to improve the distribution systems for its drugs</a:t>
            </a:r>
          </a:p>
          <a:p>
            <a:pPr marL="342900" marR="0" lvl="0" indent="-342900" algn="just">
              <a:spcBef>
                <a:spcPts val="1200"/>
              </a:spcBef>
              <a:spcAft>
                <a:spcPts val="0"/>
              </a:spcAft>
              <a:buFont typeface="+mj-lt"/>
              <a:buAutoNum type="arabicParenR"/>
            </a:pPr>
            <a:r>
              <a:rPr lang="en-US" sz="2400" dirty="0">
                <a:effectLst/>
                <a:ea typeface="Times New Roman" panose="02020603050405020304" pitchFamily="18" charset="0"/>
              </a:rPr>
              <a:t>Buy DALYs from other firms better positioned to improve public health</a:t>
            </a:r>
          </a:p>
          <a:p>
            <a:pPr marL="342900" marR="0" lvl="0" indent="-342900" algn="just">
              <a:spcBef>
                <a:spcPts val="1200"/>
              </a:spcBef>
              <a:spcAft>
                <a:spcPts val="0"/>
              </a:spcAft>
              <a:buFont typeface="+mj-lt"/>
              <a:buAutoNum type="arabicParenR"/>
            </a:pPr>
            <a:r>
              <a:rPr lang="en-US" sz="2400" dirty="0">
                <a:effectLst/>
                <a:ea typeface="Times New Roman" panose="02020603050405020304" pitchFamily="18" charset="0"/>
              </a:rPr>
              <a:t>Reduce the prices of some or all of its products, thereby lowering the denominator of its ratio. </a:t>
            </a:r>
          </a:p>
        </p:txBody>
      </p:sp>
    </p:spTree>
    <p:extLst>
      <p:ext uri="{BB962C8B-B14F-4D97-AF65-F5344CB8AC3E}">
        <p14:creationId xmlns:p14="http://schemas.microsoft.com/office/powerpoint/2010/main" val="1349996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AAAE622-2A5A-D85C-CAAE-99DCD3FF0716}"/>
              </a:ext>
            </a:extLst>
          </p:cNvPr>
          <p:cNvPicPr>
            <a:picLocks noChangeAspect="1"/>
          </p:cNvPicPr>
          <p:nvPr/>
        </p:nvPicPr>
        <p:blipFill>
          <a:blip r:embed="rId2"/>
          <a:stretch>
            <a:fillRect/>
          </a:stretch>
        </p:blipFill>
        <p:spPr>
          <a:xfrm>
            <a:off x="746595" y="0"/>
            <a:ext cx="10698810" cy="6649416"/>
          </a:xfrm>
          <a:prstGeom prst="rect">
            <a:avLst/>
          </a:prstGeom>
        </p:spPr>
      </p:pic>
      <p:sp>
        <p:nvSpPr>
          <p:cNvPr id="4" name="TextBox 3">
            <a:extLst>
              <a:ext uri="{FF2B5EF4-FFF2-40B4-BE49-F238E27FC236}">
                <a16:creationId xmlns:a16="http://schemas.microsoft.com/office/drawing/2014/main" id="{F4507D9E-FD13-5D69-3040-2C7507BCD91C}"/>
              </a:ext>
            </a:extLst>
          </p:cNvPr>
          <p:cNvSpPr txBox="1"/>
          <p:nvPr/>
        </p:nvSpPr>
        <p:spPr>
          <a:xfrm>
            <a:off x="2489926" y="6550223"/>
            <a:ext cx="6145657" cy="307777"/>
          </a:xfrm>
          <a:prstGeom prst="rect">
            <a:avLst/>
          </a:prstGeom>
          <a:noFill/>
        </p:spPr>
        <p:txBody>
          <a:bodyPr wrap="none" rtlCol="0">
            <a:spAutoFit/>
          </a:bodyPr>
          <a:lstStyle/>
          <a:p>
            <a:r>
              <a:rPr lang="en-US" sz="1400" dirty="0"/>
              <a:t>Source:  Institute for Health Metrics and Evaluation, </a:t>
            </a:r>
            <a:r>
              <a:rPr lang="en-US" sz="1400" i="1" dirty="0"/>
              <a:t>Financing Global Health 2020</a:t>
            </a:r>
          </a:p>
        </p:txBody>
      </p:sp>
    </p:spTree>
    <p:extLst>
      <p:ext uri="{BB962C8B-B14F-4D97-AF65-F5344CB8AC3E}">
        <p14:creationId xmlns:p14="http://schemas.microsoft.com/office/powerpoint/2010/main" val="2559143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234EA30E-7784-2AE6-7C6C-78C37CA74A20}"/>
              </a:ext>
            </a:extLst>
          </p:cNvPr>
          <p:cNvPicPr>
            <a:picLocks noChangeAspect="1"/>
          </p:cNvPicPr>
          <p:nvPr/>
        </p:nvPicPr>
        <p:blipFill>
          <a:blip r:embed="rId2"/>
          <a:stretch>
            <a:fillRect/>
          </a:stretch>
        </p:blipFill>
        <p:spPr>
          <a:xfrm>
            <a:off x="0" y="675355"/>
            <a:ext cx="12192000" cy="5507289"/>
          </a:xfrm>
          <a:prstGeom prst="rect">
            <a:avLst/>
          </a:prstGeom>
        </p:spPr>
      </p:pic>
      <p:sp>
        <p:nvSpPr>
          <p:cNvPr id="4" name="TextBox 3">
            <a:extLst>
              <a:ext uri="{FF2B5EF4-FFF2-40B4-BE49-F238E27FC236}">
                <a16:creationId xmlns:a16="http://schemas.microsoft.com/office/drawing/2014/main" id="{B86D5CBD-D152-2805-F5E0-C271C3E8280A}"/>
              </a:ext>
            </a:extLst>
          </p:cNvPr>
          <p:cNvSpPr txBox="1"/>
          <p:nvPr/>
        </p:nvSpPr>
        <p:spPr>
          <a:xfrm>
            <a:off x="2489926" y="6550223"/>
            <a:ext cx="6145657" cy="307777"/>
          </a:xfrm>
          <a:prstGeom prst="rect">
            <a:avLst/>
          </a:prstGeom>
          <a:noFill/>
        </p:spPr>
        <p:txBody>
          <a:bodyPr wrap="none" rtlCol="0">
            <a:spAutoFit/>
          </a:bodyPr>
          <a:lstStyle/>
          <a:p>
            <a:r>
              <a:rPr lang="en-US" sz="1400" dirty="0"/>
              <a:t>Source:  Institute for Health Metrics and Evaluation, </a:t>
            </a:r>
            <a:r>
              <a:rPr lang="en-US" sz="1400" i="1" dirty="0"/>
              <a:t>Financing Global Health 2020</a:t>
            </a:r>
          </a:p>
        </p:txBody>
      </p:sp>
    </p:spTree>
    <p:extLst>
      <p:ext uri="{BB962C8B-B14F-4D97-AF65-F5344CB8AC3E}">
        <p14:creationId xmlns:p14="http://schemas.microsoft.com/office/powerpoint/2010/main" val="1277397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bar chart&#10;&#10;Description automatically generated">
            <a:extLst>
              <a:ext uri="{FF2B5EF4-FFF2-40B4-BE49-F238E27FC236}">
                <a16:creationId xmlns:a16="http://schemas.microsoft.com/office/drawing/2014/main" id="{C2304AC4-344F-D850-1DE7-5548B6EC37A2}"/>
              </a:ext>
            </a:extLst>
          </p:cNvPr>
          <p:cNvPicPr>
            <a:picLocks noChangeAspect="1"/>
          </p:cNvPicPr>
          <p:nvPr/>
        </p:nvPicPr>
        <p:blipFill>
          <a:blip r:embed="rId2"/>
          <a:stretch>
            <a:fillRect/>
          </a:stretch>
        </p:blipFill>
        <p:spPr>
          <a:xfrm>
            <a:off x="0" y="0"/>
            <a:ext cx="12034026" cy="6667500"/>
          </a:xfrm>
          <a:prstGeom prst="rect">
            <a:avLst/>
          </a:prstGeom>
        </p:spPr>
      </p:pic>
      <p:sp>
        <p:nvSpPr>
          <p:cNvPr id="4" name="TextBox 3">
            <a:extLst>
              <a:ext uri="{FF2B5EF4-FFF2-40B4-BE49-F238E27FC236}">
                <a16:creationId xmlns:a16="http://schemas.microsoft.com/office/drawing/2014/main" id="{28083DC2-8F6A-3CF7-BDDB-61736656B551}"/>
              </a:ext>
            </a:extLst>
          </p:cNvPr>
          <p:cNvSpPr txBox="1"/>
          <p:nvPr/>
        </p:nvSpPr>
        <p:spPr>
          <a:xfrm>
            <a:off x="2489926" y="6550223"/>
            <a:ext cx="6145657" cy="307777"/>
          </a:xfrm>
          <a:prstGeom prst="rect">
            <a:avLst/>
          </a:prstGeom>
          <a:noFill/>
        </p:spPr>
        <p:txBody>
          <a:bodyPr wrap="none" rtlCol="0">
            <a:spAutoFit/>
          </a:bodyPr>
          <a:lstStyle/>
          <a:p>
            <a:r>
              <a:rPr lang="en-US" sz="1400" dirty="0"/>
              <a:t>Source:  Institute for Health Metrics and Evaluation, </a:t>
            </a:r>
            <a:r>
              <a:rPr lang="en-US" sz="1400" i="1" dirty="0"/>
              <a:t>Financing Global Health 2020</a:t>
            </a:r>
          </a:p>
        </p:txBody>
      </p:sp>
    </p:spTree>
    <p:extLst>
      <p:ext uri="{BB962C8B-B14F-4D97-AF65-F5344CB8AC3E}">
        <p14:creationId xmlns:p14="http://schemas.microsoft.com/office/powerpoint/2010/main" val="3691672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083DC2-8F6A-3CF7-BDDB-61736656B551}"/>
              </a:ext>
            </a:extLst>
          </p:cNvPr>
          <p:cNvSpPr txBox="1"/>
          <p:nvPr/>
        </p:nvSpPr>
        <p:spPr>
          <a:xfrm>
            <a:off x="2489926" y="6550223"/>
            <a:ext cx="6145657" cy="307777"/>
          </a:xfrm>
          <a:prstGeom prst="rect">
            <a:avLst/>
          </a:prstGeom>
          <a:noFill/>
        </p:spPr>
        <p:txBody>
          <a:bodyPr wrap="none" rtlCol="0">
            <a:spAutoFit/>
          </a:bodyPr>
          <a:lstStyle/>
          <a:p>
            <a:r>
              <a:rPr lang="en-US" sz="1400" dirty="0"/>
              <a:t>Source:  Institute for Health Metrics and Evaluation, </a:t>
            </a:r>
            <a:r>
              <a:rPr lang="en-US" sz="1400" i="1" dirty="0"/>
              <a:t>Financing Global Health 2020</a:t>
            </a:r>
          </a:p>
        </p:txBody>
      </p:sp>
      <p:pic>
        <p:nvPicPr>
          <p:cNvPr id="5" name="Picture 4" descr="Chart&#10;&#10;Description automatically generated">
            <a:extLst>
              <a:ext uri="{FF2B5EF4-FFF2-40B4-BE49-F238E27FC236}">
                <a16:creationId xmlns:a16="http://schemas.microsoft.com/office/drawing/2014/main" id="{5DC61288-E4AB-6E89-63A2-CD82DC52BA89}"/>
              </a:ext>
            </a:extLst>
          </p:cNvPr>
          <p:cNvPicPr>
            <a:picLocks noChangeAspect="1"/>
          </p:cNvPicPr>
          <p:nvPr/>
        </p:nvPicPr>
        <p:blipFill>
          <a:blip r:embed="rId2"/>
          <a:stretch>
            <a:fillRect/>
          </a:stretch>
        </p:blipFill>
        <p:spPr>
          <a:xfrm>
            <a:off x="800100" y="0"/>
            <a:ext cx="10218420" cy="6468442"/>
          </a:xfrm>
          <a:prstGeom prst="rect">
            <a:avLst/>
          </a:prstGeom>
        </p:spPr>
      </p:pic>
    </p:spTree>
    <p:extLst>
      <p:ext uri="{BB962C8B-B14F-4D97-AF65-F5344CB8AC3E}">
        <p14:creationId xmlns:p14="http://schemas.microsoft.com/office/powerpoint/2010/main" val="884812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0E11246-E008-1099-7371-FA82929D5E89}"/>
              </a:ext>
            </a:extLst>
          </p:cNvPr>
          <p:cNvSpPr txBox="1"/>
          <p:nvPr/>
        </p:nvSpPr>
        <p:spPr>
          <a:xfrm>
            <a:off x="11277600" y="366801"/>
            <a:ext cx="1292662" cy="6300699"/>
          </a:xfrm>
          <a:prstGeom prst="rect">
            <a:avLst/>
          </a:prstGeom>
          <a:noFill/>
        </p:spPr>
        <p:txBody>
          <a:bodyPr vert="vert270" wrap="none" rtlCol="0">
            <a:spAutoFit/>
          </a:bodyPr>
          <a:lstStyle/>
          <a:p>
            <a:r>
              <a:rPr lang="en-US" sz="1200" dirty="0"/>
              <a:t>Source: </a:t>
            </a:r>
            <a:r>
              <a:rPr lang="en-US" sz="1200" dirty="0">
                <a:solidFill>
                  <a:srgbClr val="000000"/>
                </a:solidFill>
                <a:effectLst/>
              </a:rPr>
              <a:t> ”</a:t>
            </a:r>
            <a:r>
              <a:rPr lang="en-US" sz="1200" dirty="0">
                <a:solidFill>
                  <a:srgbClr val="211D1E"/>
                </a:solidFill>
                <a:effectLst/>
              </a:rPr>
              <a:t>Tracking development assistance for health and for COVID-19:</a:t>
            </a:r>
          </a:p>
          <a:p>
            <a:r>
              <a:rPr lang="en-US" sz="1200" dirty="0">
                <a:solidFill>
                  <a:srgbClr val="211D1E"/>
                </a:solidFill>
                <a:effectLst/>
              </a:rPr>
              <a:t> a review of development assistance, government, out-of-pocket, and</a:t>
            </a:r>
          </a:p>
          <a:p>
            <a:r>
              <a:rPr lang="en-US" sz="1200" dirty="0">
                <a:solidFill>
                  <a:srgbClr val="211D1E"/>
                </a:solidFill>
                <a:effectLst/>
              </a:rPr>
              <a:t> other private spending on health for 204 countries and territories, 1990–2050,”  The Lancet (2021) </a:t>
            </a:r>
          </a:p>
          <a:p>
            <a:endParaRPr lang="en-US" sz="1200" i="1" dirty="0"/>
          </a:p>
          <a:p>
            <a:endParaRPr lang="en-US" sz="1200" i="1" dirty="0"/>
          </a:p>
          <a:p>
            <a:endParaRPr lang="en-US" sz="1200" i="1" dirty="0"/>
          </a:p>
        </p:txBody>
      </p:sp>
      <p:pic>
        <p:nvPicPr>
          <p:cNvPr id="7" name="Picture 6" descr="Diagram&#10;&#10;Description automatically generated">
            <a:extLst>
              <a:ext uri="{FF2B5EF4-FFF2-40B4-BE49-F238E27FC236}">
                <a16:creationId xmlns:a16="http://schemas.microsoft.com/office/drawing/2014/main" id="{F13835B7-147C-D5D3-2DA9-85F9BC433153}"/>
              </a:ext>
            </a:extLst>
          </p:cNvPr>
          <p:cNvPicPr>
            <a:picLocks noChangeAspect="1"/>
          </p:cNvPicPr>
          <p:nvPr/>
        </p:nvPicPr>
        <p:blipFill>
          <a:blip r:embed="rId2"/>
          <a:stretch>
            <a:fillRect/>
          </a:stretch>
        </p:blipFill>
        <p:spPr>
          <a:xfrm>
            <a:off x="1925956" y="35777"/>
            <a:ext cx="9092624" cy="6822223"/>
          </a:xfrm>
          <a:prstGeom prst="rect">
            <a:avLst/>
          </a:prstGeom>
        </p:spPr>
      </p:pic>
      <p:sp>
        <p:nvSpPr>
          <p:cNvPr id="8" name="TextBox 7">
            <a:extLst>
              <a:ext uri="{FF2B5EF4-FFF2-40B4-BE49-F238E27FC236}">
                <a16:creationId xmlns:a16="http://schemas.microsoft.com/office/drawing/2014/main" id="{CD449CEB-F241-F5D8-83F9-9A864BC71551}"/>
              </a:ext>
            </a:extLst>
          </p:cNvPr>
          <p:cNvSpPr txBox="1"/>
          <p:nvPr/>
        </p:nvSpPr>
        <p:spPr>
          <a:xfrm>
            <a:off x="127098" y="1200150"/>
            <a:ext cx="2193549" cy="1631216"/>
          </a:xfrm>
          <a:prstGeom prst="rect">
            <a:avLst/>
          </a:prstGeom>
          <a:noFill/>
        </p:spPr>
        <p:txBody>
          <a:bodyPr wrap="none" rtlCol="0">
            <a:spAutoFit/>
          </a:bodyPr>
          <a:lstStyle/>
          <a:p>
            <a:r>
              <a:rPr lang="en-US" sz="2000" dirty="0"/>
              <a:t>Flows of Assistance</a:t>
            </a:r>
          </a:p>
          <a:p>
            <a:r>
              <a:rPr lang="en-US" sz="2000" dirty="0"/>
              <a:t>For COVID-19</a:t>
            </a:r>
          </a:p>
          <a:p>
            <a:r>
              <a:rPr lang="en-US" sz="2000" dirty="0"/>
              <a:t>In 2020</a:t>
            </a:r>
          </a:p>
          <a:p>
            <a:endParaRPr lang="en-US" sz="2000" dirty="0"/>
          </a:p>
          <a:p>
            <a:r>
              <a:rPr lang="en-US" sz="2000" dirty="0"/>
              <a:t>(Total:  $13 billion)</a:t>
            </a:r>
          </a:p>
        </p:txBody>
      </p:sp>
    </p:spTree>
    <p:extLst>
      <p:ext uri="{BB962C8B-B14F-4D97-AF65-F5344CB8AC3E}">
        <p14:creationId xmlns:p14="http://schemas.microsoft.com/office/powerpoint/2010/main" val="492122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F1EEA4D3-DF30-6E61-587B-99F3F43365B3}"/>
              </a:ext>
            </a:extLst>
          </p:cNvPr>
          <p:cNvPicPr>
            <a:picLocks noChangeAspect="1"/>
          </p:cNvPicPr>
          <p:nvPr/>
        </p:nvPicPr>
        <p:blipFill>
          <a:blip r:embed="rId2"/>
          <a:stretch>
            <a:fillRect/>
          </a:stretch>
        </p:blipFill>
        <p:spPr>
          <a:xfrm>
            <a:off x="0" y="939800"/>
            <a:ext cx="11807190" cy="4809490"/>
          </a:xfrm>
          <a:prstGeom prst="rect">
            <a:avLst/>
          </a:prstGeom>
        </p:spPr>
      </p:pic>
      <p:sp>
        <p:nvSpPr>
          <p:cNvPr id="4" name="TextBox 3">
            <a:extLst>
              <a:ext uri="{FF2B5EF4-FFF2-40B4-BE49-F238E27FC236}">
                <a16:creationId xmlns:a16="http://schemas.microsoft.com/office/drawing/2014/main" id="{3B9AAC64-EB95-8C3E-3EDE-4B2B5FC3D1E5}"/>
              </a:ext>
            </a:extLst>
          </p:cNvPr>
          <p:cNvSpPr txBox="1"/>
          <p:nvPr/>
        </p:nvSpPr>
        <p:spPr>
          <a:xfrm>
            <a:off x="788670" y="6390501"/>
            <a:ext cx="10911192" cy="276999"/>
          </a:xfrm>
          <a:prstGeom prst="rect">
            <a:avLst/>
          </a:prstGeom>
          <a:noFill/>
        </p:spPr>
        <p:txBody>
          <a:bodyPr wrap="none" rtlCol="0">
            <a:spAutoFit/>
          </a:bodyPr>
          <a:lstStyle/>
          <a:p>
            <a:r>
              <a:rPr lang="en-US" sz="1200" dirty="0"/>
              <a:t>Source: </a:t>
            </a:r>
            <a:r>
              <a:rPr lang="en-US" sz="1200" dirty="0">
                <a:solidFill>
                  <a:srgbClr val="000000"/>
                </a:solidFill>
                <a:effectLst/>
              </a:rPr>
              <a:t> </a:t>
            </a:r>
            <a:r>
              <a:rPr lang="en-US" sz="1200" dirty="0">
                <a:solidFill>
                  <a:srgbClr val="211D1E"/>
                </a:solidFill>
                <a:effectLst/>
              </a:rPr>
              <a:t>Global investments in pandemic preparedness and COVID-19: development assistance and domestic spending on health between 1990 and 2026,” The Lancet 2023</a:t>
            </a:r>
          </a:p>
        </p:txBody>
      </p:sp>
    </p:spTree>
    <p:extLst>
      <p:ext uri="{BB962C8B-B14F-4D97-AF65-F5344CB8AC3E}">
        <p14:creationId xmlns:p14="http://schemas.microsoft.com/office/powerpoint/2010/main" val="12816928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ield" id="{EAAFB829-7FDA-E14A-91FE-8DF1122D26FD}" vid="{AAF369E0-D4B1-C14F-9831-127C2E3C35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18509</TotalTime>
  <Words>1062</Words>
  <Application>Microsoft Macintosh PowerPoint</Application>
  <PresentationFormat>Widescreen</PresentationFormat>
  <Paragraphs>251</Paragraphs>
  <Slides>36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Calibri Light</vt:lpstr>
      <vt:lpstr>Garamond</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Investments by Governments and Philanthropies in R&amp;D on Neglected Diseases</vt:lpstr>
      <vt:lpstr>To qualify as “neglected,” a disease must meet three requirements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 of Forms of Funding for Pharmaceutical R&amp;D</vt:lpstr>
      <vt:lpstr>The current list of “Tropical Diseases”</vt:lpstr>
      <vt:lpstr>Comparing the Forms</vt:lpstr>
      <vt:lpstr>Comparing the Forms</vt:lpstr>
      <vt:lpstr>Comparing the Forms</vt:lpstr>
      <vt:lpstr>PowerPoint Presentation</vt:lpstr>
      <vt:lpstr>PowerPoint Presentation</vt:lpstr>
      <vt:lpstr>PowerPoint Presentation</vt:lpstr>
      <vt:lpstr>PowerPoint Presentation</vt:lpstr>
      <vt:lpstr>PowerPoint Presentation</vt:lpstr>
      <vt:lpstr>Arguments for Enhanced Protection for Traditional Knowledge</vt:lpstr>
      <vt:lpstr>Geographic Distribution of Indigenous Groups</vt:lpstr>
      <vt:lpstr>PowerPoint Presentation</vt:lpstr>
      <vt:lpstr>Membership in the Nagoya Protocol</vt:lpstr>
      <vt:lpstr>Proposed “Social Responsibility Index”</vt:lpstr>
      <vt:lpstr>Methods of Complying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Legal Responses to the Global Health Crisis </dc:title>
  <dc:creator>Terry Fisher</dc:creator>
  <cp:lastModifiedBy>Terry Fisher</cp:lastModifiedBy>
  <cp:revision>83</cp:revision>
  <dcterms:created xsi:type="dcterms:W3CDTF">2021-11-19T11:34:31Z</dcterms:created>
  <dcterms:modified xsi:type="dcterms:W3CDTF">2023-04-05T12:31:04Z</dcterms:modified>
</cp:coreProperties>
</file>