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8"/>
    <p:restoredTop sz="96327"/>
  </p:normalViewPr>
  <p:slideViewPr>
    <p:cSldViewPr snapToGrid="0" snapToObjects="1" showGuides="1">
      <p:cViewPr varScale="1">
        <p:scale>
          <a:sx n="87" d="100"/>
          <a:sy n="87" d="100"/>
        </p:scale>
        <p:origin x="208" y="7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61AD9-7B5A-7F42-9493-E44EE43F0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714BC-B8E2-E543-A7F6-4BB75714E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DD3BD-9778-324F-9CD4-34551EB19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B9B7-8D68-2849-9407-124980CABF7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C17C9-59BB-CD47-B0E8-09914EB85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D862C-26FB-B946-8C68-B9DD1F316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F3FF-FDE3-0044-A8C5-8D9393D6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25C07-E934-9F4B-96B0-AB9B4598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360903-B776-B24E-9066-BD2B9664D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693FF-7592-B843-9AB4-846CD2CE9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B9B7-8D68-2849-9407-124980CABF7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2214D-36AB-2045-B873-1449A47ED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DA5DE-BE37-7447-ABF1-9C8E34CB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F3FF-FDE3-0044-A8C5-8D9393D6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EDF86-5BB3-464B-8C6A-89C68FEC8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308C93-6BDC-1846-A5A8-708B39A43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2699D-0A8C-8A4A-8C3A-0A0E1404D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B9B7-8D68-2849-9407-124980CABF7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AF299-53D3-7E4E-A49C-640B7447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0EB71-8B52-554D-80F9-88DD5BF5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F3FF-FDE3-0044-A8C5-8D9393D6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4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1BB46-168C-1248-BBD3-5F80381A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AD2DC-E70F-CE46-BCB2-F17BDB71D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395B9-4752-2B4D-B4A2-415E5B48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B9B7-8D68-2849-9407-124980CABF7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9B6AD-9D8A-6F47-B4ED-5C8E55B7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F0877-4B23-C842-B98C-1A1E00A84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F3FF-FDE3-0044-A8C5-8D9393D6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8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81FA9-4C40-C14E-A876-8BDF994A4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108EA-45A2-9044-B13B-8A3FF9643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2414D-30D0-AD48-9A7D-E9CF197D8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B9B7-8D68-2849-9407-124980CABF7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33800-5D47-484E-BC88-B90B7456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1F653-5173-D24B-B17C-C06319704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F3FF-FDE3-0044-A8C5-8D9393D6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1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B48B1-66E0-9C49-B9FE-569E9D6C8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A8E95-18E3-E746-9BC7-86892A901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1012C-A4DC-F24D-88BE-D48E01527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290C6-FFBD-1B43-BD50-DB39120DF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B9B7-8D68-2849-9407-124980CABF7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05371-04E8-3848-9495-D427CE41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1A1EF-37A8-F246-90F5-3ACC63C99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F3FF-FDE3-0044-A8C5-8D9393D6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5060B-4FE3-C944-96ED-7473F9280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D211F-C7CF-0344-8FB8-ECB45C0C0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85D1E-E95F-314B-BD1C-CBB7E7F46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0C63F-2E83-534B-8094-98AD35D6E6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BD4E8F-C3BD-F844-8903-BC7F66F966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C1E4C4-E6C8-1845-89C9-6001A7F8D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B9B7-8D68-2849-9407-124980CABF7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BB842-23A9-C445-8899-C8DF468A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2AB77B-A0C7-BD4E-8C84-1FF8DC0B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F3FF-FDE3-0044-A8C5-8D9393D6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0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55C15-6E8E-1843-9026-8822AECE8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E1C88D-0039-EA46-ACDE-3E3A7C331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B9B7-8D68-2849-9407-124980CABF7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6A6A55-1820-4044-90BF-56DF20573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1792E2-64AE-304A-8303-5E4F0A08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F3FF-FDE3-0044-A8C5-8D9393D6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5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C0F9B-696F-EE49-9EAE-F1AB9FB1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B9B7-8D68-2849-9407-124980CABF7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8CF19-B21F-0248-9258-DACCC48A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F8CF9-3EC8-1F4C-8ADE-FBB09647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F3FF-FDE3-0044-A8C5-8D9393D6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3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265C9-A249-7A4C-B5A4-E95314718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E3F29-5B71-064D-9BD9-0B69C4C2C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2194A-AA13-704D-A541-BD12432BC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B47D1-D2CB-064B-94A4-057C7CF8D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B9B7-8D68-2849-9407-124980CABF7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093AA-4DCD-0F44-ADB5-AAF33517B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89F3A-6C78-7B4A-A3CA-DF69F258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F3FF-FDE3-0044-A8C5-8D9393D6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1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E0463-BB13-2847-987B-6AE6193B9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D94EC-9E0C-D340-A3CC-014B59AB8F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4AFD71-E295-7E4B-8D72-12164A6D0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15F9A-8BBD-124A-A8A9-F0E93076E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B9B7-8D68-2849-9407-124980CABF7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18CD7-FB5D-EF47-B8EF-02417938B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D5F28-0348-B84C-9894-1B496318A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F3FF-FDE3-0044-A8C5-8D9393D6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469DF5-A3E3-C040-8322-B58D92464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89B51-9ABD-3942-9E9D-DBE7938F5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22FF2-F1EA-104A-A24E-965031B61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1B9B7-8D68-2849-9407-124980CABF7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A7716-F34D-3945-9EF5-4585D9EE3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A44E7-4829-F74B-A376-2E5C1077B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2F3FF-FDE3-0044-A8C5-8D9393D6632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Venn diagram&#10;&#10;Description automatically generated">
            <a:extLst>
              <a:ext uri="{FF2B5EF4-FFF2-40B4-BE49-F238E27FC236}">
                <a16:creationId xmlns:a16="http://schemas.microsoft.com/office/drawing/2014/main" id="{0068E1D7-B931-6F49-8113-97B1AA0FD0A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1557" y="126206"/>
            <a:ext cx="407152" cy="47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42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FB3D-912B-BF4C-B5AF-BD003D62DE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Financial Crisis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0E927-6CDF-EE40-A58F-3FA4914FD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426453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   ">
            <a:extLst>
              <a:ext uri="{FF2B5EF4-FFF2-40B4-BE49-F238E27FC236}">
                <a16:creationId xmlns:a16="http://schemas.microsoft.com/office/drawing/2014/main" id="{D760BAE1-CE81-0509-152C-BAE041029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0"/>
            <a:ext cx="73390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0127DE-3704-855F-7C33-C002EAD417EC}"/>
              </a:ext>
            </a:extLst>
          </p:cNvPr>
          <p:cNvSpPr txBox="1"/>
          <p:nvPr/>
        </p:nvSpPr>
        <p:spPr>
          <a:xfrm>
            <a:off x="471949" y="208386"/>
            <a:ext cx="738664" cy="62962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Source:  https://</a:t>
            </a:r>
            <a:r>
              <a:rPr lang="en-US" dirty="0" err="1"/>
              <a:t>www.weforum.org</a:t>
            </a:r>
            <a:r>
              <a:rPr lang="en-US" dirty="0"/>
              <a:t>/agenda/2018/11/</a:t>
            </a:r>
          </a:p>
          <a:p>
            <a:r>
              <a:rPr lang="en-US" dirty="0"/>
              <a:t>the-next-economic-crisis-could-cause-a-global-conflict-heres-why/</a:t>
            </a:r>
          </a:p>
        </p:txBody>
      </p:sp>
    </p:spTree>
    <p:extLst>
      <p:ext uri="{BB962C8B-B14F-4D97-AF65-F5344CB8AC3E}">
        <p14:creationId xmlns:p14="http://schemas.microsoft.com/office/powerpoint/2010/main" val="155814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ield" id="{EAAFB829-7FDA-E14A-91FE-8DF1122D26FD}" vid="{AAF369E0-D4B1-C14F-9831-127C2E3C35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21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Financial Crisis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Crisis </dc:title>
  <dc:creator>Terry Fisher</dc:creator>
  <cp:lastModifiedBy>Terry Fisher</cp:lastModifiedBy>
  <cp:revision>1</cp:revision>
  <dcterms:created xsi:type="dcterms:W3CDTF">2022-11-07T11:30:43Z</dcterms:created>
  <dcterms:modified xsi:type="dcterms:W3CDTF">2022-11-07T11:33:15Z</dcterms:modified>
</cp:coreProperties>
</file>